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0160000" cy="7620000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8E06F-808E-46E4-A171-1F3AC3BFD18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3052E-D079-40B4-9F19-D89380DF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8E06F-808E-46E4-A171-1F3AC3BFD18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3052E-D079-40B4-9F19-D89380DF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8E06F-808E-46E4-A171-1F3AC3BFD18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3052E-D079-40B4-9F19-D89380DF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8E06F-808E-46E4-A171-1F3AC3BFD18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3052E-D079-40B4-9F19-D89380DF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8E06F-808E-46E4-A171-1F3AC3BFD18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3052E-D079-40B4-9F19-D89380DF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8E06F-808E-46E4-A171-1F3AC3BFD18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3052E-D079-40B4-9F19-D89380DF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8E06F-808E-46E4-A171-1F3AC3BFD18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3052E-D079-40B4-9F19-D89380DF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8E06F-808E-46E4-A171-1F3AC3BFD18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3052E-D079-40B4-9F19-D89380DF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8E06F-808E-46E4-A171-1F3AC3BFD18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3052E-D079-40B4-9F19-D89380DF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8E06F-808E-46E4-A171-1F3AC3BFD18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3052E-D079-40B4-9F19-D89380DF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8E06F-808E-46E4-A171-1F3AC3BFD18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33052E-D079-40B4-9F19-D89380DF8D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8E06F-808E-46E4-A171-1F3AC3BFD18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33052E-D079-40B4-9F19-D89380DF8DD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222955" y="1211106"/>
            <a:ext cx="7422654" cy="1179193"/>
            <a:chOff x="1222955" y="1211106"/>
            <a:chExt cx="7422654" cy="1179193"/>
          </a:xfrm>
        </p:grpSpPr>
        <p:sp>
          <p:nvSpPr>
            <p:cNvPr id="2" name="Freeform 1"/>
            <p:cNvSpPr/>
            <p:nvPr/>
          </p:nvSpPr>
          <p:spPr>
            <a:xfrm>
              <a:off x="1528343" y="1211106"/>
              <a:ext cx="10529" cy="800167"/>
            </a:xfrm>
            <a:custGeom>
              <a:avLst/>
              <a:gdLst/>
              <a:ahLst/>
              <a:cxnLst/>
              <a:rect l="0" t="0" r="0" b="0"/>
              <a:pathLst>
                <a:path w="10529" h="800167">
                  <a:moveTo>
                    <a:pt x="10528" y="0"/>
                  </a:moveTo>
                  <a:lnTo>
                    <a:pt x="2195" y="55170"/>
                  </a:lnTo>
                  <a:lnTo>
                    <a:pt x="650" y="110323"/>
                  </a:lnTo>
                  <a:lnTo>
                    <a:pt x="128" y="170881"/>
                  </a:lnTo>
                  <a:lnTo>
                    <a:pt x="38" y="224936"/>
                  </a:lnTo>
                  <a:lnTo>
                    <a:pt x="11" y="279817"/>
                  </a:lnTo>
                  <a:lnTo>
                    <a:pt x="3" y="333123"/>
                  </a:lnTo>
                  <a:lnTo>
                    <a:pt x="1" y="391551"/>
                  </a:lnTo>
                  <a:lnTo>
                    <a:pt x="0" y="447728"/>
                  </a:lnTo>
                  <a:lnTo>
                    <a:pt x="0" y="507007"/>
                  </a:lnTo>
                  <a:lnTo>
                    <a:pt x="5589" y="569024"/>
                  </a:lnTo>
                  <a:lnTo>
                    <a:pt x="9065" y="626264"/>
                  </a:lnTo>
                  <a:lnTo>
                    <a:pt x="10095" y="674680"/>
                  </a:lnTo>
                  <a:lnTo>
                    <a:pt x="10400" y="729839"/>
                  </a:lnTo>
                  <a:lnTo>
                    <a:pt x="10471" y="760721"/>
                  </a:lnTo>
                  <a:lnTo>
                    <a:pt x="10528" y="800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22955" y="1274277"/>
              <a:ext cx="326446" cy="472417"/>
            </a:xfrm>
            <a:custGeom>
              <a:avLst/>
              <a:gdLst/>
              <a:ahLst/>
              <a:cxnLst/>
              <a:rect l="0" t="0" r="0" b="0"/>
              <a:pathLst>
                <a:path w="326446" h="472417">
                  <a:moveTo>
                    <a:pt x="326445" y="294798"/>
                  </a:moveTo>
                  <a:lnTo>
                    <a:pt x="307294" y="311609"/>
                  </a:lnTo>
                  <a:lnTo>
                    <a:pt x="247638" y="349885"/>
                  </a:lnTo>
                  <a:lnTo>
                    <a:pt x="193938" y="381632"/>
                  </a:lnTo>
                  <a:lnTo>
                    <a:pt x="131917" y="417511"/>
                  </a:lnTo>
                  <a:lnTo>
                    <a:pt x="79700" y="449590"/>
                  </a:lnTo>
                  <a:lnTo>
                    <a:pt x="32820" y="471733"/>
                  </a:lnTo>
                  <a:lnTo>
                    <a:pt x="23070" y="472416"/>
                  </a:lnTo>
                  <a:lnTo>
                    <a:pt x="14231" y="469362"/>
                  </a:lnTo>
                  <a:lnTo>
                    <a:pt x="5998" y="463816"/>
                  </a:lnTo>
                  <a:lnTo>
                    <a:pt x="1679" y="456610"/>
                  </a:lnTo>
                  <a:lnTo>
                    <a:pt x="0" y="439244"/>
                  </a:lnTo>
                  <a:lnTo>
                    <a:pt x="16860" y="389924"/>
                  </a:lnTo>
                  <a:lnTo>
                    <a:pt x="39601" y="331309"/>
                  </a:lnTo>
                  <a:lnTo>
                    <a:pt x="59384" y="274389"/>
                  </a:lnTo>
                  <a:lnTo>
                    <a:pt x="82815" y="221184"/>
                  </a:lnTo>
                  <a:lnTo>
                    <a:pt x="104690" y="162228"/>
                  </a:lnTo>
                  <a:lnTo>
                    <a:pt x="119254" y="108214"/>
                  </a:lnTo>
                  <a:lnTo>
                    <a:pt x="140632" y="56514"/>
                  </a:lnTo>
                  <a:lnTo>
                    <a:pt x="1579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91555" y="195862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28637" y="1242691"/>
              <a:ext cx="41986" cy="821224"/>
            </a:xfrm>
            <a:custGeom>
              <a:avLst/>
              <a:gdLst/>
              <a:ahLst/>
              <a:cxnLst/>
              <a:rect l="0" t="0" r="0" b="0"/>
              <a:pathLst>
                <a:path w="41986" h="821224">
                  <a:moveTo>
                    <a:pt x="41985" y="0"/>
                  </a:moveTo>
                  <a:lnTo>
                    <a:pt x="27331" y="55141"/>
                  </a:lnTo>
                  <a:lnTo>
                    <a:pt x="22193" y="112104"/>
                  </a:lnTo>
                  <a:lnTo>
                    <a:pt x="21178" y="171536"/>
                  </a:lnTo>
                  <a:lnTo>
                    <a:pt x="21002" y="222011"/>
                  </a:lnTo>
                  <a:lnTo>
                    <a:pt x="17831" y="274012"/>
                  </a:lnTo>
                  <a:lnTo>
                    <a:pt x="12602" y="326464"/>
                  </a:lnTo>
                  <a:lnTo>
                    <a:pt x="11052" y="379050"/>
                  </a:lnTo>
                  <a:lnTo>
                    <a:pt x="10593" y="431676"/>
                  </a:lnTo>
                  <a:lnTo>
                    <a:pt x="10457" y="484313"/>
                  </a:lnTo>
                  <a:lnTo>
                    <a:pt x="7297" y="540074"/>
                  </a:lnTo>
                  <a:lnTo>
                    <a:pt x="2072" y="594810"/>
                  </a:lnTo>
                  <a:lnTo>
                    <a:pt x="523" y="643783"/>
                  </a:lnTo>
                  <a:lnTo>
                    <a:pt x="0" y="707145"/>
                  </a:lnTo>
                  <a:lnTo>
                    <a:pt x="7133" y="764721"/>
                  </a:lnTo>
                  <a:lnTo>
                    <a:pt x="10400" y="8212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98911" y="1358505"/>
              <a:ext cx="282241" cy="476693"/>
            </a:xfrm>
            <a:custGeom>
              <a:avLst/>
              <a:gdLst/>
              <a:ahLst/>
              <a:cxnLst/>
              <a:rect l="0" t="0" r="0" b="0"/>
              <a:pathLst>
                <a:path w="282241" h="476693">
                  <a:moveTo>
                    <a:pt x="282240" y="368497"/>
                  </a:moveTo>
                  <a:lnTo>
                    <a:pt x="219960" y="386455"/>
                  </a:lnTo>
                  <a:lnTo>
                    <a:pt x="165909" y="403283"/>
                  </a:lnTo>
                  <a:lnTo>
                    <a:pt x="110172" y="428791"/>
                  </a:lnTo>
                  <a:lnTo>
                    <a:pt x="51524" y="460217"/>
                  </a:lnTo>
                  <a:lnTo>
                    <a:pt x="8679" y="476692"/>
                  </a:lnTo>
                  <a:lnTo>
                    <a:pt x="2770" y="473382"/>
                  </a:lnTo>
                  <a:lnTo>
                    <a:pt x="0" y="465327"/>
                  </a:lnTo>
                  <a:lnTo>
                    <a:pt x="1212" y="441948"/>
                  </a:lnTo>
                  <a:lnTo>
                    <a:pt x="21808" y="380610"/>
                  </a:lnTo>
                  <a:lnTo>
                    <a:pt x="43667" y="322754"/>
                  </a:lnTo>
                  <a:lnTo>
                    <a:pt x="64198" y="264121"/>
                  </a:lnTo>
                  <a:lnTo>
                    <a:pt x="85258" y="201331"/>
                  </a:lnTo>
                  <a:lnTo>
                    <a:pt x="105290" y="141284"/>
                  </a:lnTo>
                  <a:lnTo>
                    <a:pt x="124118" y="84809"/>
                  </a:lnTo>
                  <a:lnTo>
                    <a:pt x="140665" y="26766"/>
                  </a:lnTo>
                  <a:lnTo>
                    <a:pt x="1453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49648" y="1611189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6668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97861" y="1326934"/>
              <a:ext cx="487209" cy="639922"/>
            </a:xfrm>
            <a:custGeom>
              <a:avLst/>
              <a:gdLst/>
              <a:ahLst/>
              <a:cxnLst/>
              <a:rect l="0" t="0" r="0" b="0"/>
              <a:pathLst>
                <a:path w="487209" h="639922">
                  <a:moveTo>
                    <a:pt x="78212" y="631695"/>
                  </a:moveTo>
                  <a:lnTo>
                    <a:pt x="69879" y="582764"/>
                  </a:lnTo>
                  <a:lnTo>
                    <a:pt x="65215" y="528680"/>
                  </a:lnTo>
                  <a:lnTo>
                    <a:pt x="56424" y="470151"/>
                  </a:lnTo>
                  <a:lnTo>
                    <a:pt x="48562" y="408452"/>
                  </a:lnTo>
                  <a:lnTo>
                    <a:pt x="39773" y="347695"/>
                  </a:lnTo>
                  <a:lnTo>
                    <a:pt x="36017" y="287194"/>
                  </a:lnTo>
                  <a:lnTo>
                    <a:pt x="29185" y="235733"/>
                  </a:lnTo>
                  <a:lnTo>
                    <a:pt x="25471" y="180581"/>
                  </a:lnTo>
                  <a:lnTo>
                    <a:pt x="14328" y="125606"/>
                  </a:lnTo>
                  <a:lnTo>
                    <a:pt x="6452" y="70033"/>
                  </a:lnTo>
                  <a:lnTo>
                    <a:pt x="0" y="23570"/>
                  </a:lnTo>
                  <a:lnTo>
                    <a:pt x="6796" y="6178"/>
                  </a:lnTo>
                  <a:lnTo>
                    <a:pt x="14224" y="1774"/>
                  </a:lnTo>
                  <a:lnTo>
                    <a:pt x="34955" y="0"/>
                  </a:lnTo>
                  <a:lnTo>
                    <a:pt x="80326" y="9564"/>
                  </a:lnTo>
                  <a:lnTo>
                    <a:pt x="143187" y="35889"/>
                  </a:lnTo>
                  <a:lnTo>
                    <a:pt x="200751" y="63359"/>
                  </a:lnTo>
                  <a:lnTo>
                    <a:pt x="259219" y="95692"/>
                  </a:lnTo>
                  <a:lnTo>
                    <a:pt x="320699" y="147376"/>
                  </a:lnTo>
                  <a:lnTo>
                    <a:pt x="376332" y="199935"/>
                  </a:lnTo>
                  <a:lnTo>
                    <a:pt x="403240" y="224696"/>
                  </a:lnTo>
                  <a:lnTo>
                    <a:pt x="440342" y="283402"/>
                  </a:lnTo>
                  <a:lnTo>
                    <a:pt x="464776" y="318098"/>
                  </a:lnTo>
                  <a:lnTo>
                    <a:pt x="481214" y="369579"/>
                  </a:lnTo>
                  <a:lnTo>
                    <a:pt x="486569" y="418980"/>
                  </a:lnTo>
                  <a:lnTo>
                    <a:pt x="487208" y="478500"/>
                  </a:lnTo>
                  <a:lnTo>
                    <a:pt x="479116" y="512994"/>
                  </a:lnTo>
                  <a:lnTo>
                    <a:pt x="456014" y="546203"/>
                  </a:lnTo>
                  <a:lnTo>
                    <a:pt x="411237" y="589631"/>
                  </a:lnTo>
                  <a:lnTo>
                    <a:pt x="349799" y="617364"/>
                  </a:lnTo>
                  <a:lnTo>
                    <a:pt x="286927" y="634453"/>
                  </a:lnTo>
                  <a:lnTo>
                    <a:pt x="232470" y="639921"/>
                  </a:lnTo>
                  <a:lnTo>
                    <a:pt x="169167" y="633363"/>
                  </a:lnTo>
                  <a:lnTo>
                    <a:pt x="120326" y="621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81441" y="1779645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723" y="174074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39327" y="16954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65669" y="1779645"/>
              <a:ext cx="200043" cy="227685"/>
            </a:xfrm>
            <a:custGeom>
              <a:avLst/>
              <a:gdLst/>
              <a:ahLst/>
              <a:cxnLst/>
              <a:rect l="0" t="0" r="0" b="0"/>
              <a:pathLst>
                <a:path w="200043" h="227685">
                  <a:moveTo>
                    <a:pt x="0" y="0"/>
                  </a:moveTo>
                  <a:lnTo>
                    <a:pt x="22906" y="48930"/>
                  </a:lnTo>
                  <a:lnTo>
                    <a:pt x="49498" y="102472"/>
                  </a:lnTo>
                  <a:lnTo>
                    <a:pt x="78451" y="162484"/>
                  </a:lnTo>
                  <a:lnTo>
                    <a:pt x="121379" y="223634"/>
                  </a:lnTo>
                  <a:lnTo>
                    <a:pt x="130052" y="227468"/>
                  </a:lnTo>
                  <a:lnTo>
                    <a:pt x="139344" y="227684"/>
                  </a:lnTo>
                  <a:lnTo>
                    <a:pt x="149048" y="225489"/>
                  </a:lnTo>
                  <a:lnTo>
                    <a:pt x="155517" y="219346"/>
                  </a:lnTo>
                  <a:lnTo>
                    <a:pt x="172341" y="162867"/>
                  </a:lnTo>
                  <a:lnTo>
                    <a:pt x="178842" y="101148"/>
                  </a:lnTo>
                  <a:lnTo>
                    <a:pt x="190178" y="42683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92053" y="1811230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7958" y="164522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02581" y="16954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42159" y="1398902"/>
              <a:ext cx="186807" cy="665030"/>
            </a:xfrm>
            <a:custGeom>
              <a:avLst/>
              <a:gdLst/>
              <a:ahLst/>
              <a:cxnLst/>
              <a:rect l="0" t="0" r="0" b="0"/>
              <a:pathLst>
                <a:path w="186807" h="665030">
                  <a:moveTo>
                    <a:pt x="113106" y="549199"/>
                  </a:moveTo>
                  <a:lnTo>
                    <a:pt x="122171" y="490582"/>
                  </a:lnTo>
                  <a:lnTo>
                    <a:pt x="114940" y="437577"/>
                  </a:lnTo>
                  <a:lnTo>
                    <a:pt x="108852" y="414191"/>
                  </a:lnTo>
                  <a:lnTo>
                    <a:pt x="96007" y="395219"/>
                  </a:lnTo>
                  <a:lnTo>
                    <a:pt x="87669" y="386884"/>
                  </a:lnTo>
                  <a:lnTo>
                    <a:pt x="78600" y="383667"/>
                  </a:lnTo>
                  <a:lnTo>
                    <a:pt x="69045" y="383862"/>
                  </a:lnTo>
                  <a:lnTo>
                    <a:pt x="50239" y="390318"/>
                  </a:lnTo>
                  <a:lnTo>
                    <a:pt x="34083" y="400986"/>
                  </a:lnTo>
                  <a:lnTo>
                    <a:pt x="22223" y="419766"/>
                  </a:lnTo>
                  <a:lnTo>
                    <a:pt x="5077" y="475538"/>
                  </a:lnTo>
                  <a:lnTo>
                    <a:pt x="0" y="533305"/>
                  </a:lnTo>
                  <a:lnTo>
                    <a:pt x="12149" y="596195"/>
                  </a:lnTo>
                  <a:lnTo>
                    <a:pt x="33936" y="641670"/>
                  </a:lnTo>
                  <a:lnTo>
                    <a:pt x="47114" y="658927"/>
                  </a:lnTo>
                  <a:lnTo>
                    <a:pt x="55073" y="663295"/>
                  </a:lnTo>
                  <a:lnTo>
                    <a:pt x="73276" y="665029"/>
                  </a:lnTo>
                  <a:lnTo>
                    <a:pt x="81873" y="660344"/>
                  </a:lnTo>
                  <a:lnTo>
                    <a:pt x="97665" y="642660"/>
                  </a:lnTo>
                  <a:lnTo>
                    <a:pt x="125697" y="587114"/>
                  </a:lnTo>
                  <a:lnTo>
                    <a:pt x="143712" y="527442"/>
                  </a:lnTo>
                  <a:lnTo>
                    <a:pt x="154930" y="467883"/>
                  </a:lnTo>
                  <a:lnTo>
                    <a:pt x="162543" y="413191"/>
                  </a:lnTo>
                  <a:lnTo>
                    <a:pt x="164798" y="363061"/>
                  </a:lnTo>
                  <a:lnTo>
                    <a:pt x="165467" y="315452"/>
                  </a:lnTo>
                  <a:lnTo>
                    <a:pt x="165693" y="252552"/>
                  </a:lnTo>
                  <a:lnTo>
                    <a:pt x="165732" y="203680"/>
                  </a:lnTo>
                  <a:lnTo>
                    <a:pt x="157339" y="144339"/>
                  </a:lnTo>
                  <a:lnTo>
                    <a:pt x="147537" y="91370"/>
                  </a:lnTo>
                  <a:lnTo>
                    <a:pt x="139664" y="36454"/>
                  </a:lnTo>
                  <a:lnTo>
                    <a:pt x="130204" y="2651"/>
                  </a:lnTo>
                  <a:lnTo>
                    <a:pt x="125674" y="0"/>
                  </a:lnTo>
                  <a:lnTo>
                    <a:pt x="120315" y="2912"/>
                  </a:lnTo>
                  <a:lnTo>
                    <a:pt x="114403" y="9532"/>
                  </a:lnTo>
                  <a:lnTo>
                    <a:pt x="107833" y="35606"/>
                  </a:lnTo>
                  <a:lnTo>
                    <a:pt x="103615" y="98358"/>
                  </a:lnTo>
                  <a:lnTo>
                    <a:pt x="102782" y="156984"/>
                  </a:lnTo>
                  <a:lnTo>
                    <a:pt x="103808" y="205389"/>
                  </a:lnTo>
                  <a:lnTo>
                    <a:pt x="110923" y="267380"/>
                  </a:lnTo>
                  <a:lnTo>
                    <a:pt x="118264" y="330014"/>
                  </a:lnTo>
                  <a:lnTo>
                    <a:pt x="123743" y="387446"/>
                  </a:lnTo>
                  <a:lnTo>
                    <a:pt x="131758" y="443851"/>
                  </a:lnTo>
                  <a:lnTo>
                    <a:pt x="142252" y="506860"/>
                  </a:lnTo>
                  <a:lnTo>
                    <a:pt x="158551" y="557256"/>
                  </a:lnTo>
                  <a:lnTo>
                    <a:pt x="169569" y="576177"/>
                  </a:lnTo>
                  <a:lnTo>
                    <a:pt x="186806" y="5913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92135" y="182175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8669" y="15040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60550" y="16743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86892" y="1748183"/>
              <a:ext cx="157928" cy="273356"/>
            </a:xfrm>
            <a:custGeom>
              <a:avLst/>
              <a:gdLst/>
              <a:ahLst/>
              <a:cxnLst/>
              <a:rect l="0" t="0" r="0" b="0"/>
              <a:pathLst>
                <a:path w="157928" h="273356">
                  <a:moveTo>
                    <a:pt x="0" y="178861"/>
                  </a:moveTo>
                  <a:lnTo>
                    <a:pt x="17958" y="241141"/>
                  </a:lnTo>
                  <a:lnTo>
                    <a:pt x="25857" y="273223"/>
                  </a:lnTo>
                  <a:lnTo>
                    <a:pt x="25427" y="273355"/>
                  </a:lnTo>
                  <a:lnTo>
                    <a:pt x="23970" y="269933"/>
                  </a:lnTo>
                  <a:lnTo>
                    <a:pt x="15723" y="210662"/>
                  </a:lnTo>
                  <a:lnTo>
                    <a:pt x="10385" y="157629"/>
                  </a:lnTo>
                  <a:lnTo>
                    <a:pt x="3597" y="103160"/>
                  </a:lnTo>
                  <a:lnTo>
                    <a:pt x="2235" y="51796"/>
                  </a:lnTo>
                  <a:lnTo>
                    <a:pt x="6063" y="25291"/>
                  </a:lnTo>
                  <a:lnTo>
                    <a:pt x="11061" y="15650"/>
                  </a:lnTo>
                  <a:lnTo>
                    <a:pt x="25973" y="1817"/>
                  </a:lnTo>
                  <a:lnTo>
                    <a:pt x="34862" y="0"/>
                  </a:lnTo>
                  <a:lnTo>
                    <a:pt x="54099" y="4221"/>
                  </a:lnTo>
                  <a:lnTo>
                    <a:pt x="79070" y="19751"/>
                  </a:lnTo>
                  <a:lnTo>
                    <a:pt x="115596" y="75731"/>
                  </a:lnTo>
                  <a:lnTo>
                    <a:pt x="138257" y="130153"/>
                  </a:lnTo>
                  <a:lnTo>
                    <a:pt x="146762" y="184794"/>
                  </a:lnTo>
                  <a:lnTo>
                    <a:pt x="157927" y="2420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71120" y="1793475"/>
              <a:ext cx="362650" cy="596824"/>
            </a:xfrm>
            <a:custGeom>
              <a:avLst/>
              <a:gdLst/>
              <a:ahLst/>
              <a:cxnLst/>
              <a:rect l="0" t="0" r="0" b="0"/>
              <a:pathLst>
                <a:path w="362650" h="596824">
                  <a:moveTo>
                    <a:pt x="263213" y="112512"/>
                  </a:moveTo>
                  <a:lnTo>
                    <a:pt x="269278" y="80060"/>
                  </a:lnTo>
                  <a:lnTo>
                    <a:pt x="258653" y="28170"/>
                  </a:lnTo>
                  <a:lnTo>
                    <a:pt x="253154" y="20019"/>
                  </a:lnTo>
                  <a:lnTo>
                    <a:pt x="237685" y="7843"/>
                  </a:lnTo>
                  <a:lnTo>
                    <a:pt x="203656" y="0"/>
                  </a:lnTo>
                  <a:lnTo>
                    <a:pt x="163938" y="8855"/>
                  </a:lnTo>
                  <a:lnTo>
                    <a:pt x="142661" y="26278"/>
                  </a:lnTo>
                  <a:lnTo>
                    <a:pt x="126576" y="51959"/>
                  </a:lnTo>
                  <a:lnTo>
                    <a:pt x="113283" y="103539"/>
                  </a:lnTo>
                  <a:lnTo>
                    <a:pt x="113909" y="134650"/>
                  </a:lnTo>
                  <a:lnTo>
                    <a:pt x="126427" y="172884"/>
                  </a:lnTo>
                  <a:lnTo>
                    <a:pt x="150544" y="200849"/>
                  </a:lnTo>
                  <a:lnTo>
                    <a:pt x="179916" y="218364"/>
                  </a:lnTo>
                  <a:lnTo>
                    <a:pt x="200455" y="220779"/>
                  </a:lnTo>
                  <a:lnTo>
                    <a:pt x="220112" y="216782"/>
                  </a:lnTo>
                  <a:lnTo>
                    <a:pt x="236648" y="207207"/>
                  </a:lnTo>
                  <a:lnTo>
                    <a:pt x="259111" y="177484"/>
                  </a:lnTo>
                  <a:lnTo>
                    <a:pt x="283267" y="123277"/>
                  </a:lnTo>
                  <a:lnTo>
                    <a:pt x="287111" y="112670"/>
                  </a:lnTo>
                  <a:lnTo>
                    <a:pt x="289673" y="111447"/>
                  </a:lnTo>
                  <a:lnTo>
                    <a:pt x="302754" y="170356"/>
                  </a:lnTo>
                  <a:lnTo>
                    <a:pt x="312623" y="227007"/>
                  </a:lnTo>
                  <a:lnTo>
                    <a:pt x="326438" y="289849"/>
                  </a:lnTo>
                  <a:lnTo>
                    <a:pt x="340432" y="347323"/>
                  </a:lnTo>
                  <a:lnTo>
                    <a:pt x="357970" y="406342"/>
                  </a:lnTo>
                  <a:lnTo>
                    <a:pt x="362649" y="430276"/>
                  </a:lnTo>
                  <a:lnTo>
                    <a:pt x="357535" y="474296"/>
                  </a:lnTo>
                  <a:lnTo>
                    <a:pt x="347638" y="499082"/>
                  </a:lnTo>
                  <a:lnTo>
                    <a:pt x="323322" y="527178"/>
                  </a:lnTo>
                  <a:lnTo>
                    <a:pt x="293891" y="544732"/>
                  </a:lnTo>
                  <a:lnTo>
                    <a:pt x="238033" y="561143"/>
                  </a:lnTo>
                  <a:lnTo>
                    <a:pt x="181419" y="575650"/>
                  </a:lnTo>
                  <a:lnTo>
                    <a:pt x="123944" y="586260"/>
                  </a:lnTo>
                  <a:lnTo>
                    <a:pt x="65580" y="593693"/>
                  </a:lnTo>
                  <a:lnTo>
                    <a:pt x="23720" y="595895"/>
                  </a:lnTo>
                  <a:lnTo>
                    <a:pt x="0" y="596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60730" y="1400619"/>
              <a:ext cx="452428" cy="581328"/>
            </a:xfrm>
            <a:custGeom>
              <a:avLst/>
              <a:gdLst/>
              <a:ahLst/>
              <a:cxnLst/>
              <a:rect l="0" t="0" r="0" b="0"/>
              <a:pathLst>
                <a:path w="452428" h="581328">
                  <a:moveTo>
                    <a:pt x="21043" y="0"/>
                  </a:moveTo>
                  <a:lnTo>
                    <a:pt x="9590" y="60383"/>
                  </a:lnTo>
                  <a:lnTo>
                    <a:pt x="2832" y="111868"/>
                  </a:lnTo>
                  <a:lnTo>
                    <a:pt x="829" y="166117"/>
                  </a:lnTo>
                  <a:lnTo>
                    <a:pt x="236" y="224695"/>
                  </a:lnTo>
                  <a:lnTo>
                    <a:pt x="36" y="286409"/>
                  </a:lnTo>
                  <a:lnTo>
                    <a:pt x="0" y="346254"/>
                  </a:lnTo>
                  <a:lnTo>
                    <a:pt x="9564" y="408557"/>
                  </a:lnTo>
                  <a:lnTo>
                    <a:pt x="32771" y="468524"/>
                  </a:lnTo>
                  <a:lnTo>
                    <a:pt x="39390" y="480805"/>
                  </a:lnTo>
                  <a:lnTo>
                    <a:pt x="59223" y="497571"/>
                  </a:lnTo>
                  <a:lnTo>
                    <a:pt x="71063" y="503679"/>
                  </a:lnTo>
                  <a:lnTo>
                    <a:pt x="83635" y="505412"/>
                  </a:lnTo>
                  <a:lnTo>
                    <a:pt x="110083" y="501098"/>
                  </a:lnTo>
                  <a:lnTo>
                    <a:pt x="131197" y="485142"/>
                  </a:lnTo>
                  <a:lnTo>
                    <a:pt x="147209" y="462453"/>
                  </a:lnTo>
                  <a:lnTo>
                    <a:pt x="170140" y="409760"/>
                  </a:lnTo>
                  <a:lnTo>
                    <a:pt x="191264" y="359880"/>
                  </a:lnTo>
                  <a:lnTo>
                    <a:pt x="195356" y="355734"/>
                  </a:lnTo>
                  <a:lnTo>
                    <a:pt x="199252" y="356479"/>
                  </a:lnTo>
                  <a:lnTo>
                    <a:pt x="203020" y="360485"/>
                  </a:lnTo>
                  <a:lnTo>
                    <a:pt x="218643" y="416178"/>
                  </a:lnTo>
                  <a:lnTo>
                    <a:pt x="243046" y="475358"/>
                  </a:lnTo>
                  <a:lnTo>
                    <a:pt x="285761" y="533868"/>
                  </a:lnTo>
                  <a:lnTo>
                    <a:pt x="317457" y="565285"/>
                  </a:lnTo>
                  <a:lnTo>
                    <a:pt x="342685" y="578011"/>
                  </a:lnTo>
                  <a:lnTo>
                    <a:pt x="366377" y="581327"/>
                  </a:lnTo>
                  <a:lnTo>
                    <a:pt x="377608" y="580574"/>
                  </a:lnTo>
                  <a:lnTo>
                    <a:pt x="396325" y="570378"/>
                  </a:lnTo>
                  <a:lnTo>
                    <a:pt x="411273" y="554148"/>
                  </a:lnTo>
                  <a:lnTo>
                    <a:pt x="438117" y="494500"/>
                  </a:lnTo>
                  <a:lnTo>
                    <a:pt x="449482" y="449538"/>
                  </a:lnTo>
                  <a:lnTo>
                    <a:pt x="451754" y="400308"/>
                  </a:lnTo>
                  <a:lnTo>
                    <a:pt x="452427" y="343218"/>
                  </a:lnTo>
                  <a:lnTo>
                    <a:pt x="447067" y="287595"/>
                  </a:lnTo>
                  <a:lnTo>
                    <a:pt x="438041" y="236901"/>
                  </a:lnTo>
                  <a:lnTo>
                    <a:pt x="427958" y="183017"/>
                  </a:lnTo>
                  <a:lnTo>
                    <a:pt x="417561" y="130006"/>
                  </a:lnTo>
                  <a:lnTo>
                    <a:pt x="41059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34498" y="1358505"/>
              <a:ext cx="231629" cy="610654"/>
            </a:xfrm>
            <a:custGeom>
              <a:avLst/>
              <a:gdLst/>
              <a:ahLst/>
              <a:cxnLst/>
              <a:rect l="0" t="0" r="0" b="0"/>
              <a:pathLst>
                <a:path w="231629" h="610654">
                  <a:moveTo>
                    <a:pt x="0" y="0"/>
                  </a:moveTo>
                  <a:lnTo>
                    <a:pt x="3120" y="48931"/>
                  </a:lnTo>
                  <a:lnTo>
                    <a:pt x="11454" y="103015"/>
                  </a:lnTo>
                  <a:lnTo>
                    <a:pt x="18212" y="161544"/>
                  </a:lnTo>
                  <a:lnTo>
                    <a:pt x="26085" y="223242"/>
                  </a:lnTo>
                  <a:lnTo>
                    <a:pt x="35545" y="271906"/>
                  </a:lnTo>
                  <a:lnTo>
                    <a:pt x="41987" y="333516"/>
                  </a:lnTo>
                  <a:lnTo>
                    <a:pt x="50136" y="385949"/>
                  </a:lnTo>
                  <a:lnTo>
                    <a:pt x="56598" y="429286"/>
                  </a:lnTo>
                  <a:lnTo>
                    <a:pt x="63370" y="472723"/>
                  </a:lnTo>
                  <a:lnTo>
                    <a:pt x="70640" y="530400"/>
                  </a:lnTo>
                  <a:lnTo>
                    <a:pt x="71170" y="553928"/>
                  </a:lnTo>
                  <a:lnTo>
                    <a:pt x="69673" y="555289"/>
                  </a:lnTo>
                  <a:lnTo>
                    <a:pt x="67506" y="552686"/>
                  </a:lnTo>
                  <a:lnTo>
                    <a:pt x="56792" y="505313"/>
                  </a:lnTo>
                  <a:lnTo>
                    <a:pt x="55042" y="451929"/>
                  </a:lnTo>
                  <a:lnTo>
                    <a:pt x="64339" y="390783"/>
                  </a:lnTo>
                  <a:lnTo>
                    <a:pt x="67459" y="376336"/>
                  </a:lnTo>
                  <a:lnTo>
                    <a:pt x="80285" y="354043"/>
                  </a:lnTo>
                  <a:lnTo>
                    <a:pt x="88619" y="344823"/>
                  </a:lnTo>
                  <a:lnTo>
                    <a:pt x="97684" y="339846"/>
                  </a:lnTo>
                  <a:lnTo>
                    <a:pt x="117115" y="337436"/>
                  </a:lnTo>
                  <a:lnTo>
                    <a:pt x="134330" y="343384"/>
                  </a:lnTo>
                  <a:lnTo>
                    <a:pt x="150949" y="356166"/>
                  </a:lnTo>
                  <a:lnTo>
                    <a:pt x="194921" y="415732"/>
                  </a:lnTo>
                  <a:lnTo>
                    <a:pt x="214715" y="477826"/>
                  </a:lnTo>
                  <a:lnTo>
                    <a:pt x="222958" y="536365"/>
                  </a:lnTo>
                  <a:lnTo>
                    <a:pt x="229059" y="575774"/>
                  </a:lnTo>
                  <a:lnTo>
                    <a:pt x="231628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11233" y="1710884"/>
              <a:ext cx="158572" cy="247722"/>
            </a:xfrm>
            <a:custGeom>
              <a:avLst/>
              <a:gdLst/>
              <a:ahLst/>
              <a:cxnLst/>
              <a:rect l="0" t="0" r="0" b="0"/>
              <a:pathLst>
                <a:path w="158572" h="247722">
                  <a:moveTo>
                    <a:pt x="112820" y="5590"/>
                  </a:moveTo>
                  <a:lnTo>
                    <a:pt x="96052" y="0"/>
                  </a:lnTo>
                  <a:lnTo>
                    <a:pt x="78462" y="376"/>
                  </a:lnTo>
                  <a:lnTo>
                    <a:pt x="68857" y="2114"/>
                  </a:lnTo>
                  <a:lnTo>
                    <a:pt x="51947" y="13403"/>
                  </a:lnTo>
                  <a:lnTo>
                    <a:pt x="22026" y="49247"/>
                  </a:lnTo>
                  <a:lnTo>
                    <a:pt x="6240" y="90925"/>
                  </a:lnTo>
                  <a:lnTo>
                    <a:pt x="0" y="149005"/>
                  </a:lnTo>
                  <a:lnTo>
                    <a:pt x="7122" y="190283"/>
                  </a:lnTo>
                  <a:lnTo>
                    <a:pt x="17489" y="214017"/>
                  </a:lnTo>
                  <a:lnTo>
                    <a:pt x="42070" y="241521"/>
                  </a:lnTo>
                  <a:lnTo>
                    <a:pt x="53955" y="245935"/>
                  </a:lnTo>
                  <a:lnTo>
                    <a:pt x="82758" y="247721"/>
                  </a:lnTo>
                  <a:lnTo>
                    <a:pt x="108818" y="238376"/>
                  </a:lnTo>
                  <a:lnTo>
                    <a:pt x="120680" y="230970"/>
                  </a:lnTo>
                  <a:lnTo>
                    <a:pt x="136980" y="210264"/>
                  </a:lnTo>
                  <a:lnTo>
                    <a:pt x="156976" y="164432"/>
                  </a:lnTo>
                  <a:lnTo>
                    <a:pt x="158571" y="139747"/>
                  </a:lnTo>
                  <a:lnTo>
                    <a:pt x="150063" y="91361"/>
                  </a:lnTo>
                  <a:lnTo>
                    <a:pt x="137561" y="72566"/>
                  </a:lnTo>
                  <a:lnTo>
                    <a:pt x="91762" y="3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97752" y="1400619"/>
              <a:ext cx="31289" cy="547483"/>
            </a:xfrm>
            <a:custGeom>
              <a:avLst/>
              <a:gdLst/>
              <a:ahLst/>
              <a:cxnLst/>
              <a:rect l="0" t="0" r="0" b="0"/>
              <a:pathLst>
                <a:path w="31289" h="547483">
                  <a:moveTo>
                    <a:pt x="0" y="0"/>
                  </a:moveTo>
                  <a:lnTo>
                    <a:pt x="3119" y="55170"/>
                  </a:lnTo>
                  <a:lnTo>
                    <a:pt x="8333" y="110323"/>
                  </a:lnTo>
                  <a:lnTo>
                    <a:pt x="15684" y="170881"/>
                  </a:lnTo>
                  <a:lnTo>
                    <a:pt x="19995" y="229073"/>
                  </a:lnTo>
                  <a:lnTo>
                    <a:pt x="23967" y="289441"/>
                  </a:lnTo>
                  <a:lnTo>
                    <a:pt x="30081" y="341443"/>
                  </a:lnTo>
                  <a:lnTo>
                    <a:pt x="31288" y="396775"/>
                  </a:lnTo>
                  <a:lnTo>
                    <a:pt x="28407" y="455885"/>
                  </a:lnTo>
                  <a:lnTo>
                    <a:pt x="22509" y="517950"/>
                  </a:lnTo>
                  <a:lnTo>
                    <a:pt x="18583" y="534356"/>
                  </a:lnTo>
                  <a:lnTo>
                    <a:pt x="10528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29338" y="1728384"/>
              <a:ext cx="232266" cy="278531"/>
            </a:xfrm>
            <a:custGeom>
              <a:avLst/>
              <a:gdLst/>
              <a:ahLst/>
              <a:cxnLst/>
              <a:rect l="0" t="0" r="0" b="0"/>
              <a:pathLst>
                <a:path w="232266" h="278531">
                  <a:moveTo>
                    <a:pt x="0" y="167074"/>
                  </a:moveTo>
                  <a:lnTo>
                    <a:pt x="5589" y="150306"/>
                  </a:lnTo>
                  <a:lnTo>
                    <a:pt x="17691" y="135835"/>
                  </a:lnTo>
                  <a:lnTo>
                    <a:pt x="25832" y="128701"/>
                  </a:lnTo>
                  <a:lnTo>
                    <a:pt x="50474" y="120773"/>
                  </a:lnTo>
                  <a:lnTo>
                    <a:pt x="102777" y="110095"/>
                  </a:lnTo>
                  <a:lnTo>
                    <a:pt x="165930" y="101599"/>
                  </a:lnTo>
                  <a:lnTo>
                    <a:pt x="210071" y="89410"/>
                  </a:lnTo>
                  <a:lnTo>
                    <a:pt x="218426" y="83713"/>
                  </a:lnTo>
                  <a:lnTo>
                    <a:pt x="230829" y="68023"/>
                  </a:lnTo>
                  <a:lnTo>
                    <a:pt x="232265" y="58926"/>
                  </a:lnTo>
                  <a:lnTo>
                    <a:pt x="227620" y="39460"/>
                  </a:lnTo>
                  <a:lnTo>
                    <a:pt x="214638" y="22229"/>
                  </a:lnTo>
                  <a:lnTo>
                    <a:pt x="206263" y="14359"/>
                  </a:lnTo>
                  <a:lnTo>
                    <a:pt x="184479" y="5614"/>
                  </a:lnTo>
                  <a:lnTo>
                    <a:pt x="132366" y="0"/>
                  </a:lnTo>
                  <a:lnTo>
                    <a:pt x="111082" y="5471"/>
                  </a:lnTo>
                  <a:lnTo>
                    <a:pt x="82825" y="24825"/>
                  </a:lnTo>
                  <a:lnTo>
                    <a:pt x="64887" y="44191"/>
                  </a:lnTo>
                  <a:lnTo>
                    <a:pt x="43838" y="94751"/>
                  </a:lnTo>
                  <a:lnTo>
                    <a:pt x="34006" y="149799"/>
                  </a:lnTo>
                  <a:lnTo>
                    <a:pt x="37891" y="186132"/>
                  </a:lnTo>
                  <a:lnTo>
                    <a:pt x="52041" y="219124"/>
                  </a:lnTo>
                  <a:lnTo>
                    <a:pt x="76640" y="245537"/>
                  </a:lnTo>
                  <a:lnTo>
                    <a:pt x="106156" y="268181"/>
                  </a:lnTo>
                  <a:lnTo>
                    <a:pt x="129849" y="276351"/>
                  </a:lnTo>
                  <a:lnTo>
                    <a:pt x="142718" y="278530"/>
                  </a:lnTo>
                  <a:lnTo>
                    <a:pt x="163255" y="274712"/>
                  </a:lnTo>
                  <a:lnTo>
                    <a:pt x="210569" y="251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41630" y="1453261"/>
              <a:ext cx="339941" cy="550252"/>
            </a:xfrm>
            <a:custGeom>
              <a:avLst/>
              <a:gdLst/>
              <a:ahLst/>
              <a:cxnLst/>
              <a:rect l="0" t="0" r="0" b="0"/>
              <a:pathLst>
                <a:path w="339941" h="550252">
                  <a:moveTo>
                    <a:pt x="56246" y="526425"/>
                  </a:moveTo>
                  <a:lnTo>
                    <a:pt x="49011" y="498869"/>
                  </a:lnTo>
                  <a:lnTo>
                    <a:pt x="46694" y="453399"/>
                  </a:lnTo>
                  <a:lnTo>
                    <a:pt x="44838" y="393784"/>
                  </a:lnTo>
                  <a:lnTo>
                    <a:pt x="37442" y="336708"/>
                  </a:lnTo>
                  <a:lnTo>
                    <a:pt x="30045" y="280720"/>
                  </a:lnTo>
                  <a:lnTo>
                    <a:pt x="24555" y="224600"/>
                  </a:lnTo>
                  <a:lnTo>
                    <a:pt x="16570" y="178982"/>
                  </a:lnTo>
                  <a:lnTo>
                    <a:pt x="6796" y="118673"/>
                  </a:lnTo>
                  <a:lnTo>
                    <a:pt x="0" y="76627"/>
                  </a:lnTo>
                  <a:lnTo>
                    <a:pt x="2371" y="73311"/>
                  </a:lnTo>
                  <a:lnTo>
                    <a:pt x="6292" y="73441"/>
                  </a:lnTo>
                  <a:lnTo>
                    <a:pt x="22988" y="112747"/>
                  </a:lnTo>
                  <a:lnTo>
                    <a:pt x="41185" y="174176"/>
                  </a:lnTo>
                  <a:lnTo>
                    <a:pt x="59164" y="231371"/>
                  </a:lnTo>
                  <a:lnTo>
                    <a:pt x="84899" y="287729"/>
                  </a:lnTo>
                  <a:lnTo>
                    <a:pt x="105276" y="351157"/>
                  </a:lnTo>
                  <a:lnTo>
                    <a:pt x="130619" y="409959"/>
                  </a:lnTo>
                  <a:lnTo>
                    <a:pt x="154322" y="449413"/>
                  </a:lnTo>
                  <a:lnTo>
                    <a:pt x="196847" y="506102"/>
                  </a:lnTo>
                  <a:lnTo>
                    <a:pt x="215832" y="531820"/>
                  </a:lnTo>
                  <a:lnTo>
                    <a:pt x="239088" y="546371"/>
                  </a:lnTo>
                  <a:lnTo>
                    <a:pt x="251840" y="550251"/>
                  </a:lnTo>
                  <a:lnTo>
                    <a:pt x="263851" y="549328"/>
                  </a:lnTo>
                  <a:lnTo>
                    <a:pt x="286555" y="538944"/>
                  </a:lnTo>
                  <a:lnTo>
                    <a:pt x="313479" y="507778"/>
                  </a:lnTo>
                  <a:lnTo>
                    <a:pt x="330685" y="474497"/>
                  </a:lnTo>
                  <a:lnTo>
                    <a:pt x="338574" y="419895"/>
                  </a:lnTo>
                  <a:lnTo>
                    <a:pt x="339940" y="360460"/>
                  </a:lnTo>
                  <a:lnTo>
                    <a:pt x="339175" y="311654"/>
                  </a:lnTo>
                  <a:lnTo>
                    <a:pt x="332149" y="253241"/>
                  </a:lnTo>
                  <a:lnTo>
                    <a:pt x="324825" y="196642"/>
                  </a:lnTo>
                  <a:lnTo>
                    <a:pt x="308713" y="134690"/>
                  </a:lnTo>
                  <a:lnTo>
                    <a:pt x="298338" y="87871"/>
                  </a:lnTo>
                  <a:lnTo>
                    <a:pt x="284351" y="25936"/>
                  </a:lnTo>
                  <a:lnTo>
                    <a:pt x="2773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67024" y="1758588"/>
              <a:ext cx="155627" cy="263826"/>
            </a:xfrm>
            <a:custGeom>
              <a:avLst/>
              <a:gdLst/>
              <a:ahLst/>
              <a:cxnLst/>
              <a:rect l="0" t="0" r="0" b="0"/>
              <a:pathLst>
                <a:path w="155627" h="263826">
                  <a:moveTo>
                    <a:pt x="9879" y="31585"/>
                  </a:moveTo>
                  <a:lnTo>
                    <a:pt x="2643" y="59141"/>
                  </a:lnTo>
                  <a:lnTo>
                    <a:pt x="0" y="115364"/>
                  </a:lnTo>
                  <a:lnTo>
                    <a:pt x="5067" y="171876"/>
                  </a:lnTo>
                  <a:lnTo>
                    <a:pt x="18503" y="219694"/>
                  </a:lnTo>
                  <a:lnTo>
                    <a:pt x="29699" y="241531"/>
                  </a:lnTo>
                  <a:lnTo>
                    <a:pt x="45593" y="256695"/>
                  </a:lnTo>
                  <a:lnTo>
                    <a:pt x="54746" y="262377"/>
                  </a:lnTo>
                  <a:lnTo>
                    <a:pt x="64356" y="263825"/>
                  </a:lnTo>
                  <a:lnTo>
                    <a:pt x="84393" y="259195"/>
                  </a:lnTo>
                  <a:lnTo>
                    <a:pt x="115406" y="237845"/>
                  </a:lnTo>
                  <a:lnTo>
                    <a:pt x="130089" y="216063"/>
                  </a:lnTo>
                  <a:lnTo>
                    <a:pt x="149048" y="158362"/>
                  </a:lnTo>
                  <a:lnTo>
                    <a:pt x="154839" y="107883"/>
                  </a:lnTo>
                  <a:lnTo>
                    <a:pt x="155626" y="47999"/>
                  </a:lnTo>
                  <a:lnTo>
                    <a:pt x="1467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87473" y="1767740"/>
              <a:ext cx="284270" cy="254061"/>
            </a:xfrm>
            <a:custGeom>
              <a:avLst/>
              <a:gdLst/>
              <a:ahLst/>
              <a:cxnLst/>
              <a:rect l="0" t="0" r="0" b="0"/>
              <a:pathLst>
                <a:path w="284270" h="254061">
                  <a:moveTo>
                    <a:pt x="0" y="43490"/>
                  </a:moveTo>
                  <a:lnTo>
                    <a:pt x="6065" y="77112"/>
                  </a:lnTo>
                  <a:lnTo>
                    <a:pt x="4664" y="128814"/>
                  </a:lnTo>
                  <a:lnTo>
                    <a:pt x="10925" y="189863"/>
                  </a:lnTo>
                  <a:lnTo>
                    <a:pt x="13132" y="190205"/>
                  </a:lnTo>
                  <a:lnTo>
                    <a:pt x="15774" y="186924"/>
                  </a:lnTo>
                  <a:lnTo>
                    <a:pt x="15589" y="173919"/>
                  </a:lnTo>
                  <a:lnTo>
                    <a:pt x="11528" y="120206"/>
                  </a:lnTo>
                  <a:lnTo>
                    <a:pt x="13065" y="61157"/>
                  </a:lnTo>
                  <a:lnTo>
                    <a:pt x="21794" y="41204"/>
                  </a:lnTo>
                  <a:lnTo>
                    <a:pt x="28567" y="37286"/>
                  </a:lnTo>
                  <a:lnTo>
                    <a:pt x="36591" y="37015"/>
                  </a:lnTo>
                  <a:lnTo>
                    <a:pt x="45451" y="39173"/>
                  </a:lnTo>
                  <a:lnTo>
                    <a:pt x="61534" y="54050"/>
                  </a:lnTo>
                  <a:lnTo>
                    <a:pt x="102021" y="117192"/>
                  </a:lnTo>
                  <a:lnTo>
                    <a:pt x="106618" y="127720"/>
                  </a:lnTo>
                  <a:lnTo>
                    <a:pt x="109683" y="130059"/>
                  </a:lnTo>
                  <a:lnTo>
                    <a:pt x="111726" y="126939"/>
                  </a:lnTo>
                  <a:lnTo>
                    <a:pt x="116445" y="75710"/>
                  </a:lnTo>
                  <a:lnTo>
                    <a:pt x="125229" y="37959"/>
                  </a:lnTo>
                  <a:lnTo>
                    <a:pt x="135985" y="19195"/>
                  </a:lnTo>
                  <a:lnTo>
                    <a:pt x="154804" y="6176"/>
                  </a:lnTo>
                  <a:lnTo>
                    <a:pt x="166373" y="1067"/>
                  </a:lnTo>
                  <a:lnTo>
                    <a:pt x="176426" y="0"/>
                  </a:lnTo>
                  <a:lnTo>
                    <a:pt x="193834" y="5054"/>
                  </a:lnTo>
                  <a:lnTo>
                    <a:pt x="216790" y="21053"/>
                  </a:lnTo>
                  <a:lnTo>
                    <a:pt x="244337" y="70297"/>
                  </a:lnTo>
                  <a:lnTo>
                    <a:pt x="266084" y="127089"/>
                  </a:lnTo>
                  <a:lnTo>
                    <a:pt x="275852" y="188611"/>
                  </a:lnTo>
                  <a:lnTo>
                    <a:pt x="281775" y="221799"/>
                  </a:lnTo>
                  <a:lnTo>
                    <a:pt x="284269" y="254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97739" y="1432204"/>
              <a:ext cx="245034" cy="642209"/>
            </a:xfrm>
            <a:custGeom>
              <a:avLst/>
              <a:gdLst/>
              <a:ahLst/>
              <a:cxnLst/>
              <a:rect l="0" t="0" r="0" b="0"/>
              <a:pathLst>
                <a:path w="245034" h="642209">
                  <a:moveTo>
                    <a:pt x="5589" y="0"/>
                  </a:moveTo>
                  <a:lnTo>
                    <a:pt x="0" y="16768"/>
                  </a:lnTo>
                  <a:lnTo>
                    <a:pt x="3272" y="77922"/>
                  </a:lnTo>
                  <a:lnTo>
                    <a:pt x="4902" y="128893"/>
                  </a:lnTo>
                  <a:lnTo>
                    <a:pt x="8572" y="191750"/>
                  </a:lnTo>
                  <a:lnTo>
                    <a:pt x="17001" y="242818"/>
                  </a:lnTo>
                  <a:lnTo>
                    <a:pt x="23789" y="291875"/>
                  </a:lnTo>
                  <a:lnTo>
                    <a:pt x="28918" y="339166"/>
                  </a:lnTo>
                  <a:lnTo>
                    <a:pt x="35544" y="401958"/>
                  </a:lnTo>
                  <a:lnTo>
                    <a:pt x="38023" y="458252"/>
                  </a:lnTo>
                  <a:lnTo>
                    <a:pt x="45445" y="513739"/>
                  </a:lnTo>
                  <a:lnTo>
                    <a:pt x="47034" y="564780"/>
                  </a:lnTo>
                  <a:lnTo>
                    <a:pt x="47257" y="580071"/>
                  </a:lnTo>
                  <a:lnTo>
                    <a:pt x="45066" y="587925"/>
                  </a:lnTo>
                  <a:lnTo>
                    <a:pt x="41266" y="590822"/>
                  </a:lnTo>
                  <a:lnTo>
                    <a:pt x="36392" y="590413"/>
                  </a:lnTo>
                  <a:lnTo>
                    <a:pt x="33144" y="584292"/>
                  </a:lnTo>
                  <a:lnTo>
                    <a:pt x="29534" y="561892"/>
                  </a:lnTo>
                  <a:lnTo>
                    <a:pt x="36792" y="501022"/>
                  </a:lnTo>
                  <a:lnTo>
                    <a:pt x="53179" y="459367"/>
                  </a:lnTo>
                  <a:lnTo>
                    <a:pt x="74022" y="431167"/>
                  </a:lnTo>
                  <a:lnTo>
                    <a:pt x="92156" y="415458"/>
                  </a:lnTo>
                  <a:lnTo>
                    <a:pt x="101905" y="411503"/>
                  </a:lnTo>
                  <a:lnTo>
                    <a:pt x="122095" y="410228"/>
                  </a:lnTo>
                  <a:lnTo>
                    <a:pt x="153194" y="416087"/>
                  </a:lnTo>
                  <a:lnTo>
                    <a:pt x="179045" y="430821"/>
                  </a:lnTo>
                  <a:lnTo>
                    <a:pt x="223000" y="488637"/>
                  </a:lnTo>
                  <a:lnTo>
                    <a:pt x="238593" y="528357"/>
                  </a:lnTo>
                  <a:lnTo>
                    <a:pt x="245033" y="571581"/>
                  </a:lnTo>
                  <a:lnTo>
                    <a:pt x="240300" y="596797"/>
                  </a:lnTo>
                  <a:lnTo>
                    <a:pt x="229228" y="618533"/>
                  </a:lnTo>
                  <a:lnTo>
                    <a:pt x="212609" y="635992"/>
                  </a:lnTo>
                  <a:lnTo>
                    <a:pt x="203264" y="640414"/>
                  </a:lnTo>
                  <a:lnTo>
                    <a:pt x="183521" y="642208"/>
                  </a:lnTo>
                  <a:lnTo>
                    <a:pt x="123460" y="630782"/>
                  </a:lnTo>
                  <a:lnTo>
                    <a:pt x="96666" y="620907"/>
                  </a:lnTo>
                  <a:lnTo>
                    <a:pt x="79288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992840" y="1827097"/>
              <a:ext cx="252685" cy="289461"/>
            </a:xfrm>
            <a:custGeom>
              <a:avLst/>
              <a:gdLst/>
              <a:ahLst/>
              <a:cxnLst/>
              <a:rect l="0" t="0" r="0" b="0"/>
              <a:pathLst>
                <a:path w="252685" h="289461">
                  <a:moveTo>
                    <a:pt x="0" y="152589"/>
                  </a:moveTo>
                  <a:lnTo>
                    <a:pt x="48931" y="152589"/>
                  </a:lnTo>
                  <a:lnTo>
                    <a:pt x="96777" y="152589"/>
                  </a:lnTo>
                  <a:lnTo>
                    <a:pt x="159756" y="147000"/>
                  </a:lnTo>
                  <a:lnTo>
                    <a:pt x="172015" y="140674"/>
                  </a:lnTo>
                  <a:lnTo>
                    <a:pt x="191875" y="121167"/>
                  </a:lnTo>
                  <a:lnTo>
                    <a:pt x="202262" y="96900"/>
                  </a:lnTo>
                  <a:lnTo>
                    <a:pt x="205031" y="83877"/>
                  </a:lnTo>
                  <a:lnTo>
                    <a:pt x="201869" y="56930"/>
                  </a:lnTo>
                  <a:lnTo>
                    <a:pt x="197751" y="43193"/>
                  </a:lnTo>
                  <a:lnTo>
                    <a:pt x="180696" y="21690"/>
                  </a:lnTo>
                  <a:lnTo>
                    <a:pt x="157519" y="6674"/>
                  </a:lnTo>
                  <a:lnTo>
                    <a:pt x="131619" y="0"/>
                  </a:lnTo>
                  <a:lnTo>
                    <a:pt x="104510" y="3274"/>
                  </a:lnTo>
                  <a:lnTo>
                    <a:pt x="90730" y="7422"/>
                  </a:lnTo>
                  <a:lnTo>
                    <a:pt x="80374" y="14867"/>
                  </a:lnTo>
                  <a:lnTo>
                    <a:pt x="65747" y="35617"/>
                  </a:lnTo>
                  <a:lnTo>
                    <a:pt x="50937" y="79196"/>
                  </a:lnTo>
                  <a:lnTo>
                    <a:pt x="52274" y="112171"/>
                  </a:lnTo>
                  <a:lnTo>
                    <a:pt x="72197" y="175411"/>
                  </a:lnTo>
                  <a:lnTo>
                    <a:pt x="113883" y="232543"/>
                  </a:lnTo>
                  <a:lnTo>
                    <a:pt x="149097" y="264049"/>
                  </a:lnTo>
                  <a:lnTo>
                    <a:pt x="185077" y="280111"/>
                  </a:lnTo>
                  <a:lnTo>
                    <a:pt x="240546" y="288228"/>
                  </a:lnTo>
                  <a:lnTo>
                    <a:pt x="252684" y="289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274702" y="1769116"/>
              <a:ext cx="160337" cy="355409"/>
            </a:xfrm>
            <a:custGeom>
              <a:avLst/>
              <a:gdLst/>
              <a:ahLst/>
              <a:cxnLst/>
              <a:rect l="0" t="0" r="0" b="0"/>
              <a:pathLst>
                <a:path w="160337" h="355409">
                  <a:moveTo>
                    <a:pt x="12937" y="168456"/>
                  </a:moveTo>
                  <a:lnTo>
                    <a:pt x="21270" y="205934"/>
                  </a:lnTo>
                  <a:lnTo>
                    <a:pt x="28621" y="262947"/>
                  </a:lnTo>
                  <a:lnTo>
                    <a:pt x="41338" y="322128"/>
                  </a:lnTo>
                  <a:lnTo>
                    <a:pt x="50468" y="355408"/>
                  </a:lnTo>
                  <a:lnTo>
                    <a:pt x="51996" y="353922"/>
                  </a:lnTo>
                  <a:lnTo>
                    <a:pt x="53015" y="348252"/>
                  </a:lnTo>
                  <a:lnTo>
                    <a:pt x="34996" y="287380"/>
                  </a:lnTo>
                  <a:lnTo>
                    <a:pt x="14565" y="231592"/>
                  </a:lnTo>
                  <a:lnTo>
                    <a:pt x="421" y="181444"/>
                  </a:lnTo>
                  <a:lnTo>
                    <a:pt x="0" y="135130"/>
                  </a:lnTo>
                  <a:lnTo>
                    <a:pt x="7577" y="112310"/>
                  </a:lnTo>
                  <a:lnTo>
                    <a:pt x="12873" y="102949"/>
                  </a:lnTo>
                  <a:lnTo>
                    <a:pt x="42684" y="78597"/>
                  </a:lnTo>
                  <a:lnTo>
                    <a:pt x="96923" y="50630"/>
                  </a:lnTo>
                  <a:lnTo>
                    <a:pt x="1603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473764" y="1705945"/>
              <a:ext cx="171845" cy="442198"/>
            </a:xfrm>
            <a:custGeom>
              <a:avLst/>
              <a:gdLst/>
              <a:ahLst/>
              <a:cxnLst/>
              <a:rect l="0" t="0" r="0" b="0"/>
              <a:pathLst>
                <a:path w="171845" h="442198">
                  <a:moveTo>
                    <a:pt x="171844" y="0"/>
                  </a:moveTo>
                  <a:lnTo>
                    <a:pt x="108511" y="63333"/>
                  </a:lnTo>
                  <a:lnTo>
                    <a:pt x="45497" y="126346"/>
                  </a:lnTo>
                  <a:lnTo>
                    <a:pt x="32632" y="141552"/>
                  </a:lnTo>
                  <a:lnTo>
                    <a:pt x="7308" y="200452"/>
                  </a:lnTo>
                  <a:lnTo>
                    <a:pt x="61" y="221281"/>
                  </a:lnTo>
                  <a:lnTo>
                    <a:pt x="0" y="230579"/>
                  </a:lnTo>
                  <a:lnTo>
                    <a:pt x="6171" y="247149"/>
                  </a:lnTo>
                  <a:lnTo>
                    <a:pt x="13433" y="252504"/>
                  </a:lnTo>
                  <a:lnTo>
                    <a:pt x="71853" y="267392"/>
                  </a:lnTo>
                  <a:lnTo>
                    <a:pt x="116997" y="289298"/>
                  </a:lnTo>
                  <a:lnTo>
                    <a:pt x="134209" y="302492"/>
                  </a:lnTo>
                  <a:lnTo>
                    <a:pt x="151465" y="328663"/>
                  </a:lnTo>
                  <a:lnTo>
                    <a:pt x="158397" y="369823"/>
                  </a:lnTo>
                  <a:lnTo>
                    <a:pt x="153779" y="392873"/>
                  </a:lnTo>
                  <a:lnTo>
                    <a:pt x="149273" y="402296"/>
                  </a:lnTo>
                  <a:lnTo>
                    <a:pt x="134905" y="415884"/>
                  </a:lnTo>
                  <a:lnTo>
                    <a:pt x="97087" y="434140"/>
                  </a:lnTo>
                  <a:lnTo>
                    <a:pt x="40149" y="441136"/>
                  </a:lnTo>
                  <a:lnTo>
                    <a:pt x="13917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214471" y="2760111"/>
            <a:ext cx="5295836" cy="1210778"/>
            <a:chOff x="2214471" y="2760111"/>
            <a:chExt cx="5295836" cy="1210778"/>
          </a:xfrm>
        </p:grpSpPr>
        <p:sp>
          <p:nvSpPr>
            <p:cNvPr id="32" name="Freeform 31"/>
            <p:cNvSpPr/>
            <p:nvPr/>
          </p:nvSpPr>
          <p:spPr>
            <a:xfrm>
              <a:off x="2236180" y="2760111"/>
              <a:ext cx="250808" cy="670761"/>
            </a:xfrm>
            <a:custGeom>
              <a:avLst/>
              <a:gdLst/>
              <a:ahLst/>
              <a:cxnLst/>
              <a:rect l="0" t="0" r="0" b="0"/>
              <a:pathLst>
                <a:path w="250808" h="670761">
                  <a:moveTo>
                    <a:pt x="9877" y="0"/>
                  </a:moveTo>
                  <a:lnTo>
                    <a:pt x="1544" y="48931"/>
                  </a:lnTo>
                  <a:lnTo>
                    <a:pt x="3118" y="90537"/>
                  </a:lnTo>
                  <a:lnTo>
                    <a:pt x="8542" y="152805"/>
                  </a:lnTo>
                  <a:lnTo>
                    <a:pt x="10783" y="214714"/>
                  </a:lnTo>
                  <a:lnTo>
                    <a:pt x="18158" y="268190"/>
                  </a:lnTo>
                  <a:lnTo>
                    <a:pt x="19961" y="328797"/>
                  </a:lnTo>
                  <a:lnTo>
                    <a:pt x="19148" y="385828"/>
                  </a:lnTo>
                  <a:lnTo>
                    <a:pt x="12055" y="442154"/>
                  </a:lnTo>
                  <a:lnTo>
                    <a:pt x="10307" y="498340"/>
                  </a:lnTo>
                  <a:lnTo>
                    <a:pt x="9962" y="561735"/>
                  </a:lnTo>
                  <a:lnTo>
                    <a:pt x="8732" y="596808"/>
                  </a:lnTo>
                  <a:lnTo>
                    <a:pt x="6774" y="595574"/>
                  </a:lnTo>
                  <a:lnTo>
                    <a:pt x="4299" y="590072"/>
                  </a:lnTo>
                  <a:lnTo>
                    <a:pt x="0" y="531586"/>
                  </a:lnTo>
                  <a:lnTo>
                    <a:pt x="5066" y="471292"/>
                  </a:lnTo>
                  <a:lnTo>
                    <a:pt x="25738" y="422728"/>
                  </a:lnTo>
                  <a:lnTo>
                    <a:pt x="46682" y="391195"/>
                  </a:lnTo>
                  <a:lnTo>
                    <a:pt x="64839" y="374296"/>
                  </a:lnTo>
                  <a:lnTo>
                    <a:pt x="90846" y="365225"/>
                  </a:lnTo>
                  <a:lnTo>
                    <a:pt x="119563" y="362364"/>
                  </a:lnTo>
                  <a:lnTo>
                    <a:pt x="144024" y="364992"/>
                  </a:lnTo>
                  <a:lnTo>
                    <a:pt x="177526" y="378637"/>
                  </a:lnTo>
                  <a:lnTo>
                    <a:pt x="204090" y="403087"/>
                  </a:lnTo>
                  <a:lnTo>
                    <a:pt x="226779" y="438148"/>
                  </a:lnTo>
                  <a:lnTo>
                    <a:pt x="245831" y="499152"/>
                  </a:lnTo>
                  <a:lnTo>
                    <a:pt x="250807" y="557476"/>
                  </a:lnTo>
                  <a:lnTo>
                    <a:pt x="246201" y="614057"/>
                  </a:lnTo>
                  <a:lnTo>
                    <a:pt x="237353" y="635953"/>
                  </a:lnTo>
                  <a:lnTo>
                    <a:pt x="231717" y="645067"/>
                  </a:lnTo>
                  <a:lnTo>
                    <a:pt x="216097" y="658313"/>
                  </a:lnTo>
                  <a:lnTo>
                    <a:pt x="207019" y="663483"/>
                  </a:lnTo>
                  <a:lnTo>
                    <a:pt x="166295" y="670760"/>
                  </a:lnTo>
                  <a:lnTo>
                    <a:pt x="128363" y="667327"/>
                  </a:lnTo>
                  <a:lnTo>
                    <a:pt x="94897" y="653312"/>
                  </a:lnTo>
                  <a:lnTo>
                    <a:pt x="82758" y="644040"/>
                  </a:lnTo>
                  <a:lnTo>
                    <a:pt x="73048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61912" y="3223365"/>
              <a:ext cx="115814" cy="157928"/>
            </a:xfrm>
            <a:custGeom>
              <a:avLst/>
              <a:gdLst/>
              <a:ahLst/>
              <a:cxnLst/>
              <a:rect l="0" t="0" r="0" b="0"/>
              <a:pathLst>
                <a:path w="115814" h="157928">
                  <a:moveTo>
                    <a:pt x="0" y="0"/>
                  </a:moveTo>
                  <a:lnTo>
                    <a:pt x="20243" y="58617"/>
                  </a:lnTo>
                  <a:lnTo>
                    <a:pt x="61331" y="115214"/>
                  </a:lnTo>
                  <a:lnTo>
                    <a:pt x="77561" y="134264"/>
                  </a:lnTo>
                  <a:lnTo>
                    <a:pt x="115813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40855" y="3191779"/>
              <a:ext cx="252685" cy="600126"/>
            </a:xfrm>
            <a:custGeom>
              <a:avLst/>
              <a:gdLst/>
              <a:ahLst/>
              <a:cxnLst/>
              <a:rect l="0" t="0" r="0" b="0"/>
              <a:pathLst>
                <a:path w="252685" h="600126">
                  <a:moveTo>
                    <a:pt x="252684" y="0"/>
                  </a:moveTo>
                  <a:lnTo>
                    <a:pt x="241505" y="11179"/>
                  </a:lnTo>
                  <a:lnTo>
                    <a:pt x="212250" y="67629"/>
                  </a:lnTo>
                  <a:lnTo>
                    <a:pt x="186459" y="126734"/>
                  </a:lnTo>
                  <a:lnTo>
                    <a:pt x="164820" y="176939"/>
                  </a:lnTo>
                  <a:lnTo>
                    <a:pt x="138745" y="240269"/>
                  </a:lnTo>
                  <a:lnTo>
                    <a:pt x="119217" y="293472"/>
                  </a:lnTo>
                  <a:lnTo>
                    <a:pt x="94042" y="355974"/>
                  </a:lnTo>
                  <a:lnTo>
                    <a:pt x="72128" y="413727"/>
                  </a:lnTo>
                  <a:lnTo>
                    <a:pt x="49299" y="470195"/>
                  </a:lnTo>
                  <a:lnTo>
                    <a:pt x="29192" y="523290"/>
                  </a:lnTo>
                  <a:lnTo>
                    <a:pt x="3834" y="583082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19111" y="2823282"/>
              <a:ext cx="16667" cy="505369"/>
            </a:xfrm>
            <a:custGeom>
              <a:avLst/>
              <a:gdLst/>
              <a:ahLst/>
              <a:cxnLst/>
              <a:rect l="0" t="0" r="0" b="0"/>
              <a:pathLst>
                <a:path w="16667" h="505369">
                  <a:moveTo>
                    <a:pt x="16666" y="0"/>
                  </a:moveTo>
                  <a:lnTo>
                    <a:pt x="16666" y="51603"/>
                  </a:lnTo>
                  <a:lnTo>
                    <a:pt x="16666" y="112646"/>
                  </a:lnTo>
                  <a:lnTo>
                    <a:pt x="16666" y="161928"/>
                  </a:lnTo>
                  <a:lnTo>
                    <a:pt x="16666" y="220502"/>
                  </a:lnTo>
                  <a:lnTo>
                    <a:pt x="16666" y="277133"/>
                  </a:lnTo>
                  <a:lnTo>
                    <a:pt x="14327" y="332209"/>
                  </a:lnTo>
                  <a:lnTo>
                    <a:pt x="0" y="390575"/>
                  </a:lnTo>
                  <a:lnTo>
                    <a:pt x="29" y="446789"/>
                  </a:lnTo>
                  <a:lnTo>
                    <a:pt x="6138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14679" y="2791697"/>
              <a:ext cx="421141" cy="136871"/>
            </a:xfrm>
            <a:custGeom>
              <a:avLst/>
              <a:gdLst/>
              <a:ahLst/>
              <a:cxnLst/>
              <a:rect l="0" t="0" r="0" b="0"/>
              <a:pathLst>
                <a:path w="421141" h="136871">
                  <a:moveTo>
                    <a:pt x="421140" y="0"/>
                  </a:moveTo>
                  <a:lnTo>
                    <a:pt x="365999" y="29308"/>
                  </a:lnTo>
                  <a:lnTo>
                    <a:pt x="317584" y="43908"/>
                  </a:lnTo>
                  <a:lnTo>
                    <a:pt x="258398" y="59322"/>
                  </a:lnTo>
                  <a:lnTo>
                    <a:pt x="200793" y="77164"/>
                  </a:lnTo>
                  <a:lnTo>
                    <a:pt x="147331" y="91238"/>
                  </a:lnTo>
                  <a:lnTo>
                    <a:pt x="92786" y="102942"/>
                  </a:lnTo>
                  <a:lnTo>
                    <a:pt x="30719" y="12414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47465" y="3107551"/>
              <a:ext cx="286939" cy="245246"/>
            </a:xfrm>
            <a:custGeom>
              <a:avLst/>
              <a:gdLst/>
              <a:ahLst/>
              <a:cxnLst/>
              <a:rect l="0" t="0" r="0" b="0"/>
              <a:pathLst>
                <a:path w="286939" h="245246">
                  <a:moveTo>
                    <a:pt x="14654" y="31586"/>
                  </a:moveTo>
                  <a:lnTo>
                    <a:pt x="0" y="75549"/>
                  </a:lnTo>
                  <a:lnTo>
                    <a:pt x="1083" y="111422"/>
                  </a:lnTo>
                  <a:lnTo>
                    <a:pt x="13100" y="164296"/>
                  </a:lnTo>
                  <a:lnTo>
                    <a:pt x="36791" y="206629"/>
                  </a:lnTo>
                  <a:lnTo>
                    <a:pt x="43450" y="214962"/>
                  </a:lnTo>
                  <a:lnTo>
                    <a:pt x="51399" y="218177"/>
                  </a:lnTo>
                  <a:lnTo>
                    <a:pt x="60207" y="217981"/>
                  </a:lnTo>
                  <a:lnTo>
                    <a:pt x="69590" y="215511"/>
                  </a:lnTo>
                  <a:lnTo>
                    <a:pt x="77014" y="209185"/>
                  </a:lnTo>
                  <a:lnTo>
                    <a:pt x="88383" y="189677"/>
                  </a:lnTo>
                  <a:lnTo>
                    <a:pt x="104044" y="139026"/>
                  </a:lnTo>
                  <a:lnTo>
                    <a:pt x="108991" y="106054"/>
                  </a:lnTo>
                  <a:lnTo>
                    <a:pt x="111470" y="105798"/>
                  </a:lnTo>
                  <a:lnTo>
                    <a:pt x="114294" y="109137"/>
                  </a:lnTo>
                  <a:lnTo>
                    <a:pt x="134098" y="168256"/>
                  </a:lnTo>
                  <a:lnTo>
                    <a:pt x="150131" y="199982"/>
                  </a:lnTo>
                  <a:lnTo>
                    <a:pt x="175288" y="226020"/>
                  </a:lnTo>
                  <a:lnTo>
                    <a:pt x="204969" y="242964"/>
                  </a:lnTo>
                  <a:lnTo>
                    <a:pt x="225581" y="245245"/>
                  </a:lnTo>
                  <a:lnTo>
                    <a:pt x="235990" y="244215"/>
                  </a:lnTo>
                  <a:lnTo>
                    <a:pt x="244100" y="240019"/>
                  </a:lnTo>
                  <a:lnTo>
                    <a:pt x="256230" y="225999"/>
                  </a:lnTo>
                  <a:lnTo>
                    <a:pt x="281017" y="167963"/>
                  </a:lnTo>
                  <a:lnTo>
                    <a:pt x="286938" y="117839"/>
                  </a:lnTo>
                  <a:lnTo>
                    <a:pt x="284988" y="65998"/>
                  </a:lnTo>
                  <a:lnTo>
                    <a:pt x="279977" y="32424"/>
                  </a:lnTo>
                  <a:lnTo>
                    <a:pt x="2778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96828" y="3160194"/>
              <a:ext cx="183368" cy="218147"/>
            </a:xfrm>
            <a:custGeom>
              <a:avLst/>
              <a:gdLst/>
              <a:ahLst/>
              <a:cxnLst/>
              <a:rect l="0" t="0" r="0" b="0"/>
              <a:pathLst>
                <a:path w="183368" h="218147">
                  <a:moveTo>
                    <a:pt x="107488" y="21057"/>
                  </a:moveTo>
                  <a:lnTo>
                    <a:pt x="90721" y="15468"/>
                  </a:lnTo>
                  <a:lnTo>
                    <a:pt x="73130" y="15843"/>
                  </a:lnTo>
                  <a:lnTo>
                    <a:pt x="54783" y="21079"/>
                  </a:lnTo>
                  <a:lnTo>
                    <a:pt x="38830" y="31205"/>
                  </a:lnTo>
                  <a:lnTo>
                    <a:pt x="16695" y="55649"/>
                  </a:lnTo>
                  <a:lnTo>
                    <a:pt x="908" y="85119"/>
                  </a:lnTo>
                  <a:lnTo>
                    <a:pt x="0" y="127256"/>
                  </a:lnTo>
                  <a:lnTo>
                    <a:pt x="7139" y="165607"/>
                  </a:lnTo>
                  <a:lnTo>
                    <a:pt x="22253" y="193608"/>
                  </a:lnTo>
                  <a:lnTo>
                    <a:pt x="38020" y="206151"/>
                  </a:lnTo>
                  <a:lnTo>
                    <a:pt x="57896" y="214455"/>
                  </a:lnTo>
                  <a:lnTo>
                    <a:pt x="82328" y="218146"/>
                  </a:lnTo>
                  <a:lnTo>
                    <a:pt x="105664" y="213547"/>
                  </a:lnTo>
                  <a:lnTo>
                    <a:pt x="126565" y="202534"/>
                  </a:lnTo>
                  <a:lnTo>
                    <a:pt x="166427" y="156869"/>
                  </a:lnTo>
                  <a:lnTo>
                    <a:pt x="182403" y="126028"/>
                  </a:lnTo>
                  <a:lnTo>
                    <a:pt x="183367" y="83485"/>
                  </a:lnTo>
                  <a:lnTo>
                    <a:pt x="170655" y="45013"/>
                  </a:lnTo>
                  <a:lnTo>
                    <a:pt x="152070" y="16977"/>
                  </a:lnTo>
                  <a:lnTo>
                    <a:pt x="132372" y="7545"/>
                  </a:lnTo>
                  <a:lnTo>
                    <a:pt x="969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35943" y="319177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05293" y="2912203"/>
              <a:ext cx="326610" cy="426977"/>
            </a:xfrm>
            <a:custGeom>
              <a:avLst/>
              <a:gdLst/>
              <a:ahLst/>
              <a:cxnLst/>
              <a:rect l="0" t="0" r="0" b="0"/>
              <a:pathLst>
                <a:path w="326610" h="426977">
                  <a:moveTo>
                    <a:pt x="78091" y="374333"/>
                  </a:moveTo>
                  <a:lnTo>
                    <a:pt x="63437" y="315716"/>
                  </a:lnTo>
                  <a:lnTo>
                    <a:pt x="53341" y="269747"/>
                  </a:lnTo>
                  <a:lnTo>
                    <a:pt x="42941" y="213493"/>
                  </a:lnTo>
                  <a:lnTo>
                    <a:pt x="26862" y="163550"/>
                  </a:lnTo>
                  <a:lnTo>
                    <a:pt x="12869" y="113527"/>
                  </a:lnTo>
                  <a:lnTo>
                    <a:pt x="0" y="53797"/>
                  </a:lnTo>
                  <a:lnTo>
                    <a:pt x="1660" y="29492"/>
                  </a:lnTo>
                  <a:lnTo>
                    <a:pt x="6080" y="20436"/>
                  </a:lnTo>
                  <a:lnTo>
                    <a:pt x="20349" y="7256"/>
                  </a:lnTo>
                  <a:lnTo>
                    <a:pt x="44629" y="618"/>
                  </a:lnTo>
                  <a:lnTo>
                    <a:pt x="84944" y="0"/>
                  </a:lnTo>
                  <a:lnTo>
                    <a:pt x="130007" y="10272"/>
                  </a:lnTo>
                  <a:lnTo>
                    <a:pt x="191613" y="46801"/>
                  </a:lnTo>
                  <a:lnTo>
                    <a:pt x="252815" y="97015"/>
                  </a:lnTo>
                  <a:lnTo>
                    <a:pt x="288562" y="158194"/>
                  </a:lnTo>
                  <a:lnTo>
                    <a:pt x="316717" y="218815"/>
                  </a:lnTo>
                  <a:lnTo>
                    <a:pt x="326609" y="261703"/>
                  </a:lnTo>
                  <a:lnTo>
                    <a:pt x="323951" y="298457"/>
                  </a:lnTo>
                  <a:lnTo>
                    <a:pt x="315654" y="317603"/>
                  </a:lnTo>
                  <a:lnTo>
                    <a:pt x="302997" y="333912"/>
                  </a:lnTo>
                  <a:lnTo>
                    <a:pt x="245956" y="377683"/>
                  </a:lnTo>
                  <a:lnTo>
                    <a:pt x="183324" y="411537"/>
                  </a:lnTo>
                  <a:lnTo>
                    <a:pt x="120205" y="4269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20295" y="3149665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3120" y="54145"/>
                  </a:lnTo>
                  <a:lnTo>
                    <a:pt x="17959" y="113455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99238" y="30233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21596" y="3091517"/>
              <a:ext cx="203410" cy="552989"/>
            </a:xfrm>
            <a:custGeom>
              <a:avLst/>
              <a:gdLst/>
              <a:ahLst/>
              <a:cxnLst/>
              <a:rect l="0" t="0" r="0" b="0"/>
              <a:pathLst>
                <a:path w="203410" h="552989">
                  <a:moveTo>
                    <a:pt x="140855" y="142376"/>
                  </a:moveTo>
                  <a:lnTo>
                    <a:pt x="137735" y="93446"/>
                  </a:lnTo>
                  <a:lnTo>
                    <a:pt x="126200" y="39904"/>
                  </a:lnTo>
                  <a:lnTo>
                    <a:pt x="110516" y="11929"/>
                  </a:lnTo>
                  <a:lnTo>
                    <a:pt x="101912" y="6278"/>
                  </a:lnTo>
                  <a:lnTo>
                    <a:pt x="79873" y="0"/>
                  </a:lnTo>
                  <a:lnTo>
                    <a:pt x="69785" y="665"/>
                  </a:lnTo>
                  <a:lnTo>
                    <a:pt x="52336" y="7644"/>
                  </a:lnTo>
                  <a:lnTo>
                    <a:pt x="29359" y="24727"/>
                  </a:lnTo>
                  <a:lnTo>
                    <a:pt x="13322" y="50195"/>
                  </a:lnTo>
                  <a:lnTo>
                    <a:pt x="1162" y="79969"/>
                  </a:lnTo>
                  <a:lnTo>
                    <a:pt x="0" y="103721"/>
                  </a:lnTo>
                  <a:lnTo>
                    <a:pt x="4553" y="128706"/>
                  </a:lnTo>
                  <a:lnTo>
                    <a:pt x="14376" y="151508"/>
                  </a:lnTo>
                  <a:lnTo>
                    <a:pt x="29660" y="167102"/>
                  </a:lnTo>
                  <a:lnTo>
                    <a:pt x="38649" y="172898"/>
                  </a:lnTo>
                  <a:lnTo>
                    <a:pt x="73657" y="181056"/>
                  </a:lnTo>
                  <a:lnTo>
                    <a:pt x="96951" y="176725"/>
                  </a:lnTo>
                  <a:lnTo>
                    <a:pt x="108076" y="172295"/>
                  </a:lnTo>
                  <a:lnTo>
                    <a:pt x="123557" y="158013"/>
                  </a:lnTo>
                  <a:lnTo>
                    <a:pt x="129323" y="149291"/>
                  </a:lnTo>
                  <a:lnTo>
                    <a:pt x="134336" y="149326"/>
                  </a:lnTo>
                  <a:lnTo>
                    <a:pt x="138849" y="155198"/>
                  </a:lnTo>
                  <a:lnTo>
                    <a:pt x="154496" y="206650"/>
                  </a:lnTo>
                  <a:lnTo>
                    <a:pt x="172388" y="267477"/>
                  </a:lnTo>
                  <a:lnTo>
                    <a:pt x="189981" y="321197"/>
                  </a:lnTo>
                  <a:lnTo>
                    <a:pt x="200904" y="366562"/>
                  </a:lnTo>
                  <a:lnTo>
                    <a:pt x="203409" y="420237"/>
                  </a:lnTo>
                  <a:lnTo>
                    <a:pt x="197512" y="441735"/>
                  </a:lnTo>
                  <a:lnTo>
                    <a:pt x="185923" y="459088"/>
                  </a:lnTo>
                  <a:lnTo>
                    <a:pt x="159667" y="480842"/>
                  </a:lnTo>
                  <a:lnTo>
                    <a:pt x="103384" y="508724"/>
                  </a:lnTo>
                  <a:lnTo>
                    <a:pt x="44242" y="534539"/>
                  </a:lnTo>
                  <a:lnTo>
                    <a:pt x="3984" y="5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67736" y="3139137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0" y="58617"/>
                  </a:lnTo>
                  <a:lnTo>
                    <a:pt x="8405" y="109281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46678" y="3002266"/>
              <a:ext cx="21059" cy="10530"/>
            </a:xfrm>
            <a:custGeom>
              <a:avLst/>
              <a:gdLst/>
              <a:ahLst/>
              <a:cxnLst/>
              <a:rect l="0" t="0" r="0" b="0"/>
              <a:pathLst>
                <a:path w="21059" h="10530">
                  <a:moveTo>
                    <a:pt x="0" y="10529"/>
                  </a:moveTo>
                  <a:lnTo>
                    <a:pt x="210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25664" y="2896981"/>
              <a:ext cx="84229" cy="400084"/>
            </a:xfrm>
            <a:custGeom>
              <a:avLst/>
              <a:gdLst/>
              <a:ahLst/>
              <a:cxnLst/>
              <a:rect l="0" t="0" r="0" b="0"/>
              <a:pathLst>
                <a:path w="84229" h="400084">
                  <a:moveTo>
                    <a:pt x="0" y="0"/>
                  </a:moveTo>
                  <a:lnTo>
                    <a:pt x="7235" y="27556"/>
                  </a:lnTo>
                  <a:lnTo>
                    <a:pt x="12998" y="83779"/>
                  </a:lnTo>
                  <a:lnTo>
                    <a:pt x="25054" y="140292"/>
                  </a:lnTo>
                  <a:lnTo>
                    <a:pt x="31465" y="196515"/>
                  </a:lnTo>
                  <a:lnTo>
                    <a:pt x="42783" y="249561"/>
                  </a:lnTo>
                  <a:lnTo>
                    <a:pt x="59749" y="306085"/>
                  </a:lnTo>
                  <a:lnTo>
                    <a:pt x="77221" y="366981"/>
                  </a:lnTo>
                  <a:lnTo>
                    <a:pt x="8422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30907" y="3033852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93224" y="3119"/>
                  </a:lnTo>
                  <a:lnTo>
                    <a:pt x="145379" y="11453"/>
                  </a:lnTo>
                  <a:lnTo>
                    <a:pt x="82399" y="30338"/>
                  </a:lnTo>
                  <a:lnTo>
                    <a:pt x="20108" y="4889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94203" y="2854867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400083"/>
                  </a:moveTo>
                  <a:lnTo>
                    <a:pt x="39774" y="365292"/>
                  </a:lnTo>
                  <a:lnTo>
                    <a:pt x="27642" y="318675"/>
                  </a:lnTo>
                  <a:lnTo>
                    <a:pt x="21838" y="259759"/>
                  </a:lnTo>
                  <a:lnTo>
                    <a:pt x="16335" y="214495"/>
                  </a:lnTo>
                  <a:lnTo>
                    <a:pt x="13109" y="167081"/>
                  </a:lnTo>
                  <a:lnTo>
                    <a:pt x="10505" y="121052"/>
                  </a:lnTo>
                  <a:lnTo>
                    <a:pt x="3632" y="634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20503" y="2829685"/>
              <a:ext cx="344473" cy="473819"/>
            </a:xfrm>
            <a:custGeom>
              <a:avLst/>
              <a:gdLst/>
              <a:ahLst/>
              <a:cxnLst/>
              <a:rect l="0" t="0" r="0" b="0"/>
              <a:pathLst>
                <a:path w="344473" h="473819">
                  <a:moveTo>
                    <a:pt x="0" y="14654"/>
                  </a:moveTo>
                  <a:lnTo>
                    <a:pt x="49552" y="0"/>
                  </a:lnTo>
                  <a:lnTo>
                    <a:pt x="109787" y="2097"/>
                  </a:lnTo>
                  <a:lnTo>
                    <a:pt x="151333" y="5864"/>
                  </a:lnTo>
                  <a:lnTo>
                    <a:pt x="193757" y="30032"/>
                  </a:lnTo>
                  <a:lnTo>
                    <a:pt x="251209" y="77326"/>
                  </a:lnTo>
                  <a:lnTo>
                    <a:pt x="301731" y="132518"/>
                  </a:lnTo>
                  <a:lnTo>
                    <a:pt x="328706" y="187458"/>
                  </a:lnTo>
                  <a:lnTo>
                    <a:pt x="341370" y="225732"/>
                  </a:lnTo>
                  <a:lnTo>
                    <a:pt x="344472" y="270738"/>
                  </a:lnTo>
                  <a:lnTo>
                    <a:pt x="338752" y="321692"/>
                  </a:lnTo>
                  <a:lnTo>
                    <a:pt x="338139" y="335159"/>
                  </a:lnTo>
                  <a:lnTo>
                    <a:pt x="320508" y="376471"/>
                  </a:lnTo>
                  <a:lnTo>
                    <a:pt x="293057" y="407168"/>
                  </a:lnTo>
                  <a:lnTo>
                    <a:pt x="235530" y="438502"/>
                  </a:lnTo>
                  <a:lnTo>
                    <a:pt x="174080" y="464101"/>
                  </a:lnTo>
                  <a:lnTo>
                    <a:pt x="135417" y="473818"/>
                  </a:lnTo>
                  <a:lnTo>
                    <a:pt x="94326" y="473576"/>
                  </a:lnTo>
                  <a:lnTo>
                    <a:pt x="42114" y="4673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52171" y="3149665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11179" y="16768"/>
                  </a:lnTo>
                  <a:lnTo>
                    <a:pt x="18131" y="55141"/>
                  </a:lnTo>
                  <a:lnTo>
                    <a:pt x="21650" y="110935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99529" y="304438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46928" y="3097023"/>
              <a:ext cx="83444" cy="197111"/>
            </a:xfrm>
            <a:custGeom>
              <a:avLst/>
              <a:gdLst/>
              <a:ahLst/>
              <a:cxnLst/>
              <a:rect l="0" t="0" r="0" b="0"/>
              <a:pathLst>
                <a:path w="83444" h="197111">
                  <a:moveTo>
                    <a:pt x="0" y="94756"/>
                  </a:moveTo>
                  <a:lnTo>
                    <a:pt x="15641" y="121143"/>
                  </a:lnTo>
                  <a:lnTo>
                    <a:pt x="34328" y="163963"/>
                  </a:lnTo>
                  <a:lnTo>
                    <a:pt x="60203" y="195645"/>
                  </a:lnTo>
                  <a:lnTo>
                    <a:pt x="65871" y="197110"/>
                  </a:lnTo>
                  <a:lnTo>
                    <a:pt x="70820" y="194578"/>
                  </a:lnTo>
                  <a:lnTo>
                    <a:pt x="75289" y="189380"/>
                  </a:lnTo>
                  <a:lnTo>
                    <a:pt x="81579" y="154119"/>
                  </a:lnTo>
                  <a:lnTo>
                    <a:pt x="83443" y="112215"/>
                  </a:lnTo>
                  <a:lnTo>
                    <a:pt x="77640" y="90428"/>
                  </a:lnTo>
                  <a:lnTo>
                    <a:pt x="69601" y="70606"/>
                  </a:lnTo>
                  <a:lnTo>
                    <a:pt x="64441" y="25992"/>
                  </a:lnTo>
                  <a:lnTo>
                    <a:pt x="631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04855" y="3107551"/>
              <a:ext cx="52644" cy="189514"/>
            </a:xfrm>
            <a:custGeom>
              <a:avLst/>
              <a:gdLst/>
              <a:ahLst/>
              <a:cxnLst/>
              <a:rect l="0" t="0" r="0" b="0"/>
              <a:pathLst>
                <a:path w="52644" h="189514">
                  <a:moveTo>
                    <a:pt x="0" y="0"/>
                  </a:moveTo>
                  <a:lnTo>
                    <a:pt x="10745" y="33622"/>
                  </a:lnTo>
                  <a:lnTo>
                    <a:pt x="31260" y="71834"/>
                  </a:lnTo>
                  <a:lnTo>
                    <a:pt x="46274" y="135008"/>
                  </a:lnTo>
                  <a:lnTo>
                    <a:pt x="5264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04855" y="29917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12621" y="3054909"/>
              <a:ext cx="170873" cy="227517"/>
            </a:xfrm>
            <a:custGeom>
              <a:avLst/>
              <a:gdLst/>
              <a:ahLst/>
              <a:cxnLst/>
              <a:rect l="0" t="0" r="0" b="0"/>
              <a:pathLst>
                <a:path w="170873" h="227517">
                  <a:moveTo>
                    <a:pt x="81748" y="0"/>
                  </a:moveTo>
                  <a:lnTo>
                    <a:pt x="59392" y="0"/>
                  </a:lnTo>
                  <a:lnTo>
                    <a:pt x="28721" y="11178"/>
                  </a:lnTo>
                  <a:lnTo>
                    <a:pt x="2995" y="29308"/>
                  </a:lnTo>
                  <a:lnTo>
                    <a:pt x="0" y="37086"/>
                  </a:lnTo>
                  <a:lnTo>
                    <a:pt x="343" y="45781"/>
                  </a:lnTo>
                  <a:lnTo>
                    <a:pt x="2911" y="55087"/>
                  </a:lnTo>
                  <a:lnTo>
                    <a:pt x="8133" y="62461"/>
                  </a:lnTo>
                  <a:lnTo>
                    <a:pt x="23294" y="73774"/>
                  </a:lnTo>
                  <a:lnTo>
                    <a:pt x="82162" y="97965"/>
                  </a:lnTo>
                  <a:lnTo>
                    <a:pt x="137246" y="120650"/>
                  </a:lnTo>
                  <a:lnTo>
                    <a:pt x="157496" y="133951"/>
                  </a:lnTo>
                  <a:lnTo>
                    <a:pt x="163832" y="143113"/>
                  </a:lnTo>
                  <a:lnTo>
                    <a:pt x="170872" y="165771"/>
                  </a:lnTo>
                  <a:lnTo>
                    <a:pt x="170410" y="176025"/>
                  </a:lnTo>
                  <a:lnTo>
                    <a:pt x="163656" y="193657"/>
                  </a:lnTo>
                  <a:lnTo>
                    <a:pt x="141112" y="216737"/>
                  </a:lnTo>
                  <a:lnTo>
                    <a:pt x="119050" y="225009"/>
                  </a:lnTo>
                  <a:lnTo>
                    <a:pt x="93647" y="227516"/>
                  </a:lnTo>
                  <a:lnTo>
                    <a:pt x="45450" y="222713"/>
                  </a:lnTo>
                  <a:lnTo>
                    <a:pt x="1857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99557" y="3123019"/>
              <a:ext cx="154602" cy="180164"/>
            </a:xfrm>
            <a:custGeom>
              <a:avLst/>
              <a:gdLst/>
              <a:ahLst/>
              <a:cxnLst/>
              <a:rect l="0" t="0" r="0" b="0"/>
              <a:pathLst>
                <a:path w="154602" h="180164">
                  <a:moveTo>
                    <a:pt x="73796" y="5589"/>
                  </a:moveTo>
                  <a:lnTo>
                    <a:pt x="57028" y="0"/>
                  </a:lnTo>
                  <a:lnTo>
                    <a:pt x="39438" y="376"/>
                  </a:lnTo>
                  <a:lnTo>
                    <a:pt x="21091" y="5612"/>
                  </a:lnTo>
                  <a:lnTo>
                    <a:pt x="5137" y="15738"/>
                  </a:lnTo>
                  <a:lnTo>
                    <a:pt x="1117" y="22883"/>
                  </a:lnTo>
                  <a:lnTo>
                    <a:pt x="0" y="80830"/>
                  </a:lnTo>
                  <a:lnTo>
                    <a:pt x="11246" y="118740"/>
                  </a:lnTo>
                  <a:lnTo>
                    <a:pt x="29396" y="146610"/>
                  </a:lnTo>
                  <a:lnTo>
                    <a:pt x="55181" y="169686"/>
                  </a:lnTo>
                  <a:lnTo>
                    <a:pt x="78001" y="177957"/>
                  </a:lnTo>
                  <a:lnTo>
                    <a:pt x="90638" y="180163"/>
                  </a:lnTo>
                  <a:lnTo>
                    <a:pt x="114036" y="176374"/>
                  </a:lnTo>
                  <a:lnTo>
                    <a:pt x="125189" y="172089"/>
                  </a:lnTo>
                  <a:lnTo>
                    <a:pt x="140701" y="157968"/>
                  </a:lnTo>
                  <a:lnTo>
                    <a:pt x="146475" y="149289"/>
                  </a:lnTo>
                  <a:lnTo>
                    <a:pt x="154601" y="114718"/>
                  </a:lnTo>
                  <a:lnTo>
                    <a:pt x="151421" y="80428"/>
                  </a:lnTo>
                  <a:lnTo>
                    <a:pt x="145433" y="70689"/>
                  </a:lnTo>
                  <a:lnTo>
                    <a:pt x="94853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41098" y="3051677"/>
              <a:ext cx="132297" cy="237276"/>
            </a:xfrm>
            <a:custGeom>
              <a:avLst/>
              <a:gdLst/>
              <a:ahLst/>
              <a:cxnLst/>
              <a:rect l="0" t="0" r="0" b="0"/>
              <a:pathLst>
                <a:path w="132297" h="237276">
                  <a:moveTo>
                    <a:pt x="58597" y="150631"/>
                  </a:moveTo>
                  <a:lnTo>
                    <a:pt x="87277" y="214059"/>
                  </a:lnTo>
                  <a:lnTo>
                    <a:pt x="100760" y="237275"/>
                  </a:lnTo>
                  <a:lnTo>
                    <a:pt x="74608" y="184027"/>
                  </a:lnTo>
                  <a:lnTo>
                    <a:pt x="53462" y="152337"/>
                  </a:lnTo>
                  <a:lnTo>
                    <a:pt x="10867" y="107124"/>
                  </a:lnTo>
                  <a:lnTo>
                    <a:pt x="2289" y="83721"/>
                  </a:lnTo>
                  <a:lnTo>
                    <a:pt x="0" y="70930"/>
                  </a:lnTo>
                  <a:lnTo>
                    <a:pt x="3698" y="50477"/>
                  </a:lnTo>
                  <a:lnTo>
                    <a:pt x="14310" y="33589"/>
                  </a:lnTo>
                  <a:lnTo>
                    <a:pt x="40015" y="12097"/>
                  </a:lnTo>
                  <a:lnTo>
                    <a:pt x="59697" y="2102"/>
                  </a:lnTo>
                  <a:lnTo>
                    <a:pt x="80143" y="0"/>
                  </a:lnTo>
                  <a:lnTo>
                    <a:pt x="132296" y="3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25564" y="3033852"/>
              <a:ext cx="246349" cy="357970"/>
            </a:xfrm>
            <a:custGeom>
              <a:avLst/>
              <a:gdLst/>
              <a:ahLst/>
              <a:cxnLst/>
              <a:rect l="0" t="0" r="0" b="0"/>
              <a:pathLst>
                <a:path w="246349" h="357970">
                  <a:moveTo>
                    <a:pt x="168928" y="0"/>
                  </a:moveTo>
                  <a:lnTo>
                    <a:pt x="115053" y="19128"/>
                  </a:lnTo>
                  <a:lnTo>
                    <a:pt x="57892" y="44214"/>
                  </a:lnTo>
                  <a:lnTo>
                    <a:pt x="28534" y="61324"/>
                  </a:lnTo>
                  <a:lnTo>
                    <a:pt x="5017" y="81211"/>
                  </a:lnTo>
                  <a:lnTo>
                    <a:pt x="1163" y="89236"/>
                  </a:lnTo>
                  <a:lnTo>
                    <a:pt x="0" y="107511"/>
                  </a:lnTo>
                  <a:lnTo>
                    <a:pt x="6006" y="113788"/>
                  </a:lnTo>
                  <a:lnTo>
                    <a:pt x="57675" y="126982"/>
                  </a:lnTo>
                  <a:lnTo>
                    <a:pt x="113348" y="137060"/>
                  </a:lnTo>
                  <a:lnTo>
                    <a:pt x="166108" y="150574"/>
                  </a:lnTo>
                  <a:lnTo>
                    <a:pt x="218860" y="176846"/>
                  </a:lnTo>
                  <a:lnTo>
                    <a:pt x="231284" y="193242"/>
                  </a:lnTo>
                  <a:lnTo>
                    <a:pt x="244856" y="222203"/>
                  </a:lnTo>
                  <a:lnTo>
                    <a:pt x="246348" y="245766"/>
                  </a:lnTo>
                  <a:lnTo>
                    <a:pt x="245108" y="258601"/>
                  </a:lnTo>
                  <a:lnTo>
                    <a:pt x="234372" y="282220"/>
                  </a:lnTo>
                  <a:lnTo>
                    <a:pt x="217901" y="302076"/>
                  </a:lnTo>
                  <a:lnTo>
                    <a:pt x="178732" y="324355"/>
                  </a:lnTo>
                  <a:lnTo>
                    <a:pt x="119483" y="343664"/>
                  </a:lnTo>
                  <a:lnTo>
                    <a:pt x="6364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14471" y="3497119"/>
              <a:ext cx="5295836" cy="473770"/>
            </a:xfrm>
            <a:custGeom>
              <a:avLst/>
              <a:gdLst/>
              <a:ahLst/>
              <a:cxnLst/>
              <a:rect l="0" t="0" r="0" b="0"/>
              <a:pathLst>
                <a:path w="5295836" h="473770">
                  <a:moveTo>
                    <a:pt x="5295835" y="221085"/>
                  </a:moveTo>
                  <a:lnTo>
                    <a:pt x="5240694" y="206431"/>
                  </a:lnTo>
                  <a:lnTo>
                    <a:pt x="5177959" y="192538"/>
                  </a:lnTo>
                  <a:lnTo>
                    <a:pt x="5116796" y="182664"/>
                  </a:lnTo>
                  <a:lnTo>
                    <a:pt x="5063504" y="176581"/>
                  </a:lnTo>
                  <a:lnTo>
                    <a:pt x="5002328" y="164462"/>
                  </a:lnTo>
                  <a:lnTo>
                    <a:pt x="4951246" y="154265"/>
                  </a:lnTo>
                  <a:lnTo>
                    <a:pt x="4899066" y="143835"/>
                  </a:lnTo>
                  <a:lnTo>
                    <a:pt x="4840972" y="133336"/>
                  </a:lnTo>
                  <a:lnTo>
                    <a:pt x="4784894" y="128405"/>
                  </a:lnTo>
                  <a:lnTo>
                    <a:pt x="4725644" y="121355"/>
                  </a:lnTo>
                  <a:lnTo>
                    <a:pt x="4681328" y="115149"/>
                  </a:lnTo>
                  <a:lnTo>
                    <a:pt x="4634336" y="108492"/>
                  </a:lnTo>
                  <a:lnTo>
                    <a:pt x="4586154" y="101634"/>
                  </a:lnTo>
                  <a:lnTo>
                    <a:pt x="4537445" y="97806"/>
                  </a:lnTo>
                  <a:lnTo>
                    <a:pt x="4488500" y="94935"/>
                  </a:lnTo>
                  <a:lnTo>
                    <a:pt x="4439450" y="89759"/>
                  </a:lnTo>
                  <a:lnTo>
                    <a:pt x="4390355" y="83560"/>
                  </a:lnTo>
                  <a:lnTo>
                    <a:pt x="4340068" y="78075"/>
                  </a:lnTo>
                  <a:lnTo>
                    <a:pt x="4286523" y="75637"/>
                  </a:lnTo>
                  <a:lnTo>
                    <a:pt x="4231530" y="71434"/>
                  </a:lnTo>
                  <a:lnTo>
                    <a:pt x="4175893" y="65666"/>
                  </a:lnTo>
                  <a:lnTo>
                    <a:pt x="4119970" y="59204"/>
                  </a:lnTo>
                  <a:lnTo>
                    <a:pt x="4063919" y="55551"/>
                  </a:lnTo>
                  <a:lnTo>
                    <a:pt x="4007812" y="52758"/>
                  </a:lnTo>
                  <a:lnTo>
                    <a:pt x="3951681" y="47618"/>
                  </a:lnTo>
                  <a:lnTo>
                    <a:pt x="3895538" y="44553"/>
                  </a:lnTo>
                  <a:lnTo>
                    <a:pt x="3838220" y="42021"/>
                  </a:lnTo>
                  <a:lnTo>
                    <a:pt x="3777650" y="36996"/>
                  </a:lnTo>
                  <a:lnTo>
                    <a:pt x="3715636" y="33983"/>
                  </a:lnTo>
                  <a:lnTo>
                    <a:pt x="3652978" y="31474"/>
                  </a:lnTo>
                  <a:lnTo>
                    <a:pt x="3590035" y="26459"/>
                  </a:lnTo>
                  <a:lnTo>
                    <a:pt x="3526966" y="23451"/>
                  </a:lnTo>
                  <a:lnTo>
                    <a:pt x="3495408" y="22649"/>
                  </a:lnTo>
                  <a:lnTo>
                    <a:pt x="3462670" y="20944"/>
                  </a:lnTo>
                  <a:lnTo>
                    <a:pt x="3429147" y="18637"/>
                  </a:lnTo>
                  <a:lnTo>
                    <a:pt x="3395100" y="15930"/>
                  </a:lnTo>
                  <a:lnTo>
                    <a:pt x="3361873" y="14125"/>
                  </a:lnTo>
                  <a:lnTo>
                    <a:pt x="3329194" y="12922"/>
                  </a:lnTo>
                  <a:lnTo>
                    <a:pt x="3296879" y="12120"/>
                  </a:lnTo>
                  <a:lnTo>
                    <a:pt x="3263638" y="10415"/>
                  </a:lnTo>
                  <a:lnTo>
                    <a:pt x="3229778" y="8109"/>
                  </a:lnTo>
                  <a:lnTo>
                    <a:pt x="3195507" y="5402"/>
                  </a:lnTo>
                  <a:lnTo>
                    <a:pt x="3160961" y="3597"/>
                  </a:lnTo>
                  <a:lnTo>
                    <a:pt x="3126232" y="2393"/>
                  </a:lnTo>
                  <a:lnTo>
                    <a:pt x="3091381" y="1591"/>
                  </a:lnTo>
                  <a:lnTo>
                    <a:pt x="3055279" y="1057"/>
                  </a:lnTo>
                  <a:lnTo>
                    <a:pt x="3018342" y="700"/>
                  </a:lnTo>
                  <a:lnTo>
                    <a:pt x="2980850" y="462"/>
                  </a:lnTo>
                  <a:lnTo>
                    <a:pt x="2944157" y="304"/>
                  </a:lnTo>
                  <a:lnTo>
                    <a:pt x="2907996" y="198"/>
                  </a:lnTo>
                  <a:lnTo>
                    <a:pt x="2872192" y="128"/>
                  </a:lnTo>
                  <a:lnTo>
                    <a:pt x="2835453" y="81"/>
                  </a:lnTo>
                  <a:lnTo>
                    <a:pt x="2798092" y="50"/>
                  </a:lnTo>
                  <a:lnTo>
                    <a:pt x="2760318" y="29"/>
                  </a:lnTo>
                  <a:lnTo>
                    <a:pt x="2722266" y="15"/>
                  </a:lnTo>
                  <a:lnTo>
                    <a:pt x="2684030" y="6"/>
                  </a:lnTo>
                  <a:lnTo>
                    <a:pt x="2645671" y="0"/>
                  </a:lnTo>
                  <a:lnTo>
                    <a:pt x="2607230" y="1165"/>
                  </a:lnTo>
                  <a:lnTo>
                    <a:pt x="2568736" y="3112"/>
                  </a:lnTo>
                  <a:lnTo>
                    <a:pt x="2530204" y="5580"/>
                  </a:lnTo>
                  <a:lnTo>
                    <a:pt x="2490478" y="7226"/>
                  </a:lnTo>
                  <a:lnTo>
                    <a:pt x="2449956" y="8322"/>
                  </a:lnTo>
                  <a:lnTo>
                    <a:pt x="2408904" y="9053"/>
                  </a:lnTo>
                  <a:lnTo>
                    <a:pt x="2367497" y="9541"/>
                  </a:lnTo>
                  <a:lnTo>
                    <a:pt x="2325854" y="9866"/>
                  </a:lnTo>
                  <a:lnTo>
                    <a:pt x="2284055" y="10082"/>
                  </a:lnTo>
                  <a:lnTo>
                    <a:pt x="2243321" y="11397"/>
                  </a:lnTo>
                  <a:lnTo>
                    <a:pt x="2203297" y="13443"/>
                  </a:lnTo>
                  <a:lnTo>
                    <a:pt x="2163745" y="15976"/>
                  </a:lnTo>
                  <a:lnTo>
                    <a:pt x="2123340" y="17666"/>
                  </a:lnTo>
                  <a:lnTo>
                    <a:pt x="2082365" y="18792"/>
                  </a:lnTo>
                  <a:lnTo>
                    <a:pt x="2041011" y="19543"/>
                  </a:lnTo>
                  <a:lnTo>
                    <a:pt x="1999402" y="21213"/>
                  </a:lnTo>
                  <a:lnTo>
                    <a:pt x="1957626" y="23496"/>
                  </a:lnTo>
                  <a:lnTo>
                    <a:pt x="1915737" y="26188"/>
                  </a:lnTo>
                  <a:lnTo>
                    <a:pt x="1872603" y="30323"/>
                  </a:lnTo>
                  <a:lnTo>
                    <a:pt x="1828639" y="35418"/>
                  </a:lnTo>
                  <a:lnTo>
                    <a:pt x="1784122" y="41156"/>
                  </a:lnTo>
                  <a:lnTo>
                    <a:pt x="1739237" y="46150"/>
                  </a:lnTo>
                  <a:lnTo>
                    <a:pt x="1694105" y="50650"/>
                  </a:lnTo>
                  <a:lnTo>
                    <a:pt x="1648809" y="54819"/>
                  </a:lnTo>
                  <a:lnTo>
                    <a:pt x="1604574" y="59939"/>
                  </a:lnTo>
                  <a:lnTo>
                    <a:pt x="1561046" y="65691"/>
                  </a:lnTo>
                  <a:lnTo>
                    <a:pt x="1517990" y="71866"/>
                  </a:lnTo>
                  <a:lnTo>
                    <a:pt x="1474077" y="79492"/>
                  </a:lnTo>
                  <a:lnTo>
                    <a:pt x="1429594" y="88085"/>
                  </a:lnTo>
                  <a:lnTo>
                    <a:pt x="1384731" y="97324"/>
                  </a:lnTo>
                  <a:lnTo>
                    <a:pt x="1339615" y="105823"/>
                  </a:lnTo>
                  <a:lnTo>
                    <a:pt x="1294330" y="113828"/>
                  </a:lnTo>
                  <a:lnTo>
                    <a:pt x="1248932" y="121504"/>
                  </a:lnTo>
                  <a:lnTo>
                    <a:pt x="1203458" y="130131"/>
                  </a:lnTo>
                  <a:lnTo>
                    <a:pt x="1157935" y="139393"/>
                  </a:lnTo>
                  <a:lnTo>
                    <a:pt x="1112378" y="149076"/>
                  </a:lnTo>
                  <a:lnTo>
                    <a:pt x="1067969" y="159041"/>
                  </a:lnTo>
                  <a:lnTo>
                    <a:pt x="1024325" y="169194"/>
                  </a:lnTo>
                  <a:lnTo>
                    <a:pt x="981191" y="179472"/>
                  </a:lnTo>
                  <a:lnTo>
                    <a:pt x="937227" y="189834"/>
                  </a:lnTo>
                  <a:lnTo>
                    <a:pt x="892710" y="200251"/>
                  </a:lnTo>
                  <a:lnTo>
                    <a:pt x="847824" y="210705"/>
                  </a:lnTo>
                  <a:lnTo>
                    <a:pt x="803862" y="221185"/>
                  </a:lnTo>
                  <a:lnTo>
                    <a:pt x="760516" y="231680"/>
                  </a:lnTo>
                  <a:lnTo>
                    <a:pt x="717581" y="242186"/>
                  </a:lnTo>
                  <a:lnTo>
                    <a:pt x="674919" y="252700"/>
                  </a:lnTo>
                  <a:lnTo>
                    <a:pt x="632440" y="263219"/>
                  </a:lnTo>
                  <a:lnTo>
                    <a:pt x="590083" y="273741"/>
                  </a:lnTo>
                  <a:lnTo>
                    <a:pt x="548977" y="285435"/>
                  </a:lnTo>
                  <a:lnTo>
                    <a:pt x="508704" y="297910"/>
                  </a:lnTo>
                  <a:lnTo>
                    <a:pt x="468988" y="310906"/>
                  </a:lnTo>
                  <a:lnTo>
                    <a:pt x="428472" y="324250"/>
                  </a:lnTo>
                  <a:lnTo>
                    <a:pt x="387424" y="337825"/>
                  </a:lnTo>
                  <a:lnTo>
                    <a:pt x="346020" y="351554"/>
                  </a:lnTo>
                  <a:lnTo>
                    <a:pt x="305549" y="365387"/>
                  </a:lnTo>
                  <a:lnTo>
                    <a:pt x="265701" y="379287"/>
                  </a:lnTo>
                  <a:lnTo>
                    <a:pt x="226267" y="393234"/>
                  </a:lnTo>
                  <a:lnTo>
                    <a:pt x="190619" y="406041"/>
                  </a:lnTo>
                  <a:lnTo>
                    <a:pt x="157495" y="418089"/>
                  </a:lnTo>
                  <a:lnTo>
                    <a:pt x="98074" y="439663"/>
                  </a:lnTo>
                  <a:lnTo>
                    <a:pt x="48268" y="457052"/>
                  </a:lnTo>
                  <a:lnTo>
                    <a:pt x="0" y="473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606273" y="181899"/>
            <a:ext cx="1857398" cy="436440"/>
            <a:chOff x="3606273" y="181899"/>
            <a:chExt cx="1857398" cy="436440"/>
          </a:xfrm>
        </p:grpSpPr>
        <p:sp>
          <p:nvSpPr>
            <p:cNvPr id="2" name="Freeform 1"/>
            <p:cNvSpPr/>
            <p:nvPr/>
          </p:nvSpPr>
          <p:spPr>
            <a:xfrm>
              <a:off x="3606273" y="181899"/>
              <a:ext cx="320980" cy="406432"/>
            </a:xfrm>
            <a:custGeom>
              <a:avLst/>
              <a:gdLst/>
              <a:ahLst/>
              <a:cxnLst/>
              <a:rect l="0" t="0" r="0" b="0"/>
              <a:pathLst>
                <a:path w="320980" h="406432">
                  <a:moveTo>
                    <a:pt x="0" y="19292"/>
                  </a:moveTo>
                  <a:lnTo>
                    <a:pt x="44904" y="12347"/>
                  </a:lnTo>
                  <a:lnTo>
                    <a:pt x="92843" y="11448"/>
                  </a:lnTo>
                  <a:lnTo>
                    <a:pt x="132160" y="11292"/>
                  </a:lnTo>
                  <a:lnTo>
                    <a:pt x="173084" y="11246"/>
                  </a:lnTo>
                  <a:lnTo>
                    <a:pt x="217969" y="11232"/>
                  </a:lnTo>
                  <a:lnTo>
                    <a:pt x="259149" y="10332"/>
                  </a:lnTo>
                  <a:lnTo>
                    <a:pt x="303242" y="2453"/>
                  </a:lnTo>
                  <a:lnTo>
                    <a:pt x="312388" y="0"/>
                  </a:lnTo>
                  <a:lnTo>
                    <a:pt x="317590" y="1950"/>
                  </a:lnTo>
                  <a:lnTo>
                    <a:pt x="320161" y="6834"/>
                  </a:lnTo>
                  <a:lnTo>
                    <a:pt x="320979" y="13675"/>
                  </a:lnTo>
                  <a:lnTo>
                    <a:pt x="317110" y="26056"/>
                  </a:lnTo>
                  <a:lnTo>
                    <a:pt x="294110" y="66948"/>
                  </a:lnTo>
                  <a:lnTo>
                    <a:pt x="267697" y="110787"/>
                  </a:lnTo>
                  <a:lnTo>
                    <a:pt x="244955" y="153765"/>
                  </a:lnTo>
                  <a:lnTo>
                    <a:pt x="218556" y="199230"/>
                  </a:lnTo>
                  <a:lnTo>
                    <a:pt x="199759" y="244390"/>
                  </a:lnTo>
                  <a:lnTo>
                    <a:pt x="179228" y="285354"/>
                  </a:lnTo>
                  <a:lnTo>
                    <a:pt x="157793" y="332204"/>
                  </a:lnTo>
                  <a:lnTo>
                    <a:pt x="131626" y="376498"/>
                  </a:lnTo>
                  <a:lnTo>
                    <a:pt x="125712" y="388946"/>
                  </a:lnTo>
                  <a:lnTo>
                    <a:pt x="120981" y="406431"/>
                  </a:lnTo>
                </a:path>
              </a:pathLst>
            </a:custGeom>
            <a:ln w="2933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79747" y="209256"/>
              <a:ext cx="204119" cy="409083"/>
            </a:xfrm>
            <a:custGeom>
              <a:avLst/>
              <a:gdLst/>
              <a:ahLst/>
              <a:cxnLst/>
              <a:rect l="0" t="0" r="0" b="0"/>
              <a:pathLst>
                <a:path w="204119" h="409083">
                  <a:moveTo>
                    <a:pt x="142711" y="0"/>
                  </a:moveTo>
                  <a:lnTo>
                    <a:pt x="120259" y="26734"/>
                  </a:lnTo>
                  <a:lnTo>
                    <a:pt x="94195" y="73631"/>
                  </a:lnTo>
                  <a:lnTo>
                    <a:pt x="72787" y="115810"/>
                  </a:lnTo>
                  <a:lnTo>
                    <a:pt x="45756" y="164203"/>
                  </a:lnTo>
                  <a:lnTo>
                    <a:pt x="24617" y="206821"/>
                  </a:lnTo>
                  <a:lnTo>
                    <a:pt x="8668" y="250545"/>
                  </a:lnTo>
                  <a:lnTo>
                    <a:pt x="0" y="293378"/>
                  </a:lnTo>
                  <a:lnTo>
                    <a:pt x="2303" y="340440"/>
                  </a:lnTo>
                  <a:lnTo>
                    <a:pt x="8904" y="369121"/>
                  </a:lnTo>
                  <a:lnTo>
                    <a:pt x="18718" y="383911"/>
                  </a:lnTo>
                  <a:lnTo>
                    <a:pt x="32042" y="395562"/>
                  </a:lnTo>
                  <a:lnTo>
                    <a:pt x="46925" y="403728"/>
                  </a:lnTo>
                  <a:lnTo>
                    <a:pt x="78982" y="409082"/>
                  </a:lnTo>
                  <a:lnTo>
                    <a:pt x="108295" y="406386"/>
                  </a:lnTo>
                  <a:lnTo>
                    <a:pt x="142285" y="391008"/>
                  </a:lnTo>
                  <a:lnTo>
                    <a:pt x="165885" y="375043"/>
                  </a:lnTo>
                  <a:lnTo>
                    <a:pt x="195992" y="338216"/>
                  </a:lnTo>
                  <a:lnTo>
                    <a:pt x="202238" y="319991"/>
                  </a:lnTo>
                  <a:lnTo>
                    <a:pt x="204118" y="300838"/>
                  </a:lnTo>
                  <a:lnTo>
                    <a:pt x="201966" y="283364"/>
                  </a:lnTo>
                  <a:lnTo>
                    <a:pt x="195633" y="269026"/>
                  </a:lnTo>
                  <a:lnTo>
                    <a:pt x="176963" y="245217"/>
                  </a:lnTo>
                  <a:lnTo>
                    <a:pt x="161818" y="238928"/>
                  </a:lnTo>
                  <a:lnTo>
                    <a:pt x="152760" y="237251"/>
                  </a:lnTo>
                  <a:lnTo>
                    <a:pt x="133138" y="240167"/>
                  </a:lnTo>
                  <a:lnTo>
                    <a:pt x="87117" y="261607"/>
                  </a:lnTo>
                  <a:lnTo>
                    <a:pt x="63209" y="278053"/>
                  </a:lnTo>
                  <a:lnTo>
                    <a:pt x="29796" y="314551"/>
                  </a:lnTo>
                </a:path>
              </a:pathLst>
            </a:custGeom>
            <a:ln w="2933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86305" y="199171"/>
              <a:ext cx="174900" cy="396531"/>
            </a:xfrm>
            <a:custGeom>
              <a:avLst/>
              <a:gdLst/>
              <a:ahLst/>
              <a:cxnLst/>
              <a:rect l="0" t="0" r="0" b="0"/>
              <a:pathLst>
                <a:path w="174900" h="396531">
                  <a:moveTo>
                    <a:pt x="174899" y="58477"/>
                  </a:moveTo>
                  <a:lnTo>
                    <a:pt x="152447" y="85211"/>
                  </a:lnTo>
                  <a:lnTo>
                    <a:pt x="128772" y="129719"/>
                  </a:lnTo>
                  <a:lnTo>
                    <a:pt x="107820" y="176759"/>
                  </a:lnTo>
                  <a:lnTo>
                    <a:pt x="92413" y="208797"/>
                  </a:lnTo>
                  <a:lnTo>
                    <a:pt x="79962" y="229375"/>
                  </a:lnTo>
                  <a:lnTo>
                    <a:pt x="64916" y="270171"/>
                  </a:lnTo>
                  <a:lnTo>
                    <a:pt x="56357" y="315637"/>
                  </a:lnTo>
                  <a:lnTo>
                    <a:pt x="54400" y="363683"/>
                  </a:lnTo>
                  <a:lnTo>
                    <a:pt x="57824" y="373968"/>
                  </a:lnTo>
                  <a:lnTo>
                    <a:pt x="71187" y="390174"/>
                  </a:lnTo>
                  <a:lnTo>
                    <a:pt x="79769" y="394317"/>
                  </a:lnTo>
                  <a:lnTo>
                    <a:pt x="98864" y="396530"/>
                  </a:lnTo>
                  <a:lnTo>
                    <a:pt x="114520" y="392136"/>
                  </a:lnTo>
                  <a:lnTo>
                    <a:pt x="127453" y="383313"/>
                  </a:lnTo>
                  <a:lnTo>
                    <a:pt x="155850" y="348062"/>
                  </a:lnTo>
                  <a:lnTo>
                    <a:pt x="167861" y="324408"/>
                  </a:lnTo>
                  <a:lnTo>
                    <a:pt x="172813" y="296091"/>
                  </a:lnTo>
                  <a:lnTo>
                    <a:pt x="170000" y="269279"/>
                  </a:lnTo>
                  <a:lnTo>
                    <a:pt x="149703" y="227996"/>
                  </a:lnTo>
                  <a:lnTo>
                    <a:pt x="137713" y="212681"/>
                  </a:lnTo>
                  <a:lnTo>
                    <a:pt x="94836" y="182628"/>
                  </a:lnTo>
                  <a:lnTo>
                    <a:pt x="53996" y="155326"/>
                  </a:lnTo>
                  <a:lnTo>
                    <a:pt x="21673" y="129486"/>
                  </a:lnTo>
                  <a:lnTo>
                    <a:pt x="6028" y="106402"/>
                  </a:lnTo>
                  <a:lnTo>
                    <a:pt x="0" y="73972"/>
                  </a:lnTo>
                  <a:lnTo>
                    <a:pt x="2495" y="44548"/>
                  </a:lnTo>
                  <a:lnTo>
                    <a:pt x="8958" y="29584"/>
                  </a:lnTo>
                  <a:lnTo>
                    <a:pt x="13191" y="23084"/>
                  </a:lnTo>
                  <a:lnTo>
                    <a:pt x="25064" y="13473"/>
                  </a:lnTo>
                  <a:lnTo>
                    <a:pt x="58873" y="0"/>
                  </a:lnTo>
                  <a:lnTo>
                    <a:pt x="79122" y="1421"/>
                  </a:lnTo>
                  <a:lnTo>
                    <a:pt x="117047" y="16937"/>
                  </a:lnTo>
                  <a:lnTo>
                    <a:pt x="129173" y="29261"/>
                  </a:lnTo>
                  <a:lnTo>
                    <a:pt x="136653" y="43700"/>
                  </a:lnTo>
                  <a:lnTo>
                    <a:pt x="142637" y="74608"/>
                  </a:lnTo>
                </a:path>
              </a:pathLst>
            </a:custGeom>
            <a:ln w="2933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687035" y="402826"/>
              <a:ext cx="169375" cy="24197"/>
            </a:xfrm>
            <a:custGeom>
              <a:avLst/>
              <a:gdLst/>
              <a:ahLst/>
              <a:cxnLst/>
              <a:rect l="0" t="0" r="0" b="0"/>
              <a:pathLst>
                <a:path w="169375" h="24197">
                  <a:moveTo>
                    <a:pt x="169374" y="0"/>
                  </a:moveTo>
                  <a:lnTo>
                    <a:pt x="131890" y="6384"/>
                  </a:lnTo>
                  <a:lnTo>
                    <a:pt x="86593" y="12015"/>
                  </a:lnTo>
                  <a:lnTo>
                    <a:pt x="47774" y="20861"/>
                  </a:lnTo>
                  <a:lnTo>
                    <a:pt x="0" y="24196"/>
                  </a:lnTo>
                </a:path>
              </a:pathLst>
            </a:custGeom>
            <a:ln w="2933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75755" y="330237"/>
              <a:ext cx="1" cy="8066"/>
            </a:xfrm>
            <a:custGeom>
              <a:avLst/>
              <a:gdLst/>
              <a:ahLst/>
              <a:cxnLst/>
              <a:rect l="0" t="0" r="0" b="0"/>
              <a:pathLst>
                <a:path w="1" h="8066">
                  <a:moveTo>
                    <a:pt x="0" y="0"/>
                  </a:moveTo>
                  <a:lnTo>
                    <a:pt x="0" y="8065"/>
                  </a:lnTo>
                </a:path>
              </a:pathLst>
            </a:custGeom>
            <a:ln w="2933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99952" y="507676"/>
              <a:ext cx="1" cy="8067"/>
            </a:xfrm>
            <a:custGeom>
              <a:avLst/>
              <a:gdLst/>
              <a:ahLst/>
              <a:cxnLst/>
              <a:rect l="0" t="0" r="0" b="0"/>
              <a:pathLst>
                <a:path w="1" h="8067">
                  <a:moveTo>
                    <a:pt x="0" y="0"/>
                  </a:moveTo>
                  <a:lnTo>
                    <a:pt x="0" y="8066"/>
                  </a:lnTo>
                </a:path>
              </a:pathLst>
            </a:custGeom>
            <a:ln w="2933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97175" y="239965"/>
              <a:ext cx="173786" cy="364442"/>
            </a:xfrm>
            <a:custGeom>
              <a:avLst/>
              <a:gdLst/>
              <a:ahLst/>
              <a:cxnLst/>
              <a:rect l="0" t="0" r="0" b="0"/>
              <a:pathLst>
                <a:path w="173786" h="364442">
                  <a:moveTo>
                    <a:pt x="173785" y="49945"/>
                  </a:moveTo>
                  <a:lnTo>
                    <a:pt x="135866" y="94808"/>
                  </a:lnTo>
                  <a:lnTo>
                    <a:pt x="106835" y="142360"/>
                  </a:lnTo>
                  <a:lnTo>
                    <a:pt x="86736" y="180087"/>
                  </a:lnTo>
                  <a:lnTo>
                    <a:pt x="71819" y="219643"/>
                  </a:lnTo>
                  <a:lnTo>
                    <a:pt x="61725" y="259742"/>
                  </a:lnTo>
                  <a:lnTo>
                    <a:pt x="55447" y="297612"/>
                  </a:lnTo>
                  <a:lnTo>
                    <a:pt x="55977" y="329145"/>
                  </a:lnTo>
                  <a:lnTo>
                    <a:pt x="60487" y="346096"/>
                  </a:lnTo>
                  <a:lnTo>
                    <a:pt x="68466" y="359604"/>
                  </a:lnTo>
                  <a:lnTo>
                    <a:pt x="74895" y="363027"/>
                  </a:lnTo>
                  <a:lnTo>
                    <a:pt x="91598" y="364441"/>
                  </a:lnTo>
                  <a:lnTo>
                    <a:pt x="99278" y="361771"/>
                  </a:lnTo>
                  <a:lnTo>
                    <a:pt x="112591" y="351635"/>
                  </a:lnTo>
                  <a:lnTo>
                    <a:pt x="134846" y="323222"/>
                  </a:lnTo>
                  <a:lnTo>
                    <a:pt x="151752" y="283717"/>
                  </a:lnTo>
                  <a:lnTo>
                    <a:pt x="151623" y="255327"/>
                  </a:lnTo>
                  <a:lnTo>
                    <a:pt x="142655" y="214516"/>
                  </a:lnTo>
                  <a:lnTo>
                    <a:pt x="124554" y="182026"/>
                  </a:lnTo>
                  <a:lnTo>
                    <a:pt x="106623" y="163760"/>
                  </a:lnTo>
                  <a:lnTo>
                    <a:pt x="60638" y="130678"/>
                  </a:lnTo>
                  <a:lnTo>
                    <a:pt x="14846" y="95955"/>
                  </a:lnTo>
                  <a:lnTo>
                    <a:pt x="8679" y="88684"/>
                  </a:lnTo>
                  <a:lnTo>
                    <a:pt x="1828" y="71046"/>
                  </a:lnTo>
                  <a:lnTo>
                    <a:pt x="0" y="61324"/>
                  </a:lnTo>
                  <a:lnTo>
                    <a:pt x="2750" y="43352"/>
                  </a:lnTo>
                  <a:lnTo>
                    <a:pt x="14374" y="20510"/>
                  </a:lnTo>
                  <a:lnTo>
                    <a:pt x="19119" y="14191"/>
                  </a:lnTo>
                  <a:lnTo>
                    <a:pt x="33950" y="4780"/>
                  </a:lnTo>
                  <a:lnTo>
                    <a:pt x="42923" y="1016"/>
                  </a:lnTo>
                  <a:lnTo>
                    <a:pt x="76961" y="0"/>
                  </a:lnTo>
                  <a:lnTo>
                    <a:pt x="120373" y="8581"/>
                  </a:lnTo>
                  <a:lnTo>
                    <a:pt x="140136" y="20762"/>
                  </a:lnTo>
                  <a:lnTo>
                    <a:pt x="149589" y="33814"/>
                  </a:lnTo>
                </a:path>
              </a:pathLst>
            </a:custGeom>
            <a:ln w="2933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02513" y="204434"/>
              <a:ext cx="161158" cy="399451"/>
            </a:xfrm>
            <a:custGeom>
              <a:avLst/>
              <a:gdLst/>
              <a:ahLst/>
              <a:cxnLst/>
              <a:rect l="0" t="0" r="0" b="0"/>
              <a:pathLst>
                <a:path w="161158" h="399451">
                  <a:moveTo>
                    <a:pt x="142670" y="93542"/>
                  </a:moveTo>
                  <a:lnTo>
                    <a:pt x="115156" y="134813"/>
                  </a:lnTo>
                  <a:lnTo>
                    <a:pt x="88817" y="178602"/>
                  </a:lnTo>
                  <a:lnTo>
                    <a:pt x="68272" y="219343"/>
                  </a:lnTo>
                  <a:lnTo>
                    <a:pt x="54655" y="258988"/>
                  </a:lnTo>
                  <a:lnTo>
                    <a:pt x="46094" y="296403"/>
                  </a:lnTo>
                  <a:lnTo>
                    <a:pt x="39454" y="344907"/>
                  </a:lnTo>
                  <a:lnTo>
                    <a:pt x="46867" y="378119"/>
                  </a:lnTo>
                  <a:lnTo>
                    <a:pt x="52813" y="386318"/>
                  </a:lnTo>
                  <a:lnTo>
                    <a:pt x="68978" y="397818"/>
                  </a:lnTo>
                  <a:lnTo>
                    <a:pt x="78308" y="399450"/>
                  </a:lnTo>
                  <a:lnTo>
                    <a:pt x="98233" y="396485"/>
                  </a:lnTo>
                  <a:lnTo>
                    <a:pt x="114257" y="386803"/>
                  </a:lnTo>
                  <a:lnTo>
                    <a:pt x="126457" y="373538"/>
                  </a:lnTo>
                  <a:lnTo>
                    <a:pt x="134867" y="358681"/>
                  </a:lnTo>
                  <a:lnTo>
                    <a:pt x="141128" y="320798"/>
                  </a:lnTo>
                  <a:lnTo>
                    <a:pt x="139975" y="278797"/>
                  </a:lnTo>
                  <a:lnTo>
                    <a:pt x="127102" y="235981"/>
                  </a:lnTo>
                  <a:lnTo>
                    <a:pt x="115139" y="219280"/>
                  </a:lnTo>
                  <a:lnTo>
                    <a:pt x="72179" y="180289"/>
                  </a:lnTo>
                  <a:lnTo>
                    <a:pt x="44707" y="153892"/>
                  </a:lnTo>
                  <a:lnTo>
                    <a:pt x="15184" y="136065"/>
                  </a:lnTo>
                  <a:lnTo>
                    <a:pt x="5953" y="123195"/>
                  </a:lnTo>
                  <a:lnTo>
                    <a:pt x="0" y="92271"/>
                  </a:lnTo>
                  <a:lnTo>
                    <a:pt x="2518" y="63293"/>
                  </a:lnTo>
                  <a:lnTo>
                    <a:pt x="8987" y="48434"/>
                  </a:lnTo>
                  <a:lnTo>
                    <a:pt x="27743" y="24290"/>
                  </a:lnTo>
                  <a:lnTo>
                    <a:pt x="47679" y="7703"/>
                  </a:lnTo>
                  <a:lnTo>
                    <a:pt x="65203" y="1622"/>
                  </a:lnTo>
                  <a:lnTo>
                    <a:pt x="74894" y="0"/>
                  </a:lnTo>
                  <a:lnTo>
                    <a:pt x="92832" y="2978"/>
                  </a:lnTo>
                  <a:lnTo>
                    <a:pt x="140153" y="23181"/>
                  </a:lnTo>
                  <a:lnTo>
                    <a:pt x="151409" y="33593"/>
                  </a:lnTo>
                  <a:lnTo>
                    <a:pt x="159399" y="47182"/>
                  </a:lnTo>
                  <a:lnTo>
                    <a:pt x="161157" y="64573"/>
                  </a:lnTo>
                  <a:lnTo>
                    <a:pt x="154985" y="100664"/>
                  </a:lnTo>
                  <a:lnTo>
                    <a:pt x="143431" y="121242"/>
                  </a:lnTo>
                  <a:lnTo>
                    <a:pt x="126539" y="141934"/>
                  </a:lnTo>
                </a:path>
              </a:pathLst>
            </a:custGeom>
            <a:ln w="2933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63336" y="1316062"/>
            <a:ext cx="1502883" cy="1544791"/>
            <a:chOff x="863336" y="1316062"/>
            <a:chExt cx="1502883" cy="1544791"/>
          </a:xfrm>
        </p:grpSpPr>
        <p:sp>
          <p:nvSpPr>
            <p:cNvPr id="11" name="Freeform 10"/>
            <p:cNvSpPr/>
            <p:nvPr/>
          </p:nvSpPr>
          <p:spPr>
            <a:xfrm>
              <a:off x="994618" y="1316062"/>
              <a:ext cx="100346" cy="937037"/>
            </a:xfrm>
            <a:custGeom>
              <a:avLst/>
              <a:gdLst/>
              <a:ahLst/>
              <a:cxnLst/>
              <a:rect l="0" t="0" r="0" b="0"/>
              <a:pathLst>
                <a:path w="100346" h="93703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308" y="94168"/>
                  </a:lnTo>
                  <a:lnTo>
                    <a:pt x="23344" y="143455"/>
                  </a:lnTo>
                  <a:lnTo>
                    <a:pt x="32556" y="203162"/>
                  </a:lnTo>
                  <a:lnTo>
                    <a:pt x="35122" y="248612"/>
                  </a:lnTo>
                  <a:lnTo>
                    <a:pt x="42155" y="303470"/>
                  </a:lnTo>
                  <a:lnTo>
                    <a:pt x="46607" y="363928"/>
                  </a:lnTo>
                  <a:lnTo>
                    <a:pt x="50606" y="420930"/>
                  </a:lnTo>
                  <a:lnTo>
                    <a:pt x="56725" y="477250"/>
                  </a:lnTo>
                  <a:lnTo>
                    <a:pt x="65169" y="533435"/>
                  </a:lnTo>
                  <a:lnTo>
                    <a:pt x="68051" y="592713"/>
                  </a:lnTo>
                  <a:lnTo>
                    <a:pt x="74209" y="649223"/>
                  </a:lnTo>
                  <a:lnTo>
                    <a:pt x="79455" y="708652"/>
                  </a:lnTo>
                  <a:lnTo>
                    <a:pt x="87423" y="759732"/>
                  </a:lnTo>
                  <a:lnTo>
                    <a:pt x="94933" y="820125"/>
                  </a:lnTo>
                  <a:lnTo>
                    <a:pt x="98742" y="871070"/>
                  </a:lnTo>
                  <a:lnTo>
                    <a:pt x="99633" y="899529"/>
                  </a:lnTo>
                  <a:lnTo>
                    <a:pt x="100345" y="937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63336" y="1842487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0" y="21057"/>
                  </a:moveTo>
                  <a:lnTo>
                    <a:pt x="37478" y="12723"/>
                  </a:lnTo>
                  <a:lnTo>
                    <a:pt x="88902" y="10962"/>
                  </a:lnTo>
                  <a:lnTo>
                    <a:pt x="151355" y="10614"/>
                  </a:lnTo>
                  <a:lnTo>
                    <a:pt x="209965" y="10545"/>
                  </a:lnTo>
                  <a:lnTo>
                    <a:pt x="268766" y="3295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242362" y="1768787"/>
              <a:ext cx="252685" cy="489184"/>
            </a:xfrm>
            <a:custGeom>
              <a:avLst/>
              <a:gdLst/>
              <a:ahLst/>
              <a:cxnLst/>
              <a:rect l="0" t="0" r="0" b="0"/>
              <a:pathLst>
                <a:path w="252685" h="489184">
                  <a:moveTo>
                    <a:pt x="0" y="63171"/>
                  </a:moveTo>
                  <a:lnTo>
                    <a:pt x="5589" y="125264"/>
                  </a:lnTo>
                  <a:lnTo>
                    <a:pt x="14654" y="174376"/>
                  </a:lnTo>
                  <a:lnTo>
                    <a:pt x="27028" y="229807"/>
                  </a:lnTo>
                  <a:lnTo>
                    <a:pt x="33805" y="287723"/>
                  </a:lnTo>
                  <a:lnTo>
                    <a:pt x="40473" y="349552"/>
                  </a:lnTo>
                  <a:lnTo>
                    <a:pt x="49026" y="406826"/>
                  </a:lnTo>
                  <a:lnTo>
                    <a:pt x="55048" y="466319"/>
                  </a:lnTo>
                  <a:lnTo>
                    <a:pt x="58391" y="489183"/>
                  </a:lnTo>
                  <a:lnTo>
                    <a:pt x="57645" y="488729"/>
                  </a:lnTo>
                  <a:lnTo>
                    <a:pt x="54866" y="475746"/>
                  </a:lnTo>
                  <a:lnTo>
                    <a:pt x="47346" y="421630"/>
                  </a:lnTo>
                  <a:lnTo>
                    <a:pt x="38075" y="367343"/>
                  </a:lnTo>
                  <a:lnTo>
                    <a:pt x="33509" y="316163"/>
                  </a:lnTo>
                  <a:lnTo>
                    <a:pt x="24730" y="260674"/>
                  </a:lnTo>
                  <a:lnTo>
                    <a:pt x="22145" y="200979"/>
                  </a:lnTo>
                  <a:lnTo>
                    <a:pt x="23719" y="146377"/>
                  </a:lnTo>
                  <a:lnTo>
                    <a:pt x="32379" y="114969"/>
                  </a:lnTo>
                  <a:lnTo>
                    <a:pt x="55997" y="76569"/>
                  </a:lnTo>
                  <a:lnTo>
                    <a:pt x="90811" y="42964"/>
                  </a:lnTo>
                  <a:lnTo>
                    <a:pt x="136352" y="21959"/>
                  </a:lnTo>
                  <a:lnTo>
                    <a:pt x="186890" y="8326"/>
                  </a:lnTo>
                  <a:lnTo>
                    <a:pt x="215253" y="3701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89761" y="1863544"/>
              <a:ext cx="431526" cy="997309"/>
            </a:xfrm>
            <a:custGeom>
              <a:avLst/>
              <a:gdLst/>
              <a:ahLst/>
              <a:cxnLst/>
              <a:rect l="0" t="0" r="0" b="0"/>
              <a:pathLst>
                <a:path w="431526" h="997309">
                  <a:moveTo>
                    <a:pt x="200042" y="0"/>
                  </a:moveTo>
                  <a:lnTo>
                    <a:pt x="191708" y="37478"/>
                  </a:lnTo>
                  <a:lnTo>
                    <a:pt x="190164" y="84804"/>
                  </a:lnTo>
                  <a:lnTo>
                    <a:pt x="189706" y="141330"/>
                  </a:lnTo>
                  <a:lnTo>
                    <a:pt x="183962" y="202352"/>
                  </a:lnTo>
                  <a:lnTo>
                    <a:pt x="181138" y="265532"/>
                  </a:lnTo>
                  <a:lnTo>
                    <a:pt x="187512" y="317353"/>
                  </a:lnTo>
                  <a:lnTo>
                    <a:pt x="188179" y="330891"/>
                  </a:lnTo>
                  <a:lnTo>
                    <a:pt x="205885" y="372302"/>
                  </a:lnTo>
                  <a:lnTo>
                    <a:pt x="223696" y="390855"/>
                  </a:lnTo>
                  <a:lnTo>
                    <a:pt x="233359" y="397441"/>
                  </a:lnTo>
                  <a:lnTo>
                    <a:pt x="244480" y="399491"/>
                  </a:lnTo>
                  <a:lnTo>
                    <a:pt x="269315" y="395530"/>
                  </a:lnTo>
                  <a:lnTo>
                    <a:pt x="292831" y="376612"/>
                  </a:lnTo>
                  <a:lnTo>
                    <a:pt x="337606" y="316923"/>
                  </a:lnTo>
                  <a:lnTo>
                    <a:pt x="366235" y="263353"/>
                  </a:lnTo>
                  <a:lnTo>
                    <a:pt x="388794" y="202255"/>
                  </a:lnTo>
                  <a:lnTo>
                    <a:pt x="396738" y="162872"/>
                  </a:lnTo>
                  <a:lnTo>
                    <a:pt x="399423" y="102752"/>
                  </a:lnTo>
                  <a:lnTo>
                    <a:pt x="398473" y="97747"/>
                  </a:lnTo>
                  <a:lnTo>
                    <a:pt x="396670" y="99090"/>
                  </a:lnTo>
                  <a:lnTo>
                    <a:pt x="394298" y="104664"/>
                  </a:lnTo>
                  <a:lnTo>
                    <a:pt x="397727" y="162874"/>
                  </a:lnTo>
                  <a:lnTo>
                    <a:pt x="399385" y="213335"/>
                  </a:lnTo>
                  <a:lnTo>
                    <a:pt x="403065" y="272900"/>
                  </a:lnTo>
                  <a:lnTo>
                    <a:pt x="414710" y="335316"/>
                  </a:lnTo>
                  <a:lnTo>
                    <a:pt x="419235" y="386612"/>
                  </a:lnTo>
                  <a:lnTo>
                    <a:pt x="426165" y="444444"/>
                  </a:lnTo>
                  <a:lnTo>
                    <a:pt x="430038" y="500444"/>
                  </a:lnTo>
                  <a:lnTo>
                    <a:pt x="431185" y="554082"/>
                  </a:lnTo>
                  <a:lnTo>
                    <a:pt x="431525" y="612608"/>
                  </a:lnTo>
                  <a:lnTo>
                    <a:pt x="426037" y="668814"/>
                  </a:lnTo>
                  <a:lnTo>
                    <a:pt x="417002" y="728101"/>
                  </a:lnTo>
                  <a:lnTo>
                    <a:pt x="406916" y="778943"/>
                  </a:lnTo>
                  <a:lnTo>
                    <a:pt x="390929" y="829232"/>
                  </a:lnTo>
                  <a:lnTo>
                    <a:pt x="363397" y="889052"/>
                  </a:lnTo>
                  <a:lnTo>
                    <a:pt x="315183" y="946791"/>
                  </a:lnTo>
                  <a:lnTo>
                    <a:pt x="284070" y="973332"/>
                  </a:lnTo>
                  <a:lnTo>
                    <a:pt x="241447" y="990424"/>
                  </a:lnTo>
                  <a:lnTo>
                    <a:pt x="180594" y="997308"/>
                  </a:lnTo>
                  <a:lnTo>
                    <a:pt x="121880" y="993759"/>
                  </a:lnTo>
                  <a:lnTo>
                    <a:pt x="67619" y="980909"/>
                  </a:lnTo>
                  <a:lnTo>
                    <a:pt x="33157" y="957054"/>
                  </a:lnTo>
                  <a:lnTo>
                    <a:pt x="14114" y="942967"/>
                  </a:lnTo>
                  <a:lnTo>
                    <a:pt x="0" y="937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47772" y="1842487"/>
              <a:ext cx="418447" cy="312141"/>
            </a:xfrm>
            <a:custGeom>
              <a:avLst/>
              <a:gdLst/>
              <a:ahLst/>
              <a:cxnLst/>
              <a:rect l="0" t="0" r="0" b="0"/>
              <a:pathLst>
                <a:path w="418447" h="312141">
                  <a:moveTo>
                    <a:pt x="0" y="136870"/>
                  </a:moveTo>
                  <a:lnTo>
                    <a:pt x="55141" y="151524"/>
                  </a:lnTo>
                  <a:lnTo>
                    <a:pt x="113274" y="163898"/>
                  </a:lnTo>
                  <a:lnTo>
                    <a:pt x="162764" y="167105"/>
                  </a:lnTo>
                  <a:lnTo>
                    <a:pt x="225650" y="165069"/>
                  </a:lnTo>
                  <a:lnTo>
                    <a:pt x="278149" y="159338"/>
                  </a:lnTo>
                  <a:lnTo>
                    <a:pt x="332410" y="157036"/>
                  </a:lnTo>
                  <a:lnTo>
                    <a:pt x="355968" y="152462"/>
                  </a:lnTo>
                  <a:lnTo>
                    <a:pt x="362484" y="154284"/>
                  </a:lnTo>
                  <a:lnTo>
                    <a:pt x="365658" y="159008"/>
                  </a:lnTo>
                  <a:lnTo>
                    <a:pt x="366065" y="173615"/>
                  </a:lnTo>
                  <a:lnTo>
                    <a:pt x="350428" y="232079"/>
                  </a:lnTo>
                  <a:lnTo>
                    <a:pt x="327744" y="284329"/>
                  </a:lnTo>
                  <a:lnTo>
                    <a:pt x="308199" y="310283"/>
                  </a:lnTo>
                  <a:lnTo>
                    <a:pt x="304902" y="312140"/>
                  </a:lnTo>
                  <a:lnTo>
                    <a:pt x="303873" y="309869"/>
                  </a:lnTo>
                  <a:lnTo>
                    <a:pt x="304357" y="304845"/>
                  </a:lnTo>
                  <a:lnTo>
                    <a:pt x="316217" y="281007"/>
                  </a:lnTo>
                  <a:lnTo>
                    <a:pt x="368648" y="218125"/>
                  </a:lnTo>
                  <a:lnTo>
                    <a:pt x="412050" y="156290"/>
                  </a:lnTo>
                  <a:lnTo>
                    <a:pt x="418446" y="120267"/>
                  </a:lnTo>
                  <a:lnTo>
                    <a:pt x="413704" y="99855"/>
                  </a:lnTo>
                  <a:lnTo>
                    <a:pt x="409163" y="91137"/>
                  </a:lnTo>
                  <a:lnTo>
                    <a:pt x="394760" y="78329"/>
                  </a:lnTo>
                  <a:lnTo>
                    <a:pt x="336444" y="49929"/>
                  </a:lnTo>
                  <a:lnTo>
                    <a:pt x="273699" y="21743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510379" y="1410107"/>
            <a:ext cx="770693" cy="824933"/>
            <a:chOff x="2510379" y="1410107"/>
            <a:chExt cx="770693" cy="824933"/>
          </a:xfrm>
        </p:grpSpPr>
        <p:sp>
          <p:nvSpPr>
            <p:cNvPr id="17" name="Freeform 16"/>
            <p:cNvSpPr/>
            <p:nvPr/>
          </p:nvSpPr>
          <p:spPr>
            <a:xfrm>
              <a:off x="2510379" y="1526319"/>
              <a:ext cx="330116" cy="708721"/>
            </a:xfrm>
            <a:custGeom>
              <a:avLst/>
              <a:gdLst/>
              <a:ahLst/>
              <a:cxnLst/>
              <a:rect l="0" t="0" r="0" b="0"/>
              <a:pathLst>
                <a:path w="330116" h="708721">
                  <a:moveTo>
                    <a:pt x="227030" y="137183"/>
                  </a:moveTo>
                  <a:lnTo>
                    <a:pt x="223910" y="79919"/>
                  </a:lnTo>
                  <a:lnTo>
                    <a:pt x="217455" y="50901"/>
                  </a:lnTo>
                  <a:lnTo>
                    <a:pt x="200666" y="21411"/>
                  </a:lnTo>
                  <a:lnTo>
                    <a:pt x="187627" y="5400"/>
                  </a:lnTo>
                  <a:lnTo>
                    <a:pt x="179704" y="1365"/>
                  </a:lnTo>
                  <a:lnTo>
                    <a:pt x="161542" y="0"/>
                  </a:lnTo>
                  <a:lnTo>
                    <a:pt x="131587" y="5809"/>
                  </a:lnTo>
                  <a:lnTo>
                    <a:pt x="106074" y="20529"/>
                  </a:lnTo>
                  <a:lnTo>
                    <a:pt x="44999" y="80355"/>
                  </a:lnTo>
                  <a:lnTo>
                    <a:pt x="10919" y="137006"/>
                  </a:lnTo>
                  <a:lnTo>
                    <a:pt x="0" y="181714"/>
                  </a:lnTo>
                  <a:lnTo>
                    <a:pt x="2354" y="224597"/>
                  </a:lnTo>
                  <a:lnTo>
                    <a:pt x="21639" y="266939"/>
                  </a:lnTo>
                  <a:lnTo>
                    <a:pt x="49580" y="303531"/>
                  </a:lnTo>
                  <a:lnTo>
                    <a:pt x="80086" y="325422"/>
                  </a:lnTo>
                  <a:lnTo>
                    <a:pt x="135136" y="351704"/>
                  </a:lnTo>
                  <a:lnTo>
                    <a:pt x="194680" y="386180"/>
                  </a:lnTo>
                  <a:lnTo>
                    <a:pt x="249098" y="428764"/>
                  </a:lnTo>
                  <a:lnTo>
                    <a:pt x="290401" y="484335"/>
                  </a:lnTo>
                  <a:lnTo>
                    <a:pt x="321176" y="535129"/>
                  </a:lnTo>
                  <a:lnTo>
                    <a:pt x="330115" y="594599"/>
                  </a:lnTo>
                  <a:lnTo>
                    <a:pt x="329323" y="637182"/>
                  </a:lnTo>
                  <a:lnTo>
                    <a:pt x="320847" y="661222"/>
                  </a:lnTo>
                  <a:lnTo>
                    <a:pt x="306161" y="680485"/>
                  </a:lnTo>
                  <a:lnTo>
                    <a:pt x="287936" y="695675"/>
                  </a:lnTo>
                  <a:lnTo>
                    <a:pt x="268137" y="706326"/>
                  </a:lnTo>
                  <a:lnTo>
                    <a:pt x="244520" y="708720"/>
                  </a:lnTo>
                  <a:lnTo>
                    <a:pt x="219596" y="704715"/>
                  </a:lnTo>
                  <a:lnTo>
                    <a:pt x="185833" y="688136"/>
                  </a:lnTo>
                  <a:lnTo>
                    <a:pt x="154772" y="660347"/>
                  </a:lnTo>
                  <a:lnTo>
                    <a:pt x="120967" y="601625"/>
                  </a:lnTo>
                  <a:lnTo>
                    <a:pt x="108516" y="558025"/>
                  </a:lnTo>
                  <a:lnTo>
                    <a:pt x="108597" y="513651"/>
                  </a:lnTo>
                  <a:lnTo>
                    <a:pt x="122324" y="454088"/>
                  </a:lnTo>
                  <a:lnTo>
                    <a:pt x="141487" y="399953"/>
                  </a:lnTo>
                  <a:lnTo>
                    <a:pt x="174676" y="340647"/>
                  </a:lnTo>
                  <a:lnTo>
                    <a:pt x="195530" y="293005"/>
                  </a:lnTo>
                  <a:lnTo>
                    <a:pt x="217948" y="230094"/>
                  </a:lnTo>
                  <a:lnTo>
                    <a:pt x="224339" y="186809"/>
                  </a:lnTo>
                  <a:lnTo>
                    <a:pt x="220644" y="149937"/>
                  </a:lnTo>
                  <a:lnTo>
                    <a:pt x="212103" y="130763"/>
                  </a:lnTo>
                  <a:lnTo>
                    <a:pt x="187557" y="99390"/>
                  </a:lnTo>
                  <a:lnTo>
                    <a:pt x="177121" y="91140"/>
                  </a:lnTo>
                  <a:lnTo>
                    <a:pt x="163859" y="845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28147" y="1410107"/>
              <a:ext cx="352925" cy="718727"/>
            </a:xfrm>
            <a:custGeom>
              <a:avLst/>
              <a:gdLst/>
              <a:ahLst/>
              <a:cxnLst/>
              <a:rect l="0" t="0" r="0" b="0"/>
              <a:pathLst>
                <a:path w="352925" h="718727">
                  <a:moveTo>
                    <a:pt x="167231" y="42825"/>
                  </a:moveTo>
                  <a:lnTo>
                    <a:pt x="137923" y="4452"/>
                  </a:lnTo>
                  <a:lnTo>
                    <a:pt x="128975" y="865"/>
                  </a:lnTo>
                  <a:lnTo>
                    <a:pt x="106554" y="0"/>
                  </a:lnTo>
                  <a:lnTo>
                    <a:pt x="84111" y="9754"/>
                  </a:lnTo>
                  <a:lnTo>
                    <a:pt x="46697" y="39022"/>
                  </a:lnTo>
                  <a:lnTo>
                    <a:pt x="17946" y="82975"/>
                  </a:lnTo>
                  <a:lnTo>
                    <a:pt x="4975" y="118282"/>
                  </a:lnTo>
                  <a:lnTo>
                    <a:pt x="0" y="178310"/>
                  </a:lnTo>
                  <a:lnTo>
                    <a:pt x="2257" y="218280"/>
                  </a:lnTo>
                  <a:lnTo>
                    <a:pt x="13455" y="252349"/>
                  </a:lnTo>
                  <a:lnTo>
                    <a:pt x="38200" y="289713"/>
                  </a:lnTo>
                  <a:lnTo>
                    <a:pt x="69127" y="320794"/>
                  </a:lnTo>
                  <a:lnTo>
                    <a:pt x="127922" y="356396"/>
                  </a:lnTo>
                  <a:lnTo>
                    <a:pt x="189177" y="393474"/>
                  </a:lnTo>
                  <a:lnTo>
                    <a:pt x="246637" y="434420"/>
                  </a:lnTo>
                  <a:lnTo>
                    <a:pt x="298253" y="476958"/>
                  </a:lnTo>
                  <a:lnTo>
                    <a:pt x="320219" y="496646"/>
                  </a:lnTo>
                  <a:lnTo>
                    <a:pt x="339163" y="528630"/>
                  </a:lnTo>
                  <a:lnTo>
                    <a:pt x="352924" y="580767"/>
                  </a:lnTo>
                  <a:lnTo>
                    <a:pt x="352493" y="622185"/>
                  </a:lnTo>
                  <a:lnTo>
                    <a:pt x="346665" y="647759"/>
                  </a:lnTo>
                  <a:lnTo>
                    <a:pt x="329061" y="676480"/>
                  </a:lnTo>
                  <a:lnTo>
                    <a:pt x="311685" y="696457"/>
                  </a:lnTo>
                  <a:lnTo>
                    <a:pt x="289144" y="710794"/>
                  </a:lnTo>
                  <a:lnTo>
                    <a:pt x="264699" y="718726"/>
                  </a:lnTo>
                  <a:lnTo>
                    <a:pt x="242135" y="718352"/>
                  </a:lnTo>
                  <a:lnTo>
                    <a:pt x="209702" y="705975"/>
                  </a:lnTo>
                  <a:lnTo>
                    <a:pt x="151795" y="667195"/>
                  </a:lnTo>
                  <a:lnTo>
                    <a:pt x="115959" y="630971"/>
                  </a:lnTo>
                  <a:lnTo>
                    <a:pt x="91127" y="579588"/>
                  </a:lnTo>
                  <a:lnTo>
                    <a:pt x="84607" y="529221"/>
                  </a:lnTo>
                  <a:lnTo>
                    <a:pt x="86439" y="477332"/>
                  </a:lnTo>
                  <a:lnTo>
                    <a:pt x="101003" y="414989"/>
                  </a:lnTo>
                  <a:lnTo>
                    <a:pt x="118158" y="353574"/>
                  </a:lnTo>
                  <a:lnTo>
                    <a:pt x="135653" y="293104"/>
                  </a:lnTo>
                  <a:lnTo>
                    <a:pt x="149685" y="233293"/>
                  </a:lnTo>
                  <a:lnTo>
                    <a:pt x="154623" y="182448"/>
                  </a:lnTo>
                  <a:lnTo>
                    <a:pt x="150497" y="130338"/>
                  </a:lnTo>
                  <a:lnTo>
                    <a:pt x="138622" y="80649"/>
                  </a:lnTo>
                  <a:lnTo>
                    <a:pt x="125117" y="63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411233" y="1410848"/>
            <a:ext cx="690010" cy="726438"/>
            <a:chOff x="3411233" y="1410848"/>
            <a:chExt cx="690010" cy="726438"/>
          </a:xfrm>
        </p:grpSpPr>
        <p:sp>
          <p:nvSpPr>
            <p:cNvPr id="20" name="Freeform 19"/>
            <p:cNvSpPr/>
            <p:nvPr/>
          </p:nvSpPr>
          <p:spPr>
            <a:xfrm>
              <a:off x="3411233" y="1747730"/>
              <a:ext cx="178985" cy="389556"/>
            </a:xfrm>
            <a:custGeom>
              <a:avLst/>
              <a:gdLst/>
              <a:ahLst/>
              <a:cxnLst/>
              <a:rect l="0" t="0" r="0" b="0"/>
              <a:pathLst>
                <a:path w="178985" h="389556">
                  <a:moveTo>
                    <a:pt x="0" y="0"/>
                  </a:moveTo>
                  <a:lnTo>
                    <a:pt x="16811" y="19151"/>
                  </a:lnTo>
                  <a:lnTo>
                    <a:pt x="39542" y="65567"/>
                  </a:lnTo>
                  <a:lnTo>
                    <a:pt x="61233" y="125386"/>
                  </a:lnTo>
                  <a:lnTo>
                    <a:pt x="81184" y="176232"/>
                  </a:lnTo>
                  <a:lnTo>
                    <a:pt x="101913" y="228342"/>
                  </a:lnTo>
                  <a:lnTo>
                    <a:pt x="128709" y="288777"/>
                  </a:lnTo>
                  <a:lnTo>
                    <a:pt x="150296" y="346647"/>
                  </a:lnTo>
                  <a:lnTo>
                    <a:pt x="178984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21761" y="1821430"/>
              <a:ext cx="168457" cy="294798"/>
            </a:xfrm>
            <a:custGeom>
              <a:avLst/>
              <a:gdLst/>
              <a:ahLst/>
              <a:cxnLst/>
              <a:rect l="0" t="0" r="0" b="0"/>
              <a:pathLst>
                <a:path w="168457" h="294798">
                  <a:moveTo>
                    <a:pt x="168456" y="0"/>
                  </a:moveTo>
                  <a:lnTo>
                    <a:pt x="140923" y="63450"/>
                  </a:lnTo>
                  <a:lnTo>
                    <a:pt x="113895" y="110957"/>
                  </a:lnTo>
                  <a:lnTo>
                    <a:pt x="83660" y="160907"/>
                  </a:lnTo>
                  <a:lnTo>
                    <a:pt x="48241" y="217181"/>
                  </a:lnTo>
                  <a:lnTo>
                    <a:pt x="13262" y="277686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65400" y="1410848"/>
              <a:ext cx="335843" cy="726438"/>
            </a:xfrm>
            <a:custGeom>
              <a:avLst/>
              <a:gdLst/>
              <a:ahLst/>
              <a:cxnLst/>
              <a:rect l="0" t="0" r="0" b="0"/>
              <a:pathLst>
                <a:path w="335843" h="726438">
                  <a:moveTo>
                    <a:pt x="45916" y="252654"/>
                  </a:moveTo>
                  <a:lnTo>
                    <a:pt x="31262" y="197513"/>
                  </a:lnTo>
                  <a:lnTo>
                    <a:pt x="18888" y="140550"/>
                  </a:lnTo>
                  <a:lnTo>
                    <a:pt x="12111" y="84238"/>
                  </a:lnTo>
                  <a:lnTo>
                    <a:pt x="0" y="23589"/>
                  </a:lnTo>
                  <a:lnTo>
                    <a:pt x="6401" y="6178"/>
                  </a:lnTo>
                  <a:lnTo>
                    <a:pt x="12554" y="1769"/>
                  </a:lnTo>
                  <a:lnTo>
                    <a:pt x="20165" y="0"/>
                  </a:lnTo>
                  <a:lnTo>
                    <a:pt x="68775" y="5565"/>
                  </a:lnTo>
                  <a:lnTo>
                    <a:pt x="117680" y="14626"/>
                  </a:lnTo>
                  <a:lnTo>
                    <a:pt x="169215" y="30309"/>
                  </a:lnTo>
                  <a:lnTo>
                    <a:pt x="230625" y="48164"/>
                  </a:lnTo>
                  <a:lnTo>
                    <a:pt x="287815" y="62956"/>
                  </a:lnTo>
                  <a:lnTo>
                    <a:pt x="301938" y="66527"/>
                  </a:lnTo>
                  <a:lnTo>
                    <a:pt x="312524" y="72417"/>
                  </a:lnTo>
                  <a:lnTo>
                    <a:pt x="327405" y="88321"/>
                  </a:lnTo>
                  <a:lnTo>
                    <a:pt x="334799" y="113327"/>
                  </a:lnTo>
                  <a:lnTo>
                    <a:pt x="335842" y="163409"/>
                  </a:lnTo>
                  <a:lnTo>
                    <a:pt x="331861" y="216462"/>
                  </a:lnTo>
                  <a:lnTo>
                    <a:pt x="330516" y="276311"/>
                  </a:lnTo>
                  <a:lnTo>
                    <a:pt x="323015" y="334363"/>
                  </a:lnTo>
                  <a:lnTo>
                    <a:pt x="317201" y="397822"/>
                  </a:lnTo>
                  <a:lnTo>
                    <a:pt x="308400" y="444626"/>
                  </a:lnTo>
                  <a:lnTo>
                    <a:pt x="294946" y="507253"/>
                  </a:lnTo>
                  <a:lnTo>
                    <a:pt x="282194" y="564685"/>
                  </a:lnTo>
                  <a:lnTo>
                    <a:pt x="275342" y="617970"/>
                  </a:lnTo>
                  <a:lnTo>
                    <a:pt x="268111" y="680611"/>
                  </a:lnTo>
                  <a:lnTo>
                    <a:pt x="267014" y="7264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74099" y="2237252"/>
            <a:ext cx="3453073" cy="886776"/>
            <a:chOff x="674099" y="2237252"/>
            <a:chExt cx="3453073" cy="886776"/>
          </a:xfrm>
        </p:grpSpPr>
        <p:sp>
          <p:nvSpPr>
            <p:cNvPr id="24" name="Freeform 23"/>
            <p:cNvSpPr/>
            <p:nvPr/>
          </p:nvSpPr>
          <p:spPr>
            <a:xfrm>
              <a:off x="674099" y="2534728"/>
              <a:ext cx="378751" cy="589300"/>
            </a:xfrm>
            <a:custGeom>
              <a:avLst/>
              <a:gdLst/>
              <a:ahLst/>
              <a:cxnLst/>
              <a:rect l="0" t="0" r="0" b="0"/>
              <a:pathLst>
                <a:path w="378751" h="589300">
                  <a:moveTo>
                    <a:pt x="231351" y="150038"/>
                  </a:moveTo>
                  <a:lnTo>
                    <a:pt x="213393" y="96164"/>
                  </a:lnTo>
                  <a:lnTo>
                    <a:pt x="201984" y="66615"/>
                  </a:lnTo>
                  <a:lnTo>
                    <a:pt x="171058" y="22185"/>
                  </a:lnTo>
                  <a:lnTo>
                    <a:pt x="154251" y="8207"/>
                  </a:lnTo>
                  <a:lnTo>
                    <a:pt x="144856" y="2841"/>
                  </a:lnTo>
                  <a:lnTo>
                    <a:pt x="121939" y="0"/>
                  </a:lnTo>
                  <a:lnTo>
                    <a:pt x="109277" y="880"/>
                  </a:lnTo>
                  <a:lnTo>
                    <a:pt x="85849" y="11216"/>
                  </a:lnTo>
                  <a:lnTo>
                    <a:pt x="66078" y="27508"/>
                  </a:lnTo>
                  <a:lnTo>
                    <a:pt x="43853" y="66563"/>
                  </a:lnTo>
                  <a:lnTo>
                    <a:pt x="24556" y="126957"/>
                  </a:lnTo>
                  <a:lnTo>
                    <a:pt x="10305" y="185037"/>
                  </a:lnTo>
                  <a:lnTo>
                    <a:pt x="2859" y="238397"/>
                  </a:lnTo>
                  <a:lnTo>
                    <a:pt x="653" y="295542"/>
                  </a:lnTo>
                  <a:lnTo>
                    <a:pt x="0" y="346399"/>
                  </a:lnTo>
                  <a:lnTo>
                    <a:pt x="2925" y="394223"/>
                  </a:lnTo>
                  <a:lnTo>
                    <a:pt x="19984" y="457195"/>
                  </a:lnTo>
                  <a:lnTo>
                    <a:pt x="39818" y="513525"/>
                  </a:lnTo>
                  <a:lnTo>
                    <a:pt x="79484" y="564929"/>
                  </a:lnTo>
                  <a:lnTo>
                    <a:pt x="106805" y="582325"/>
                  </a:lnTo>
                  <a:lnTo>
                    <a:pt x="142716" y="589299"/>
                  </a:lnTo>
                  <a:lnTo>
                    <a:pt x="202305" y="580396"/>
                  </a:lnTo>
                  <a:lnTo>
                    <a:pt x="261885" y="562817"/>
                  </a:lnTo>
                  <a:lnTo>
                    <a:pt x="315441" y="531935"/>
                  </a:lnTo>
                  <a:lnTo>
                    <a:pt x="378750" y="4869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89678" y="2484725"/>
              <a:ext cx="347442" cy="494840"/>
            </a:xfrm>
            <a:custGeom>
              <a:avLst/>
              <a:gdLst/>
              <a:ahLst/>
              <a:cxnLst/>
              <a:rect l="0" t="0" r="0" b="0"/>
              <a:pathLst>
                <a:path w="347442" h="494840">
                  <a:moveTo>
                    <a:pt x="0" y="0"/>
                  </a:moveTo>
                  <a:lnTo>
                    <a:pt x="15641" y="27556"/>
                  </a:lnTo>
                  <a:lnTo>
                    <a:pt x="31209" y="80659"/>
                  </a:lnTo>
                  <a:lnTo>
                    <a:pt x="49084" y="137570"/>
                  </a:lnTo>
                  <a:lnTo>
                    <a:pt x="60042" y="190345"/>
                  </a:lnTo>
                  <a:lnTo>
                    <a:pt x="68142" y="245829"/>
                  </a:lnTo>
                  <a:lnTo>
                    <a:pt x="79838" y="303019"/>
                  </a:lnTo>
                  <a:lnTo>
                    <a:pt x="84097" y="354686"/>
                  </a:lnTo>
                  <a:lnTo>
                    <a:pt x="89239" y="397844"/>
                  </a:lnTo>
                  <a:lnTo>
                    <a:pt x="98711" y="457001"/>
                  </a:lnTo>
                  <a:lnTo>
                    <a:pt x="100903" y="464935"/>
                  </a:lnTo>
                  <a:lnTo>
                    <a:pt x="102363" y="465544"/>
                  </a:lnTo>
                  <a:lnTo>
                    <a:pt x="107240" y="412386"/>
                  </a:lnTo>
                  <a:lnTo>
                    <a:pt x="128115" y="349524"/>
                  </a:lnTo>
                  <a:lnTo>
                    <a:pt x="160358" y="291700"/>
                  </a:lnTo>
                  <a:lnTo>
                    <a:pt x="180065" y="272754"/>
                  </a:lnTo>
                  <a:lnTo>
                    <a:pt x="190233" y="266064"/>
                  </a:lnTo>
                  <a:lnTo>
                    <a:pt x="214010" y="261750"/>
                  </a:lnTo>
                  <a:lnTo>
                    <a:pt x="237835" y="264902"/>
                  </a:lnTo>
                  <a:lnTo>
                    <a:pt x="264402" y="279831"/>
                  </a:lnTo>
                  <a:lnTo>
                    <a:pt x="279729" y="292435"/>
                  </a:lnTo>
                  <a:lnTo>
                    <a:pt x="295922" y="318274"/>
                  </a:lnTo>
                  <a:lnTo>
                    <a:pt x="311875" y="372918"/>
                  </a:lnTo>
                  <a:lnTo>
                    <a:pt x="326291" y="423053"/>
                  </a:lnTo>
                  <a:lnTo>
                    <a:pt x="344313" y="484724"/>
                  </a:lnTo>
                  <a:lnTo>
                    <a:pt x="347441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31008" y="2747114"/>
              <a:ext cx="369366" cy="304419"/>
            </a:xfrm>
            <a:custGeom>
              <a:avLst/>
              <a:gdLst/>
              <a:ahLst/>
              <a:cxnLst/>
              <a:rect l="0" t="0" r="0" b="0"/>
              <a:pathLst>
                <a:path w="369366" h="304419">
                  <a:moveTo>
                    <a:pt x="53510" y="158751"/>
                  </a:moveTo>
                  <a:lnTo>
                    <a:pt x="70277" y="164340"/>
                  </a:lnTo>
                  <a:lnTo>
                    <a:pt x="103061" y="162227"/>
                  </a:lnTo>
                  <a:lnTo>
                    <a:pt x="136822" y="154192"/>
                  </a:lnTo>
                  <a:lnTo>
                    <a:pt x="155268" y="141517"/>
                  </a:lnTo>
                  <a:lnTo>
                    <a:pt x="186174" y="104784"/>
                  </a:lnTo>
                  <a:lnTo>
                    <a:pt x="189916" y="94697"/>
                  </a:lnTo>
                  <a:lnTo>
                    <a:pt x="190954" y="74131"/>
                  </a:lnTo>
                  <a:lnTo>
                    <a:pt x="179371" y="42821"/>
                  </a:lnTo>
                  <a:lnTo>
                    <a:pt x="155533" y="16907"/>
                  </a:lnTo>
                  <a:lnTo>
                    <a:pt x="126243" y="0"/>
                  </a:lnTo>
                  <a:lnTo>
                    <a:pt x="102603" y="847"/>
                  </a:lnTo>
                  <a:lnTo>
                    <a:pt x="76499" y="10193"/>
                  </a:lnTo>
                  <a:lnTo>
                    <a:pt x="49299" y="26045"/>
                  </a:lnTo>
                  <a:lnTo>
                    <a:pt x="30971" y="44788"/>
                  </a:lnTo>
                  <a:lnTo>
                    <a:pt x="4084" y="96595"/>
                  </a:lnTo>
                  <a:lnTo>
                    <a:pt x="0" y="151643"/>
                  </a:lnTo>
                  <a:lnTo>
                    <a:pt x="6200" y="195639"/>
                  </a:lnTo>
                  <a:lnTo>
                    <a:pt x="21034" y="230902"/>
                  </a:lnTo>
                  <a:lnTo>
                    <a:pt x="40248" y="257988"/>
                  </a:lnTo>
                  <a:lnTo>
                    <a:pt x="77526" y="286420"/>
                  </a:lnTo>
                  <a:lnTo>
                    <a:pt x="109027" y="297381"/>
                  </a:lnTo>
                  <a:lnTo>
                    <a:pt x="171321" y="304418"/>
                  </a:lnTo>
                  <a:lnTo>
                    <a:pt x="231371" y="294469"/>
                  </a:lnTo>
                  <a:lnTo>
                    <a:pt x="286158" y="275582"/>
                  </a:lnTo>
                  <a:lnTo>
                    <a:pt x="346824" y="242376"/>
                  </a:lnTo>
                  <a:lnTo>
                    <a:pt x="369365" y="232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44793" y="2684640"/>
              <a:ext cx="176679" cy="297965"/>
            </a:xfrm>
            <a:custGeom>
              <a:avLst/>
              <a:gdLst/>
              <a:ahLst/>
              <a:cxnLst/>
              <a:rect l="0" t="0" r="0" b="0"/>
              <a:pathLst>
                <a:path w="176679" h="297965">
                  <a:moveTo>
                    <a:pt x="124036" y="73826"/>
                  </a:moveTo>
                  <a:lnTo>
                    <a:pt x="109381" y="24274"/>
                  </a:lnTo>
                  <a:lnTo>
                    <a:pt x="103738" y="15055"/>
                  </a:lnTo>
                  <a:lnTo>
                    <a:pt x="88108" y="1692"/>
                  </a:lnTo>
                  <a:lnTo>
                    <a:pt x="79027" y="0"/>
                  </a:lnTo>
                  <a:lnTo>
                    <a:pt x="59578" y="4360"/>
                  </a:lnTo>
                  <a:lnTo>
                    <a:pt x="42355" y="17216"/>
                  </a:lnTo>
                  <a:lnTo>
                    <a:pt x="34487" y="25557"/>
                  </a:lnTo>
                  <a:lnTo>
                    <a:pt x="17824" y="65243"/>
                  </a:lnTo>
                  <a:lnTo>
                    <a:pt x="5478" y="119636"/>
                  </a:lnTo>
                  <a:lnTo>
                    <a:pt x="0" y="174617"/>
                  </a:lnTo>
                  <a:lnTo>
                    <a:pt x="3966" y="216774"/>
                  </a:lnTo>
                  <a:lnTo>
                    <a:pt x="15689" y="240304"/>
                  </a:lnTo>
                  <a:lnTo>
                    <a:pt x="46222" y="278416"/>
                  </a:lnTo>
                  <a:lnTo>
                    <a:pt x="78883" y="295622"/>
                  </a:lnTo>
                  <a:lnTo>
                    <a:pt x="104748" y="297964"/>
                  </a:lnTo>
                  <a:lnTo>
                    <a:pt x="130671" y="293936"/>
                  </a:lnTo>
                  <a:lnTo>
                    <a:pt x="176678" y="273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84642" y="2379440"/>
              <a:ext cx="25868" cy="642239"/>
            </a:xfrm>
            <a:custGeom>
              <a:avLst/>
              <a:gdLst/>
              <a:ahLst/>
              <a:cxnLst/>
              <a:rect l="0" t="0" r="0" b="0"/>
              <a:pathLst>
                <a:path w="25868" h="642239">
                  <a:moveTo>
                    <a:pt x="0" y="0"/>
                  </a:moveTo>
                  <a:lnTo>
                    <a:pt x="5589" y="58617"/>
                  </a:lnTo>
                  <a:lnTo>
                    <a:pt x="9065" y="104585"/>
                  </a:lnTo>
                  <a:lnTo>
                    <a:pt x="10095" y="160840"/>
                  </a:lnTo>
                  <a:lnTo>
                    <a:pt x="10400" y="221961"/>
                  </a:lnTo>
                  <a:lnTo>
                    <a:pt x="17739" y="283790"/>
                  </a:lnTo>
                  <a:lnTo>
                    <a:pt x="20074" y="339889"/>
                  </a:lnTo>
                  <a:lnTo>
                    <a:pt x="21936" y="397456"/>
                  </a:lnTo>
                  <a:lnTo>
                    <a:pt x="25867" y="438299"/>
                  </a:lnTo>
                  <a:lnTo>
                    <a:pt x="14252" y="489780"/>
                  </a:lnTo>
                  <a:lnTo>
                    <a:pt x="11264" y="549992"/>
                  </a:lnTo>
                  <a:lnTo>
                    <a:pt x="10674" y="604606"/>
                  </a:lnTo>
                  <a:lnTo>
                    <a:pt x="10529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23675" y="2621595"/>
              <a:ext cx="192595" cy="336913"/>
            </a:xfrm>
            <a:custGeom>
              <a:avLst/>
              <a:gdLst/>
              <a:ahLst/>
              <a:cxnLst/>
              <a:rect l="0" t="0" r="0" b="0"/>
              <a:pathLst>
                <a:path w="192595" h="336913">
                  <a:moveTo>
                    <a:pt x="66252" y="0"/>
                  </a:moveTo>
                  <a:lnTo>
                    <a:pt x="48294" y="53875"/>
                  </a:lnTo>
                  <a:lnTo>
                    <a:pt x="20376" y="115922"/>
                  </a:lnTo>
                  <a:lnTo>
                    <a:pt x="0" y="168471"/>
                  </a:lnTo>
                  <a:lnTo>
                    <a:pt x="1027" y="173145"/>
                  </a:lnTo>
                  <a:lnTo>
                    <a:pt x="5221" y="173922"/>
                  </a:lnTo>
                  <a:lnTo>
                    <a:pt x="66994" y="154122"/>
                  </a:lnTo>
                  <a:lnTo>
                    <a:pt x="87639" y="156626"/>
                  </a:lnTo>
                  <a:lnTo>
                    <a:pt x="115872" y="171190"/>
                  </a:lnTo>
                  <a:lnTo>
                    <a:pt x="131589" y="186049"/>
                  </a:lnTo>
                  <a:lnTo>
                    <a:pt x="146374" y="208251"/>
                  </a:lnTo>
                  <a:lnTo>
                    <a:pt x="165320" y="271241"/>
                  </a:lnTo>
                  <a:lnTo>
                    <a:pt x="188928" y="327334"/>
                  </a:lnTo>
                  <a:lnTo>
                    <a:pt x="19259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79440" y="2621595"/>
              <a:ext cx="284370" cy="229368"/>
            </a:xfrm>
            <a:custGeom>
              <a:avLst/>
              <a:gdLst/>
              <a:ahLst/>
              <a:cxnLst/>
              <a:rect l="0" t="0" r="0" b="0"/>
              <a:pathLst>
                <a:path w="284370" h="229368">
                  <a:moveTo>
                    <a:pt x="0" y="94757"/>
                  </a:moveTo>
                  <a:lnTo>
                    <a:pt x="54144" y="103090"/>
                  </a:lnTo>
                  <a:lnTo>
                    <a:pt x="109091" y="99263"/>
                  </a:lnTo>
                  <a:lnTo>
                    <a:pt x="165005" y="95647"/>
                  </a:lnTo>
                  <a:lnTo>
                    <a:pt x="221110" y="94932"/>
                  </a:lnTo>
                  <a:lnTo>
                    <a:pt x="235144" y="94874"/>
                  </a:lnTo>
                  <a:lnTo>
                    <a:pt x="243330" y="99514"/>
                  </a:lnTo>
                  <a:lnTo>
                    <a:pt x="247618" y="107287"/>
                  </a:lnTo>
                  <a:lnTo>
                    <a:pt x="249263" y="127232"/>
                  </a:lnTo>
                  <a:lnTo>
                    <a:pt x="246094" y="147795"/>
                  </a:lnTo>
                  <a:lnTo>
                    <a:pt x="237667" y="165513"/>
                  </a:lnTo>
                  <a:lnTo>
                    <a:pt x="196528" y="218645"/>
                  </a:lnTo>
                  <a:lnTo>
                    <a:pt x="183272" y="229367"/>
                  </a:lnTo>
                  <a:lnTo>
                    <a:pt x="183013" y="228951"/>
                  </a:lnTo>
                  <a:lnTo>
                    <a:pt x="232006" y="167189"/>
                  </a:lnTo>
                  <a:lnTo>
                    <a:pt x="258366" y="115647"/>
                  </a:lnTo>
                  <a:lnTo>
                    <a:pt x="276597" y="76786"/>
                  </a:lnTo>
                  <a:lnTo>
                    <a:pt x="282664" y="68739"/>
                  </a:lnTo>
                  <a:lnTo>
                    <a:pt x="284369" y="61034"/>
                  </a:lnTo>
                  <a:lnTo>
                    <a:pt x="283166" y="53557"/>
                  </a:lnTo>
                  <a:lnTo>
                    <a:pt x="280024" y="46234"/>
                  </a:lnTo>
                  <a:lnTo>
                    <a:pt x="267175" y="34976"/>
                  </a:lnTo>
                  <a:lnTo>
                    <a:pt x="230330" y="18218"/>
                  </a:lnTo>
                  <a:lnTo>
                    <a:pt x="173616" y="1087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29053" y="2300903"/>
              <a:ext cx="178124" cy="502163"/>
            </a:xfrm>
            <a:custGeom>
              <a:avLst/>
              <a:gdLst/>
              <a:ahLst/>
              <a:cxnLst/>
              <a:rect l="0" t="0" r="0" b="0"/>
              <a:pathLst>
                <a:path w="178124" h="502163">
                  <a:moveTo>
                    <a:pt x="155755" y="57480"/>
                  </a:moveTo>
                  <a:lnTo>
                    <a:pt x="135512" y="13517"/>
                  </a:lnTo>
                  <a:lnTo>
                    <a:pt x="125882" y="7115"/>
                  </a:lnTo>
                  <a:lnTo>
                    <a:pt x="99584" y="0"/>
                  </a:lnTo>
                  <a:lnTo>
                    <a:pt x="87892" y="1613"/>
                  </a:lnTo>
                  <a:lnTo>
                    <a:pt x="68662" y="12763"/>
                  </a:lnTo>
                  <a:lnTo>
                    <a:pt x="44682" y="38771"/>
                  </a:lnTo>
                  <a:lnTo>
                    <a:pt x="28348" y="74293"/>
                  </a:lnTo>
                  <a:lnTo>
                    <a:pt x="21688" y="120043"/>
                  </a:lnTo>
                  <a:lnTo>
                    <a:pt x="30894" y="170644"/>
                  </a:lnTo>
                  <a:lnTo>
                    <a:pt x="61031" y="230569"/>
                  </a:lnTo>
                  <a:lnTo>
                    <a:pt x="90234" y="282741"/>
                  </a:lnTo>
                  <a:lnTo>
                    <a:pt x="147828" y="344139"/>
                  </a:lnTo>
                  <a:lnTo>
                    <a:pt x="173513" y="395557"/>
                  </a:lnTo>
                  <a:lnTo>
                    <a:pt x="178123" y="409207"/>
                  </a:lnTo>
                  <a:lnTo>
                    <a:pt x="177005" y="436851"/>
                  </a:lnTo>
                  <a:lnTo>
                    <a:pt x="167539" y="462396"/>
                  </a:lnTo>
                  <a:lnTo>
                    <a:pt x="151634" y="481548"/>
                  </a:lnTo>
                  <a:lnTo>
                    <a:pt x="126627" y="494739"/>
                  </a:lnTo>
                  <a:lnTo>
                    <a:pt x="96016" y="502162"/>
                  </a:lnTo>
                  <a:lnTo>
                    <a:pt x="62914" y="501561"/>
                  </a:lnTo>
                  <a:lnTo>
                    <a:pt x="34944" y="491156"/>
                  </a:lnTo>
                  <a:lnTo>
                    <a:pt x="22572" y="483468"/>
                  </a:lnTo>
                  <a:lnTo>
                    <a:pt x="14324" y="473663"/>
                  </a:lnTo>
                  <a:lnTo>
                    <a:pt x="5159" y="450291"/>
                  </a:lnTo>
                  <a:lnTo>
                    <a:pt x="0" y="394057"/>
                  </a:lnTo>
                  <a:lnTo>
                    <a:pt x="4060" y="347889"/>
                  </a:lnTo>
                  <a:lnTo>
                    <a:pt x="27576" y="286796"/>
                  </a:lnTo>
                  <a:lnTo>
                    <a:pt x="53954" y="227018"/>
                  </a:lnTo>
                  <a:lnTo>
                    <a:pt x="80160" y="167847"/>
                  </a:lnTo>
                  <a:lnTo>
                    <a:pt x="97366" y="120485"/>
                  </a:lnTo>
                  <a:lnTo>
                    <a:pt x="100558" y="94451"/>
                  </a:lnTo>
                  <a:lnTo>
                    <a:pt x="95738" y="73522"/>
                  </a:lnTo>
                  <a:lnTo>
                    <a:pt x="82056" y="46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99207" y="2292073"/>
              <a:ext cx="159343" cy="509575"/>
            </a:xfrm>
            <a:custGeom>
              <a:avLst/>
              <a:gdLst/>
              <a:ahLst/>
              <a:cxnLst/>
              <a:rect l="0" t="0" r="0" b="0"/>
              <a:pathLst>
                <a:path w="159343" h="509575">
                  <a:moveTo>
                    <a:pt x="159342" y="34725"/>
                  </a:moveTo>
                  <a:lnTo>
                    <a:pt x="148164" y="17957"/>
                  </a:lnTo>
                  <a:lnTo>
                    <a:pt x="130197" y="6605"/>
                  </a:lnTo>
                  <a:lnTo>
                    <a:pt x="107784" y="0"/>
                  </a:lnTo>
                  <a:lnTo>
                    <a:pt x="86125" y="964"/>
                  </a:lnTo>
                  <a:lnTo>
                    <a:pt x="48611" y="13673"/>
                  </a:lnTo>
                  <a:lnTo>
                    <a:pt x="27850" y="28878"/>
                  </a:lnTo>
                  <a:lnTo>
                    <a:pt x="11994" y="48504"/>
                  </a:lnTo>
                  <a:lnTo>
                    <a:pt x="1047" y="72824"/>
                  </a:lnTo>
                  <a:lnTo>
                    <a:pt x="0" y="83521"/>
                  </a:lnTo>
                  <a:lnTo>
                    <a:pt x="5075" y="101645"/>
                  </a:lnTo>
                  <a:lnTo>
                    <a:pt x="49714" y="164871"/>
                  </a:lnTo>
                  <a:lnTo>
                    <a:pt x="103547" y="227232"/>
                  </a:lnTo>
                  <a:lnTo>
                    <a:pt x="119414" y="253590"/>
                  </a:lnTo>
                  <a:lnTo>
                    <a:pt x="135813" y="279338"/>
                  </a:lnTo>
                  <a:lnTo>
                    <a:pt x="140146" y="289047"/>
                  </a:lnTo>
                  <a:lnTo>
                    <a:pt x="146245" y="341836"/>
                  </a:lnTo>
                  <a:lnTo>
                    <a:pt x="142463" y="403751"/>
                  </a:lnTo>
                  <a:lnTo>
                    <a:pt x="128345" y="455371"/>
                  </a:lnTo>
                  <a:lnTo>
                    <a:pt x="109343" y="489124"/>
                  </a:lnTo>
                  <a:lnTo>
                    <a:pt x="92667" y="503012"/>
                  </a:lnTo>
                  <a:lnTo>
                    <a:pt x="83306" y="508353"/>
                  </a:lnTo>
                  <a:lnTo>
                    <a:pt x="74726" y="509574"/>
                  </a:lnTo>
                  <a:lnTo>
                    <a:pt x="58954" y="504692"/>
                  </a:lnTo>
                  <a:lnTo>
                    <a:pt x="53812" y="496605"/>
                  </a:lnTo>
                  <a:lnTo>
                    <a:pt x="42440" y="441598"/>
                  </a:lnTo>
                  <a:lnTo>
                    <a:pt x="38916" y="388466"/>
                  </a:lnTo>
                  <a:lnTo>
                    <a:pt x="45282" y="331390"/>
                  </a:lnTo>
                  <a:lnTo>
                    <a:pt x="57913" y="270880"/>
                  </a:lnTo>
                  <a:lnTo>
                    <a:pt x="80078" y="210661"/>
                  </a:lnTo>
                  <a:lnTo>
                    <a:pt x="106987" y="159425"/>
                  </a:lnTo>
                  <a:lnTo>
                    <a:pt x="129243" y="104590"/>
                  </a:lnTo>
                  <a:lnTo>
                    <a:pt x="135606" y="62704"/>
                  </a:lnTo>
                  <a:lnTo>
                    <a:pt x="127756" y="13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16476" y="2484725"/>
              <a:ext cx="115815" cy="284270"/>
            </a:xfrm>
            <a:custGeom>
              <a:avLst/>
              <a:gdLst/>
              <a:ahLst/>
              <a:cxnLst/>
              <a:rect l="0" t="0" r="0" b="0"/>
              <a:pathLst>
                <a:path w="115815" h="284270">
                  <a:moveTo>
                    <a:pt x="0" y="0"/>
                  </a:moveTo>
                  <a:lnTo>
                    <a:pt x="0" y="27946"/>
                  </a:lnTo>
                  <a:lnTo>
                    <a:pt x="9359" y="54145"/>
                  </a:lnTo>
                  <a:lnTo>
                    <a:pt x="38234" y="114625"/>
                  </a:lnTo>
                  <a:lnTo>
                    <a:pt x="63791" y="163932"/>
                  </a:lnTo>
                  <a:lnTo>
                    <a:pt x="85781" y="223714"/>
                  </a:lnTo>
                  <a:lnTo>
                    <a:pt x="11581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53305" y="2516310"/>
              <a:ext cx="200043" cy="274696"/>
            </a:xfrm>
            <a:custGeom>
              <a:avLst/>
              <a:gdLst/>
              <a:ahLst/>
              <a:cxnLst/>
              <a:rect l="0" t="0" r="0" b="0"/>
              <a:pathLst>
                <a:path w="200043" h="274696">
                  <a:moveTo>
                    <a:pt x="200042" y="0"/>
                  </a:moveTo>
                  <a:lnTo>
                    <a:pt x="158059" y="53875"/>
                  </a:lnTo>
                  <a:lnTo>
                    <a:pt x="122074" y="115922"/>
                  </a:lnTo>
                  <a:lnTo>
                    <a:pt x="80652" y="177825"/>
                  </a:lnTo>
                  <a:lnTo>
                    <a:pt x="55749" y="212768"/>
                  </a:lnTo>
                  <a:lnTo>
                    <a:pt x="39915" y="239688"/>
                  </a:lnTo>
                  <a:lnTo>
                    <a:pt x="9069" y="273416"/>
                  </a:lnTo>
                  <a:lnTo>
                    <a:pt x="6046" y="27469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56711" y="2237252"/>
              <a:ext cx="247736" cy="542272"/>
            </a:xfrm>
            <a:custGeom>
              <a:avLst/>
              <a:gdLst/>
              <a:ahLst/>
              <a:cxnLst/>
              <a:rect l="0" t="0" r="0" b="0"/>
              <a:pathLst>
                <a:path w="247736" h="542272">
                  <a:moveTo>
                    <a:pt x="65092" y="236945"/>
                  </a:moveTo>
                  <a:lnTo>
                    <a:pt x="56759" y="188014"/>
                  </a:lnTo>
                  <a:lnTo>
                    <a:pt x="52094" y="140168"/>
                  </a:lnTo>
                  <a:lnTo>
                    <a:pt x="34448" y="77188"/>
                  </a:lnTo>
                  <a:lnTo>
                    <a:pt x="15668" y="22027"/>
                  </a:lnTo>
                  <a:lnTo>
                    <a:pt x="3741" y="2606"/>
                  </a:lnTo>
                  <a:lnTo>
                    <a:pt x="795" y="0"/>
                  </a:lnTo>
                  <a:lnTo>
                    <a:pt x="0" y="1772"/>
                  </a:lnTo>
                  <a:lnTo>
                    <a:pt x="640" y="6464"/>
                  </a:lnTo>
                  <a:lnTo>
                    <a:pt x="4577" y="10761"/>
                  </a:lnTo>
                  <a:lnTo>
                    <a:pt x="28054" y="22398"/>
                  </a:lnTo>
                  <a:lnTo>
                    <a:pt x="90789" y="40351"/>
                  </a:lnTo>
                  <a:lnTo>
                    <a:pt x="153269" y="38797"/>
                  </a:lnTo>
                  <a:lnTo>
                    <a:pt x="211884" y="37277"/>
                  </a:lnTo>
                  <a:lnTo>
                    <a:pt x="226124" y="37152"/>
                  </a:lnTo>
                  <a:lnTo>
                    <a:pt x="235618" y="41749"/>
                  </a:lnTo>
                  <a:lnTo>
                    <a:pt x="241947" y="49492"/>
                  </a:lnTo>
                  <a:lnTo>
                    <a:pt x="246166" y="59334"/>
                  </a:lnTo>
                  <a:lnTo>
                    <a:pt x="247735" y="82747"/>
                  </a:lnTo>
                  <a:lnTo>
                    <a:pt x="242041" y="128475"/>
                  </a:lnTo>
                  <a:lnTo>
                    <a:pt x="232944" y="189598"/>
                  </a:lnTo>
                  <a:lnTo>
                    <a:pt x="225960" y="250212"/>
                  </a:lnTo>
                  <a:lnTo>
                    <a:pt x="218011" y="312615"/>
                  </a:lnTo>
                  <a:lnTo>
                    <a:pt x="204884" y="375807"/>
                  </a:lnTo>
                  <a:lnTo>
                    <a:pt x="193942" y="435862"/>
                  </a:lnTo>
                  <a:lnTo>
                    <a:pt x="177264" y="495070"/>
                  </a:lnTo>
                  <a:lnTo>
                    <a:pt x="170377" y="5422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27129" y="2505782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0" y="10528"/>
                  </a:moveTo>
                  <a:lnTo>
                    <a:pt x="42692" y="740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95544" y="2674238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0" y="52642"/>
                  </a:moveTo>
                  <a:lnTo>
                    <a:pt x="57264" y="41190"/>
                  </a:lnTo>
                  <a:lnTo>
                    <a:pt x="118156" y="27893"/>
                  </a:lnTo>
                  <a:lnTo>
                    <a:pt x="181026" y="10504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4264117" y="1937243"/>
            <a:ext cx="207459" cy="855243"/>
          </a:xfrm>
          <a:custGeom>
            <a:avLst/>
            <a:gdLst/>
            <a:ahLst/>
            <a:cxnLst/>
            <a:rect l="0" t="0" r="0" b="0"/>
            <a:pathLst>
              <a:path w="207459" h="855243">
                <a:moveTo>
                  <a:pt x="84152" y="0"/>
                </a:moveTo>
                <a:lnTo>
                  <a:pt x="69498" y="58617"/>
                </a:lnTo>
                <a:lnTo>
                  <a:pt x="55954" y="107895"/>
                </a:lnTo>
                <a:lnTo>
                  <a:pt x="45512" y="159481"/>
                </a:lnTo>
                <a:lnTo>
                  <a:pt x="31502" y="220019"/>
                </a:lnTo>
                <a:lnTo>
                  <a:pt x="23060" y="277037"/>
                </a:lnTo>
                <a:lnTo>
                  <a:pt x="12986" y="334530"/>
                </a:lnTo>
                <a:lnTo>
                  <a:pt x="2851" y="397879"/>
                </a:lnTo>
                <a:lnTo>
                  <a:pt x="791" y="444664"/>
                </a:lnTo>
                <a:lnTo>
                  <a:pt x="181" y="495570"/>
                </a:lnTo>
                <a:lnTo>
                  <a:pt x="0" y="544579"/>
                </a:lnTo>
                <a:lnTo>
                  <a:pt x="3066" y="591855"/>
                </a:lnTo>
                <a:lnTo>
                  <a:pt x="8993" y="654643"/>
                </a:lnTo>
                <a:lnTo>
                  <a:pt x="18570" y="710936"/>
                </a:lnTo>
                <a:lnTo>
                  <a:pt x="34846" y="757064"/>
                </a:lnTo>
                <a:lnTo>
                  <a:pt x="60978" y="810564"/>
                </a:lnTo>
                <a:lnTo>
                  <a:pt x="77362" y="831694"/>
                </a:lnTo>
                <a:lnTo>
                  <a:pt x="99462" y="846544"/>
                </a:lnTo>
                <a:lnTo>
                  <a:pt x="111906" y="852141"/>
                </a:lnTo>
                <a:lnTo>
                  <a:pt x="138211" y="855242"/>
                </a:lnTo>
                <a:lnTo>
                  <a:pt x="151777" y="854431"/>
                </a:lnTo>
                <a:lnTo>
                  <a:pt x="173089" y="844171"/>
                </a:lnTo>
                <a:lnTo>
                  <a:pt x="189190" y="827913"/>
                </a:lnTo>
                <a:lnTo>
                  <a:pt x="200246" y="808988"/>
                </a:lnTo>
                <a:lnTo>
                  <a:pt x="207458" y="773014"/>
                </a:lnTo>
                <a:lnTo>
                  <a:pt x="204005" y="732719"/>
                </a:lnTo>
                <a:lnTo>
                  <a:pt x="183952" y="679522"/>
                </a:lnTo>
                <a:lnTo>
                  <a:pt x="163115" y="651985"/>
                </a:lnTo>
                <a:lnTo>
                  <a:pt x="144983" y="636432"/>
                </a:lnTo>
                <a:lnTo>
                  <a:pt x="135235" y="632518"/>
                </a:lnTo>
                <a:lnTo>
                  <a:pt x="115044" y="631289"/>
                </a:lnTo>
                <a:lnTo>
                  <a:pt x="97492" y="637762"/>
                </a:lnTo>
                <a:lnTo>
                  <a:pt x="81892" y="649608"/>
                </a:lnTo>
                <a:lnTo>
                  <a:pt x="61126" y="676007"/>
                </a:lnTo>
                <a:lnTo>
                  <a:pt x="36632" y="734847"/>
                </a:lnTo>
                <a:lnTo>
                  <a:pt x="31509" y="7580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4558839" y="1937243"/>
            <a:ext cx="281959" cy="768581"/>
            <a:chOff x="4558839" y="1937243"/>
            <a:chExt cx="281959" cy="768581"/>
          </a:xfrm>
        </p:grpSpPr>
        <p:sp>
          <p:nvSpPr>
            <p:cNvPr id="40" name="Freeform 39"/>
            <p:cNvSpPr/>
            <p:nvPr/>
          </p:nvSpPr>
          <p:spPr>
            <a:xfrm>
              <a:off x="4558839" y="1937243"/>
              <a:ext cx="52644" cy="768581"/>
            </a:xfrm>
            <a:custGeom>
              <a:avLst/>
              <a:gdLst/>
              <a:ahLst/>
              <a:cxnLst/>
              <a:rect l="0" t="0" r="0" b="0"/>
              <a:pathLst>
                <a:path w="52644" h="768581">
                  <a:moveTo>
                    <a:pt x="0" y="0"/>
                  </a:moveTo>
                  <a:lnTo>
                    <a:pt x="3120" y="42692"/>
                  </a:lnTo>
                  <a:lnTo>
                    <a:pt x="16789" y="96003"/>
                  </a:lnTo>
                  <a:lnTo>
                    <a:pt x="23334" y="151458"/>
                  </a:lnTo>
                  <a:lnTo>
                    <a:pt x="29956" y="212802"/>
                  </a:lnTo>
                  <a:lnTo>
                    <a:pt x="32433" y="276045"/>
                  </a:lnTo>
                  <a:lnTo>
                    <a:pt x="39855" y="330998"/>
                  </a:lnTo>
                  <a:lnTo>
                    <a:pt x="38325" y="380393"/>
                  </a:lnTo>
                  <a:lnTo>
                    <a:pt x="36702" y="435193"/>
                  </a:lnTo>
                  <a:lnTo>
                    <a:pt x="40510" y="492764"/>
                  </a:lnTo>
                  <a:lnTo>
                    <a:pt x="41639" y="549987"/>
                  </a:lnTo>
                  <a:lnTo>
                    <a:pt x="41973" y="605156"/>
                  </a:lnTo>
                  <a:lnTo>
                    <a:pt x="42072" y="654258"/>
                  </a:lnTo>
                  <a:lnTo>
                    <a:pt x="42106" y="717662"/>
                  </a:lnTo>
                  <a:lnTo>
                    <a:pt x="52643" y="768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85267" y="2021471"/>
              <a:ext cx="155531" cy="655735"/>
            </a:xfrm>
            <a:custGeom>
              <a:avLst/>
              <a:gdLst/>
              <a:ahLst/>
              <a:cxnLst/>
              <a:rect l="0" t="0" r="0" b="0"/>
              <a:pathLst>
                <a:path w="155531" h="655735">
                  <a:moveTo>
                    <a:pt x="20971" y="0"/>
                  </a:moveTo>
                  <a:lnTo>
                    <a:pt x="12638" y="37478"/>
                  </a:lnTo>
                  <a:lnTo>
                    <a:pt x="10876" y="88901"/>
                  </a:lnTo>
                  <a:lnTo>
                    <a:pt x="10571" y="135786"/>
                  </a:lnTo>
                  <a:lnTo>
                    <a:pt x="10480" y="186722"/>
                  </a:lnTo>
                  <a:lnTo>
                    <a:pt x="10454" y="244448"/>
                  </a:lnTo>
                  <a:lnTo>
                    <a:pt x="3209" y="305130"/>
                  </a:lnTo>
                  <a:lnTo>
                    <a:pt x="890" y="361030"/>
                  </a:lnTo>
                  <a:lnTo>
                    <a:pt x="203" y="420877"/>
                  </a:lnTo>
                  <a:lnTo>
                    <a:pt x="0" y="477344"/>
                  </a:lnTo>
                  <a:lnTo>
                    <a:pt x="1109" y="535669"/>
                  </a:lnTo>
                  <a:lnTo>
                    <a:pt x="9497" y="582456"/>
                  </a:lnTo>
                  <a:lnTo>
                    <a:pt x="26280" y="617896"/>
                  </a:lnTo>
                  <a:lnTo>
                    <a:pt x="39318" y="635709"/>
                  </a:lnTo>
                  <a:lnTo>
                    <a:pt x="65402" y="653302"/>
                  </a:lnTo>
                  <a:lnTo>
                    <a:pt x="85172" y="655734"/>
                  </a:lnTo>
                  <a:lnTo>
                    <a:pt x="104487" y="651746"/>
                  </a:lnTo>
                  <a:lnTo>
                    <a:pt x="120870" y="642175"/>
                  </a:lnTo>
                  <a:lnTo>
                    <a:pt x="132831" y="627002"/>
                  </a:lnTo>
                  <a:lnTo>
                    <a:pt x="150042" y="588666"/>
                  </a:lnTo>
                  <a:lnTo>
                    <a:pt x="155530" y="546556"/>
                  </a:lnTo>
                  <a:lnTo>
                    <a:pt x="148980" y="489501"/>
                  </a:lnTo>
                  <a:lnTo>
                    <a:pt x="142985" y="465560"/>
                  </a:lnTo>
                  <a:lnTo>
                    <a:pt x="130182" y="446342"/>
                  </a:lnTo>
                  <a:lnTo>
                    <a:pt x="121854" y="437941"/>
                  </a:lnTo>
                  <a:lnTo>
                    <a:pt x="112793" y="433511"/>
                  </a:lnTo>
                  <a:lnTo>
                    <a:pt x="93366" y="431707"/>
                  </a:lnTo>
                  <a:lnTo>
                    <a:pt x="84442" y="435204"/>
                  </a:lnTo>
                  <a:lnTo>
                    <a:pt x="46039" y="470045"/>
                  </a:lnTo>
                  <a:lnTo>
                    <a:pt x="21961" y="525124"/>
                  </a:lnTo>
                  <a:lnTo>
                    <a:pt x="16732" y="545734"/>
                  </a:lnTo>
                  <a:lnTo>
                    <a:pt x="20971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36994" y="3019016"/>
            <a:ext cx="2305735" cy="811809"/>
            <a:chOff x="736994" y="3019016"/>
            <a:chExt cx="2305735" cy="811809"/>
          </a:xfrm>
        </p:grpSpPr>
        <p:sp>
          <p:nvSpPr>
            <p:cNvPr id="43" name="Freeform 42"/>
            <p:cNvSpPr/>
            <p:nvPr/>
          </p:nvSpPr>
          <p:spPr>
            <a:xfrm>
              <a:off x="736994" y="3274362"/>
              <a:ext cx="284271" cy="556463"/>
            </a:xfrm>
            <a:custGeom>
              <a:avLst/>
              <a:gdLst/>
              <a:ahLst/>
              <a:cxnLst/>
              <a:rect l="0" t="0" r="0" b="0"/>
              <a:pathLst>
                <a:path w="284271" h="556463">
                  <a:moveTo>
                    <a:pt x="0" y="52643"/>
                  </a:moveTo>
                  <a:lnTo>
                    <a:pt x="8406" y="97010"/>
                  </a:lnTo>
                  <a:lnTo>
                    <a:pt x="17959" y="155736"/>
                  </a:lnTo>
                  <a:lnTo>
                    <a:pt x="28198" y="204332"/>
                  </a:lnTo>
                  <a:lnTo>
                    <a:pt x="39019" y="265793"/>
                  </a:lnTo>
                  <a:lnTo>
                    <a:pt x="44317" y="316620"/>
                  </a:lnTo>
                  <a:lnTo>
                    <a:pt x="53295" y="368724"/>
                  </a:lnTo>
                  <a:lnTo>
                    <a:pt x="60245" y="421207"/>
                  </a:lnTo>
                  <a:lnTo>
                    <a:pt x="65424" y="470683"/>
                  </a:lnTo>
                  <a:lnTo>
                    <a:pt x="71248" y="521217"/>
                  </a:lnTo>
                  <a:lnTo>
                    <a:pt x="72065" y="540501"/>
                  </a:lnTo>
                  <a:lnTo>
                    <a:pt x="69101" y="551017"/>
                  </a:lnTo>
                  <a:lnTo>
                    <a:pt x="63615" y="555687"/>
                  </a:lnTo>
                  <a:lnTo>
                    <a:pt x="56448" y="556462"/>
                  </a:lnTo>
                  <a:lnTo>
                    <a:pt x="50500" y="553469"/>
                  </a:lnTo>
                  <a:lnTo>
                    <a:pt x="40772" y="540784"/>
                  </a:lnTo>
                  <a:lnTo>
                    <a:pt x="21343" y="485624"/>
                  </a:lnTo>
                  <a:lnTo>
                    <a:pt x="4717" y="423436"/>
                  </a:lnTo>
                  <a:lnTo>
                    <a:pt x="932" y="368258"/>
                  </a:lnTo>
                  <a:lnTo>
                    <a:pt x="184" y="312298"/>
                  </a:lnTo>
                  <a:lnTo>
                    <a:pt x="7272" y="256184"/>
                  </a:lnTo>
                  <a:lnTo>
                    <a:pt x="11904" y="215247"/>
                  </a:lnTo>
                  <a:lnTo>
                    <a:pt x="39710" y="158544"/>
                  </a:lnTo>
                  <a:lnTo>
                    <a:pt x="68069" y="117105"/>
                  </a:lnTo>
                  <a:lnTo>
                    <a:pt x="126772" y="70612"/>
                  </a:lnTo>
                  <a:lnTo>
                    <a:pt x="190220" y="35151"/>
                  </a:lnTo>
                  <a:lnTo>
                    <a:pt x="251391" y="11460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59704" y="3387918"/>
              <a:ext cx="324773" cy="410157"/>
            </a:xfrm>
            <a:custGeom>
              <a:avLst/>
              <a:gdLst/>
              <a:ahLst/>
              <a:cxnLst/>
              <a:rect l="0" t="0" r="0" b="0"/>
              <a:pathLst>
                <a:path w="324773" h="410157">
                  <a:moveTo>
                    <a:pt x="40503" y="170714"/>
                  </a:moveTo>
                  <a:lnTo>
                    <a:pt x="94647" y="167594"/>
                  </a:lnTo>
                  <a:lnTo>
                    <a:pt x="149594" y="150471"/>
                  </a:lnTo>
                  <a:lnTo>
                    <a:pt x="171266" y="134811"/>
                  </a:lnTo>
                  <a:lnTo>
                    <a:pt x="204243" y="96161"/>
                  </a:lnTo>
                  <a:lnTo>
                    <a:pt x="209592" y="72459"/>
                  </a:lnTo>
                  <a:lnTo>
                    <a:pt x="206901" y="47496"/>
                  </a:lnTo>
                  <a:lnTo>
                    <a:pt x="197906" y="24703"/>
                  </a:lnTo>
                  <a:lnTo>
                    <a:pt x="182989" y="9114"/>
                  </a:lnTo>
                  <a:lnTo>
                    <a:pt x="174098" y="3319"/>
                  </a:lnTo>
                  <a:lnTo>
                    <a:pt x="151741" y="0"/>
                  </a:lnTo>
                  <a:lnTo>
                    <a:pt x="139228" y="753"/>
                  </a:lnTo>
                  <a:lnTo>
                    <a:pt x="99261" y="18579"/>
                  </a:lnTo>
                  <a:lnTo>
                    <a:pt x="68961" y="40499"/>
                  </a:lnTo>
                  <a:lnTo>
                    <a:pt x="32362" y="97599"/>
                  </a:lnTo>
                  <a:lnTo>
                    <a:pt x="9694" y="152853"/>
                  </a:lnTo>
                  <a:lnTo>
                    <a:pt x="622" y="206440"/>
                  </a:lnTo>
                  <a:lnTo>
                    <a:pt x="0" y="260915"/>
                  </a:lnTo>
                  <a:lnTo>
                    <a:pt x="8095" y="295706"/>
                  </a:lnTo>
                  <a:lnTo>
                    <a:pt x="31198" y="335784"/>
                  </a:lnTo>
                  <a:lnTo>
                    <a:pt x="75315" y="380986"/>
                  </a:lnTo>
                  <a:lnTo>
                    <a:pt x="114840" y="403712"/>
                  </a:lnTo>
                  <a:lnTo>
                    <a:pt x="162744" y="410156"/>
                  </a:lnTo>
                  <a:lnTo>
                    <a:pt x="216598" y="403928"/>
                  </a:lnTo>
                  <a:lnTo>
                    <a:pt x="271749" y="388049"/>
                  </a:lnTo>
                  <a:lnTo>
                    <a:pt x="324772" y="360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26590" y="3337533"/>
              <a:ext cx="242157" cy="322802"/>
            </a:xfrm>
            <a:custGeom>
              <a:avLst/>
              <a:gdLst/>
              <a:ahLst/>
              <a:cxnLst/>
              <a:rect l="0" t="0" r="0" b="0"/>
              <a:pathLst>
                <a:path w="242157" h="322802">
                  <a:moveTo>
                    <a:pt x="0" y="10529"/>
                  </a:moveTo>
                  <a:lnTo>
                    <a:pt x="14573" y="59460"/>
                  </a:lnTo>
                  <a:lnTo>
                    <a:pt x="33814" y="113001"/>
                  </a:lnTo>
                  <a:lnTo>
                    <a:pt x="60807" y="168086"/>
                  </a:lnTo>
                  <a:lnTo>
                    <a:pt x="81577" y="228286"/>
                  </a:lnTo>
                  <a:lnTo>
                    <a:pt x="118469" y="289419"/>
                  </a:lnTo>
                  <a:lnTo>
                    <a:pt x="142597" y="319201"/>
                  </a:lnTo>
                  <a:lnTo>
                    <a:pt x="151216" y="322765"/>
                  </a:lnTo>
                  <a:lnTo>
                    <a:pt x="160473" y="322801"/>
                  </a:lnTo>
                  <a:lnTo>
                    <a:pt x="170153" y="320486"/>
                  </a:lnTo>
                  <a:lnTo>
                    <a:pt x="177776" y="313093"/>
                  </a:lnTo>
                  <a:lnTo>
                    <a:pt x="202468" y="254169"/>
                  </a:lnTo>
                  <a:lnTo>
                    <a:pt x="212623" y="191904"/>
                  </a:lnTo>
                  <a:lnTo>
                    <a:pt x="219424" y="142282"/>
                  </a:lnTo>
                  <a:lnTo>
                    <a:pt x="226192" y="90121"/>
                  </a:lnTo>
                  <a:lnTo>
                    <a:pt x="237789" y="29933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26673" y="3379647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8333" y="60384"/>
                  </a:lnTo>
                  <a:lnTo>
                    <a:pt x="9878" y="111868"/>
                  </a:lnTo>
                  <a:lnTo>
                    <a:pt x="15989" y="171187"/>
                  </a:lnTo>
                  <a:lnTo>
                    <a:pt x="27292" y="221898"/>
                  </a:lnTo>
                  <a:lnTo>
                    <a:pt x="33857" y="279575"/>
                  </a:lnTo>
                  <a:lnTo>
                    <a:pt x="39614" y="299731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58259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53015" y="3258245"/>
              <a:ext cx="195323" cy="391937"/>
            </a:xfrm>
            <a:custGeom>
              <a:avLst/>
              <a:gdLst/>
              <a:ahLst/>
              <a:cxnLst/>
              <a:rect l="0" t="0" r="0" b="0"/>
              <a:pathLst>
                <a:path w="195323" h="391937">
                  <a:moveTo>
                    <a:pt x="168456" y="5589"/>
                  </a:moveTo>
                  <a:lnTo>
                    <a:pt x="151688" y="0"/>
                  </a:lnTo>
                  <a:lnTo>
                    <a:pt x="130978" y="3495"/>
                  </a:lnTo>
                  <a:lnTo>
                    <a:pt x="85144" y="24802"/>
                  </a:lnTo>
                  <a:lnTo>
                    <a:pt x="52914" y="50276"/>
                  </a:lnTo>
                  <a:lnTo>
                    <a:pt x="32316" y="80051"/>
                  </a:lnTo>
                  <a:lnTo>
                    <a:pt x="29180" y="100684"/>
                  </a:lnTo>
                  <a:lnTo>
                    <a:pt x="29982" y="111100"/>
                  </a:lnTo>
                  <a:lnTo>
                    <a:pt x="40232" y="132031"/>
                  </a:lnTo>
                  <a:lnTo>
                    <a:pt x="56485" y="150693"/>
                  </a:lnTo>
                  <a:lnTo>
                    <a:pt x="111380" y="187506"/>
                  </a:lnTo>
                  <a:lnTo>
                    <a:pt x="163118" y="228437"/>
                  </a:lnTo>
                  <a:lnTo>
                    <a:pt x="182071" y="253591"/>
                  </a:lnTo>
                  <a:lnTo>
                    <a:pt x="192055" y="280368"/>
                  </a:lnTo>
                  <a:lnTo>
                    <a:pt x="195322" y="307867"/>
                  </a:lnTo>
                  <a:lnTo>
                    <a:pt x="192875" y="335687"/>
                  </a:lnTo>
                  <a:lnTo>
                    <a:pt x="181648" y="357410"/>
                  </a:lnTo>
                  <a:lnTo>
                    <a:pt x="173742" y="366478"/>
                  </a:lnTo>
                  <a:lnTo>
                    <a:pt x="152478" y="379674"/>
                  </a:lnTo>
                  <a:lnTo>
                    <a:pt x="127430" y="388268"/>
                  </a:lnTo>
                  <a:lnTo>
                    <a:pt x="88190" y="391936"/>
                  </a:lnTo>
                  <a:lnTo>
                    <a:pt x="53816" y="384964"/>
                  </a:lnTo>
                  <a:lnTo>
                    <a:pt x="0" y="353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87524" y="3278306"/>
              <a:ext cx="302446" cy="351312"/>
            </a:xfrm>
            <a:custGeom>
              <a:avLst/>
              <a:gdLst/>
              <a:ahLst/>
              <a:cxnLst/>
              <a:rect l="0" t="0" r="0" b="0"/>
              <a:pathLst>
                <a:path w="302446" h="351312">
                  <a:moveTo>
                    <a:pt x="60289" y="164512"/>
                  </a:moveTo>
                  <a:lnTo>
                    <a:pt x="101147" y="162173"/>
                  </a:lnTo>
                  <a:lnTo>
                    <a:pt x="139336" y="147701"/>
                  </a:lnTo>
                  <a:lnTo>
                    <a:pt x="166508" y="127426"/>
                  </a:lnTo>
                  <a:lnTo>
                    <a:pt x="188208" y="99711"/>
                  </a:lnTo>
                  <a:lnTo>
                    <a:pt x="198250" y="79560"/>
                  </a:lnTo>
                  <a:lnTo>
                    <a:pt x="204892" y="37305"/>
                  </a:lnTo>
                  <a:lnTo>
                    <a:pt x="202314" y="25896"/>
                  </a:lnTo>
                  <a:lnTo>
                    <a:pt x="197086" y="17119"/>
                  </a:lnTo>
                  <a:lnTo>
                    <a:pt x="190092" y="10098"/>
                  </a:lnTo>
                  <a:lnTo>
                    <a:pt x="169842" y="2297"/>
                  </a:lnTo>
                  <a:lnTo>
                    <a:pt x="146414" y="0"/>
                  </a:lnTo>
                  <a:lnTo>
                    <a:pt x="124303" y="2878"/>
                  </a:lnTo>
                  <a:lnTo>
                    <a:pt x="105897" y="11176"/>
                  </a:lnTo>
                  <a:lnTo>
                    <a:pt x="89918" y="23833"/>
                  </a:lnTo>
                  <a:lnTo>
                    <a:pt x="47557" y="73639"/>
                  </a:lnTo>
                  <a:lnTo>
                    <a:pt x="20239" y="128499"/>
                  </a:lnTo>
                  <a:lnTo>
                    <a:pt x="2898" y="175336"/>
                  </a:lnTo>
                  <a:lnTo>
                    <a:pt x="0" y="217112"/>
                  </a:lnTo>
                  <a:lnTo>
                    <a:pt x="7201" y="268225"/>
                  </a:lnTo>
                  <a:lnTo>
                    <a:pt x="23632" y="300267"/>
                  </a:lnTo>
                  <a:lnTo>
                    <a:pt x="36588" y="316875"/>
                  </a:lnTo>
                  <a:lnTo>
                    <a:pt x="62625" y="333789"/>
                  </a:lnTo>
                  <a:lnTo>
                    <a:pt x="104034" y="348815"/>
                  </a:lnTo>
                  <a:lnTo>
                    <a:pt x="141361" y="351311"/>
                  </a:lnTo>
                  <a:lnTo>
                    <a:pt x="195366" y="342268"/>
                  </a:lnTo>
                  <a:lnTo>
                    <a:pt x="246151" y="332604"/>
                  </a:lnTo>
                  <a:lnTo>
                    <a:pt x="302445" y="322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63668" y="3200663"/>
              <a:ext cx="312185" cy="311448"/>
            </a:xfrm>
            <a:custGeom>
              <a:avLst/>
              <a:gdLst/>
              <a:ahLst/>
              <a:cxnLst/>
              <a:rect l="0" t="0" r="0" b="0"/>
              <a:pathLst>
                <a:path w="312185" h="311448">
                  <a:moveTo>
                    <a:pt x="0" y="147399"/>
                  </a:moveTo>
                  <a:lnTo>
                    <a:pt x="58617" y="141810"/>
                  </a:lnTo>
                  <a:lnTo>
                    <a:pt x="120026" y="136676"/>
                  </a:lnTo>
                  <a:lnTo>
                    <a:pt x="178430" y="125610"/>
                  </a:lnTo>
                  <a:lnTo>
                    <a:pt x="205644" y="121337"/>
                  </a:lnTo>
                  <a:lnTo>
                    <a:pt x="229437" y="123338"/>
                  </a:lnTo>
                  <a:lnTo>
                    <a:pt x="234847" y="126679"/>
                  </a:lnTo>
                  <a:lnTo>
                    <a:pt x="236113" y="131246"/>
                  </a:lnTo>
                  <a:lnTo>
                    <a:pt x="231281" y="143729"/>
                  </a:lnTo>
                  <a:lnTo>
                    <a:pt x="196992" y="190416"/>
                  </a:lnTo>
                  <a:lnTo>
                    <a:pt x="142192" y="247174"/>
                  </a:lnTo>
                  <a:lnTo>
                    <a:pt x="98425" y="309243"/>
                  </a:lnTo>
                  <a:lnTo>
                    <a:pt x="96032" y="311447"/>
                  </a:lnTo>
                  <a:lnTo>
                    <a:pt x="99613" y="304537"/>
                  </a:lnTo>
                  <a:lnTo>
                    <a:pt x="152762" y="248729"/>
                  </a:lnTo>
                  <a:lnTo>
                    <a:pt x="214425" y="196401"/>
                  </a:lnTo>
                  <a:lnTo>
                    <a:pt x="264667" y="160328"/>
                  </a:lnTo>
                  <a:lnTo>
                    <a:pt x="308473" y="130325"/>
                  </a:lnTo>
                  <a:lnTo>
                    <a:pt x="312104" y="121979"/>
                  </a:lnTo>
                  <a:lnTo>
                    <a:pt x="312184" y="112904"/>
                  </a:lnTo>
                  <a:lnTo>
                    <a:pt x="309898" y="103346"/>
                  </a:lnTo>
                  <a:lnTo>
                    <a:pt x="304865" y="95803"/>
                  </a:lnTo>
                  <a:lnTo>
                    <a:pt x="289913" y="84303"/>
                  </a:lnTo>
                  <a:lnTo>
                    <a:pt x="231198" y="59976"/>
                  </a:lnTo>
                  <a:lnTo>
                    <a:pt x="168418" y="38632"/>
                  </a:lnTo>
                  <a:lnTo>
                    <a:pt x="122047" y="1272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72836" y="3019016"/>
              <a:ext cx="169893" cy="499004"/>
            </a:xfrm>
            <a:custGeom>
              <a:avLst/>
              <a:gdLst/>
              <a:ahLst/>
              <a:cxnLst/>
              <a:rect l="0" t="0" r="0" b="0"/>
              <a:pathLst>
                <a:path w="169893" h="499004">
                  <a:moveTo>
                    <a:pt x="148842" y="23719"/>
                  </a:moveTo>
                  <a:lnTo>
                    <a:pt x="130862" y="8078"/>
                  </a:lnTo>
                  <a:lnTo>
                    <a:pt x="113945" y="0"/>
                  </a:lnTo>
                  <a:lnTo>
                    <a:pt x="73512" y="54"/>
                  </a:lnTo>
                  <a:lnTo>
                    <a:pt x="30076" y="13068"/>
                  </a:lnTo>
                  <a:lnTo>
                    <a:pt x="19362" y="21298"/>
                  </a:lnTo>
                  <a:lnTo>
                    <a:pt x="4338" y="42920"/>
                  </a:lnTo>
                  <a:lnTo>
                    <a:pt x="0" y="65008"/>
                  </a:lnTo>
                  <a:lnTo>
                    <a:pt x="3142" y="87694"/>
                  </a:lnTo>
                  <a:lnTo>
                    <a:pt x="30667" y="148550"/>
                  </a:lnTo>
                  <a:lnTo>
                    <a:pt x="73099" y="210838"/>
                  </a:lnTo>
                  <a:lnTo>
                    <a:pt x="117078" y="267860"/>
                  </a:lnTo>
                  <a:lnTo>
                    <a:pt x="145297" y="319559"/>
                  </a:lnTo>
                  <a:lnTo>
                    <a:pt x="169892" y="378861"/>
                  </a:lnTo>
                  <a:lnTo>
                    <a:pt x="169247" y="426214"/>
                  </a:lnTo>
                  <a:lnTo>
                    <a:pt x="160478" y="462342"/>
                  </a:lnTo>
                  <a:lnTo>
                    <a:pt x="149724" y="480315"/>
                  </a:lnTo>
                  <a:lnTo>
                    <a:pt x="134026" y="492983"/>
                  </a:lnTo>
                  <a:lnTo>
                    <a:pt x="124927" y="497999"/>
                  </a:lnTo>
                  <a:lnTo>
                    <a:pt x="115351" y="499003"/>
                  </a:lnTo>
                  <a:lnTo>
                    <a:pt x="95353" y="493880"/>
                  </a:lnTo>
                  <a:lnTo>
                    <a:pt x="77886" y="480684"/>
                  </a:lnTo>
                  <a:lnTo>
                    <a:pt x="47609" y="443617"/>
                  </a:lnTo>
                  <a:lnTo>
                    <a:pt x="39509" y="420131"/>
                  </a:lnTo>
                  <a:lnTo>
                    <a:pt x="34309" y="366925"/>
                  </a:lnTo>
                  <a:lnTo>
                    <a:pt x="38997" y="325321"/>
                  </a:lnTo>
                  <a:lnTo>
                    <a:pt x="47770" y="303604"/>
                  </a:lnTo>
                  <a:lnTo>
                    <a:pt x="79207" y="246363"/>
                  </a:lnTo>
                  <a:lnTo>
                    <a:pt x="113821" y="183468"/>
                  </a:lnTo>
                  <a:lnTo>
                    <a:pt x="129237" y="150601"/>
                  </a:lnTo>
                  <a:lnTo>
                    <a:pt x="138314" y="97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129816" y="2811108"/>
            <a:ext cx="1771525" cy="591160"/>
            <a:chOff x="3129816" y="2811108"/>
            <a:chExt cx="1771525" cy="591160"/>
          </a:xfrm>
        </p:grpSpPr>
        <p:sp>
          <p:nvSpPr>
            <p:cNvPr id="53" name="Freeform 52"/>
            <p:cNvSpPr/>
            <p:nvPr/>
          </p:nvSpPr>
          <p:spPr>
            <a:xfrm>
              <a:off x="3129816" y="2965123"/>
              <a:ext cx="141814" cy="437145"/>
            </a:xfrm>
            <a:custGeom>
              <a:avLst/>
              <a:gdLst/>
              <a:ahLst/>
              <a:cxnLst/>
              <a:rect l="0" t="0" r="0" b="0"/>
              <a:pathLst>
                <a:path w="141814" h="437145">
                  <a:moveTo>
                    <a:pt x="112961" y="24970"/>
                  </a:moveTo>
                  <a:lnTo>
                    <a:pt x="94980" y="9329"/>
                  </a:lnTo>
                  <a:lnTo>
                    <a:pt x="78063" y="1251"/>
                  </a:lnTo>
                  <a:lnTo>
                    <a:pt x="58846" y="0"/>
                  </a:lnTo>
                  <a:lnTo>
                    <a:pt x="39777" y="4514"/>
                  </a:lnTo>
                  <a:lnTo>
                    <a:pt x="23503" y="14318"/>
                  </a:lnTo>
                  <a:lnTo>
                    <a:pt x="11590" y="29595"/>
                  </a:lnTo>
                  <a:lnTo>
                    <a:pt x="6776" y="38582"/>
                  </a:lnTo>
                  <a:lnTo>
                    <a:pt x="0" y="79176"/>
                  </a:lnTo>
                  <a:lnTo>
                    <a:pt x="4654" y="105214"/>
                  </a:lnTo>
                  <a:lnTo>
                    <a:pt x="20429" y="136483"/>
                  </a:lnTo>
                  <a:lnTo>
                    <a:pt x="73057" y="195254"/>
                  </a:lnTo>
                  <a:lnTo>
                    <a:pt x="104992" y="231005"/>
                  </a:lnTo>
                  <a:lnTo>
                    <a:pt x="130711" y="290753"/>
                  </a:lnTo>
                  <a:lnTo>
                    <a:pt x="141813" y="353291"/>
                  </a:lnTo>
                  <a:lnTo>
                    <a:pt x="137093" y="379120"/>
                  </a:lnTo>
                  <a:lnTo>
                    <a:pt x="121281" y="410274"/>
                  </a:lnTo>
                  <a:lnTo>
                    <a:pt x="107300" y="425503"/>
                  </a:lnTo>
                  <a:lnTo>
                    <a:pt x="89388" y="436171"/>
                  </a:lnTo>
                  <a:lnTo>
                    <a:pt x="79698" y="437144"/>
                  </a:lnTo>
                  <a:lnTo>
                    <a:pt x="59573" y="431987"/>
                  </a:lnTo>
                  <a:lnTo>
                    <a:pt x="45169" y="418776"/>
                  </a:lnTo>
                  <a:lnTo>
                    <a:pt x="39690" y="410340"/>
                  </a:lnTo>
                  <a:lnTo>
                    <a:pt x="31979" y="376110"/>
                  </a:lnTo>
                  <a:lnTo>
                    <a:pt x="30544" y="323791"/>
                  </a:lnTo>
                  <a:lnTo>
                    <a:pt x="37882" y="262066"/>
                  </a:lnTo>
                  <a:lnTo>
                    <a:pt x="48564" y="207158"/>
                  </a:lnTo>
                  <a:lnTo>
                    <a:pt x="68872" y="154371"/>
                  </a:lnTo>
                  <a:lnTo>
                    <a:pt x="88134" y="99072"/>
                  </a:lnTo>
                  <a:lnTo>
                    <a:pt x="96506" y="68373"/>
                  </a:lnTo>
                  <a:lnTo>
                    <a:pt x="91904" y="35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48062" y="3169077"/>
              <a:ext cx="94757" cy="189514"/>
            </a:xfrm>
            <a:custGeom>
              <a:avLst/>
              <a:gdLst/>
              <a:ahLst/>
              <a:cxnLst/>
              <a:rect l="0" t="0" r="0" b="0"/>
              <a:pathLst>
                <a:path w="94757" h="189514">
                  <a:moveTo>
                    <a:pt x="0" y="0"/>
                  </a:moveTo>
                  <a:lnTo>
                    <a:pt x="14654" y="58617"/>
                  </a:lnTo>
                  <a:lnTo>
                    <a:pt x="43119" y="118333"/>
                  </a:lnTo>
                  <a:lnTo>
                    <a:pt x="76172" y="168355"/>
                  </a:lnTo>
                  <a:lnTo>
                    <a:pt x="9475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16476" y="3158549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105285" y="0"/>
                  </a:moveTo>
                  <a:lnTo>
                    <a:pt x="89644" y="17981"/>
                  </a:lnTo>
                  <a:lnTo>
                    <a:pt x="65679" y="74354"/>
                  </a:lnTo>
                  <a:lnTo>
                    <a:pt x="36086" y="136928"/>
                  </a:lnTo>
                  <a:lnTo>
                    <a:pt x="23690" y="16730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21881" y="2878893"/>
              <a:ext cx="176783" cy="480329"/>
            </a:xfrm>
            <a:custGeom>
              <a:avLst/>
              <a:gdLst/>
              <a:ahLst/>
              <a:cxnLst/>
              <a:rect l="0" t="0" r="0" b="0"/>
              <a:pathLst>
                <a:path w="176783" h="480329">
                  <a:moveTo>
                    <a:pt x="163093" y="79614"/>
                  </a:moveTo>
                  <a:lnTo>
                    <a:pt x="142849" y="35652"/>
                  </a:lnTo>
                  <a:lnTo>
                    <a:pt x="123689" y="10956"/>
                  </a:lnTo>
                  <a:lnTo>
                    <a:pt x="103856" y="2307"/>
                  </a:lnTo>
                  <a:lnTo>
                    <a:pt x="92016" y="0"/>
                  </a:lnTo>
                  <a:lnTo>
                    <a:pt x="69502" y="3676"/>
                  </a:lnTo>
                  <a:lnTo>
                    <a:pt x="58585" y="7932"/>
                  </a:lnTo>
                  <a:lnTo>
                    <a:pt x="50137" y="15448"/>
                  </a:lnTo>
                  <a:lnTo>
                    <a:pt x="37631" y="36278"/>
                  </a:lnTo>
                  <a:lnTo>
                    <a:pt x="29602" y="74313"/>
                  </a:lnTo>
                  <a:lnTo>
                    <a:pt x="36465" y="137492"/>
                  </a:lnTo>
                  <a:lnTo>
                    <a:pt x="55123" y="187750"/>
                  </a:lnTo>
                  <a:lnTo>
                    <a:pt x="99045" y="250367"/>
                  </a:lnTo>
                  <a:lnTo>
                    <a:pt x="144043" y="313233"/>
                  </a:lnTo>
                  <a:lnTo>
                    <a:pt x="170205" y="364971"/>
                  </a:lnTo>
                  <a:lnTo>
                    <a:pt x="176782" y="392443"/>
                  </a:lnTo>
                  <a:lnTo>
                    <a:pt x="175806" y="420250"/>
                  </a:lnTo>
                  <a:lnTo>
                    <a:pt x="165233" y="441969"/>
                  </a:lnTo>
                  <a:lnTo>
                    <a:pt x="147666" y="459419"/>
                  </a:lnTo>
                  <a:lnTo>
                    <a:pt x="124261" y="474974"/>
                  </a:lnTo>
                  <a:lnTo>
                    <a:pt x="98261" y="480328"/>
                  </a:lnTo>
                  <a:lnTo>
                    <a:pt x="71108" y="477638"/>
                  </a:lnTo>
                  <a:lnTo>
                    <a:pt x="31853" y="462969"/>
                  </a:lnTo>
                  <a:lnTo>
                    <a:pt x="12737" y="450426"/>
                  </a:lnTo>
                  <a:lnTo>
                    <a:pt x="6704" y="441465"/>
                  </a:lnTo>
                  <a:lnTo>
                    <a:pt x="0" y="419032"/>
                  </a:lnTo>
                  <a:lnTo>
                    <a:pt x="1815" y="374505"/>
                  </a:lnTo>
                  <a:lnTo>
                    <a:pt x="15351" y="324267"/>
                  </a:lnTo>
                  <a:lnTo>
                    <a:pt x="33650" y="272870"/>
                  </a:lnTo>
                  <a:lnTo>
                    <a:pt x="63784" y="215735"/>
                  </a:lnTo>
                  <a:lnTo>
                    <a:pt x="82237" y="158154"/>
                  </a:lnTo>
                  <a:lnTo>
                    <a:pt x="87980" y="103751"/>
                  </a:lnTo>
                  <a:lnTo>
                    <a:pt x="89114" y="51063"/>
                  </a:lnTo>
                  <a:lnTo>
                    <a:pt x="89393" y="16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32373" y="3047198"/>
              <a:ext cx="178985" cy="6067"/>
            </a:xfrm>
            <a:custGeom>
              <a:avLst/>
              <a:gdLst/>
              <a:ahLst/>
              <a:cxnLst/>
              <a:rect l="0" t="0" r="0" b="0"/>
              <a:pathLst>
                <a:path w="178985" h="6067">
                  <a:moveTo>
                    <a:pt x="0" y="6066"/>
                  </a:moveTo>
                  <a:lnTo>
                    <a:pt x="58617" y="6066"/>
                  </a:lnTo>
                  <a:lnTo>
                    <a:pt x="120026" y="0"/>
                  </a:lnTo>
                  <a:lnTo>
                    <a:pt x="178984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42901" y="3284891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0" y="31585"/>
                  </a:moveTo>
                  <a:lnTo>
                    <a:pt x="52050" y="20132"/>
                  </a:lnTo>
                  <a:lnTo>
                    <a:pt x="108229" y="13374"/>
                  </a:lnTo>
                  <a:lnTo>
                    <a:pt x="163089" y="8252"/>
                  </a:lnTo>
                  <a:lnTo>
                    <a:pt x="202741" y="2445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81710" y="2856267"/>
              <a:ext cx="163790" cy="464201"/>
            </a:xfrm>
            <a:custGeom>
              <a:avLst/>
              <a:gdLst/>
              <a:ahLst/>
              <a:cxnLst/>
              <a:rect l="0" t="0" r="0" b="0"/>
              <a:pathLst>
                <a:path w="163790" h="464201">
                  <a:moveTo>
                    <a:pt x="19160" y="218054"/>
                  </a:moveTo>
                  <a:lnTo>
                    <a:pt x="19160" y="159437"/>
                  </a:lnTo>
                  <a:lnTo>
                    <a:pt x="17991" y="106433"/>
                  </a:lnTo>
                  <a:lnTo>
                    <a:pt x="4506" y="50150"/>
                  </a:lnTo>
                  <a:lnTo>
                    <a:pt x="0" y="12587"/>
                  </a:lnTo>
                  <a:lnTo>
                    <a:pt x="2877" y="5037"/>
                  </a:lnTo>
                  <a:lnTo>
                    <a:pt x="8305" y="1173"/>
                  </a:lnTo>
                  <a:lnTo>
                    <a:pt x="23694" y="0"/>
                  </a:lnTo>
                  <a:lnTo>
                    <a:pt x="53259" y="7086"/>
                  </a:lnTo>
                  <a:lnTo>
                    <a:pt x="104578" y="26729"/>
                  </a:lnTo>
                  <a:lnTo>
                    <a:pt x="154186" y="42221"/>
                  </a:lnTo>
                  <a:lnTo>
                    <a:pt x="160650" y="49359"/>
                  </a:lnTo>
                  <a:lnTo>
                    <a:pt x="163789" y="58797"/>
                  </a:lnTo>
                  <a:lnTo>
                    <a:pt x="160423" y="113156"/>
                  </a:lnTo>
                  <a:lnTo>
                    <a:pt x="145156" y="174604"/>
                  </a:lnTo>
                  <a:lnTo>
                    <a:pt x="134871" y="219608"/>
                  </a:lnTo>
                  <a:lnTo>
                    <a:pt x="127535" y="281685"/>
                  </a:lnTo>
                  <a:lnTo>
                    <a:pt x="125361" y="344532"/>
                  </a:lnTo>
                  <a:lnTo>
                    <a:pt x="124717" y="401368"/>
                  </a:lnTo>
                  <a:lnTo>
                    <a:pt x="130088" y="456905"/>
                  </a:lnTo>
                  <a:lnTo>
                    <a:pt x="131717" y="462686"/>
                  </a:lnTo>
                  <a:lnTo>
                    <a:pt x="132803" y="464200"/>
                  </a:lnTo>
                  <a:lnTo>
                    <a:pt x="134974" y="460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35150" y="2863751"/>
              <a:ext cx="210425" cy="400951"/>
            </a:xfrm>
            <a:custGeom>
              <a:avLst/>
              <a:gdLst/>
              <a:ahLst/>
              <a:cxnLst/>
              <a:rect l="0" t="0" r="0" b="0"/>
              <a:pathLst>
                <a:path w="210425" h="400951">
                  <a:moveTo>
                    <a:pt x="134217" y="0"/>
                  </a:moveTo>
                  <a:lnTo>
                    <a:pt x="111861" y="5589"/>
                  </a:lnTo>
                  <a:lnTo>
                    <a:pt x="94645" y="20811"/>
                  </a:lnTo>
                  <a:lnTo>
                    <a:pt x="58513" y="74837"/>
                  </a:lnTo>
                  <a:lnTo>
                    <a:pt x="37332" y="127260"/>
                  </a:lnTo>
                  <a:lnTo>
                    <a:pt x="16554" y="182675"/>
                  </a:lnTo>
                  <a:lnTo>
                    <a:pt x="2354" y="245917"/>
                  </a:lnTo>
                  <a:lnTo>
                    <a:pt x="0" y="289154"/>
                  </a:lnTo>
                  <a:lnTo>
                    <a:pt x="12197" y="346697"/>
                  </a:lnTo>
                  <a:lnTo>
                    <a:pt x="25004" y="365048"/>
                  </a:lnTo>
                  <a:lnTo>
                    <a:pt x="55065" y="388532"/>
                  </a:lnTo>
                  <a:lnTo>
                    <a:pt x="67411" y="395892"/>
                  </a:lnTo>
                  <a:lnTo>
                    <a:pt x="96726" y="400950"/>
                  </a:lnTo>
                  <a:lnTo>
                    <a:pt x="125744" y="398128"/>
                  </a:lnTo>
                  <a:lnTo>
                    <a:pt x="146439" y="389076"/>
                  </a:lnTo>
                  <a:lnTo>
                    <a:pt x="176833" y="359647"/>
                  </a:lnTo>
                  <a:lnTo>
                    <a:pt x="201734" y="316186"/>
                  </a:lnTo>
                  <a:lnTo>
                    <a:pt x="210238" y="294945"/>
                  </a:lnTo>
                  <a:lnTo>
                    <a:pt x="210424" y="246489"/>
                  </a:lnTo>
                  <a:lnTo>
                    <a:pt x="206073" y="185213"/>
                  </a:lnTo>
                  <a:lnTo>
                    <a:pt x="181989" y="131862"/>
                  </a:lnTo>
                  <a:lnTo>
                    <a:pt x="143784" y="76869"/>
                  </a:lnTo>
                  <a:lnTo>
                    <a:pt x="102632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13244" y="2832165"/>
              <a:ext cx="171980" cy="323264"/>
            </a:xfrm>
            <a:custGeom>
              <a:avLst/>
              <a:gdLst/>
              <a:ahLst/>
              <a:cxnLst/>
              <a:rect l="0" t="0" r="0" b="0"/>
              <a:pathLst>
                <a:path w="171980" h="323264">
                  <a:moveTo>
                    <a:pt x="56165" y="0"/>
                  </a:moveTo>
                  <a:lnTo>
                    <a:pt x="48929" y="27556"/>
                  </a:lnTo>
                  <a:lnTo>
                    <a:pt x="43167" y="86899"/>
                  </a:lnTo>
                  <a:lnTo>
                    <a:pt x="34377" y="137662"/>
                  </a:lnTo>
                  <a:lnTo>
                    <a:pt x="20926" y="196039"/>
                  </a:lnTo>
                  <a:lnTo>
                    <a:pt x="7004" y="248601"/>
                  </a:lnTo>
                  <a:lnTo>
                    <a:pt x="0" y="271926"/>
                  </a:lnTo>
                  <a:lnTo>
                    <a:pt x="5" y="281890"/>
                  </a:lnTo>
                  <a:lnTo>
                    <a:pt x="6248" y="299200"/>
                  </a:lnTo>
                  <a:lnTo>
                    <a:pt x="19942" y="311572"/>
                  </a:lnTo>
                  <a:lnTo>
                    <a:pt x="38896" y="319801"/>
                  </a:lnTo>
                  <a:lnTo>
                    <a:pt x="75874" y="323263"/>
                  </a:lnTo>
                  <a:lnTo>
                    <a:pt x="130292" y="317665"/>
                  </a:lnTo>
                  <a:lnTo>
                    <a:pt x="17197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79447" y="2811108"/>
              <a:ext cx="21894" cy="568540"/>
            </a:xfrm>
            <a:custGeom>
              <a:avLst/>
              <a:gdLst/>
              <a:ahLst/>
              <a:cxnLst/>
              <a:rect l="0" t="0" r="0" b="0"/>
              <a:pathLst>
                <a:path w="21894" h="568540">
                  <a:moveTo>
                    <a:pt x="16304" y="0"/>
                  </a:moveTo>
                  <a:lnTo>
                    <a:pt x="16304" y="60384"/>
                  </a:lnTo>
                  <a:lnTo>
                    <a:pt x="21893" y="121633"/>
                  </a:lnTo>
                  <a:lnTo>
                    <a:pt x="19780" y="173300"/>
                  </a:lnTo>
                  <a:lnTo>
                    <a:pt x="17334" y="221884"/>
                  </a:lnTo>
                  <a:lnTo>
                    <a:pt x="16508" y="283732"/>
                  </a:lnTo>
                  <a:lnTo>
                    <a:pt x="15194" y="343252"/>
                  </a:lnTo>
                  <a:lnTo>
                    <a:pt x="7983" y="406535"/>
                  </a:lnTo>
                  <a:lnTo>
                    <a:pt x="3310" y="458927"/>
                  </a:lnTo>
                  <a:lnTo>
                    <a:pt x="0" y="488237"/>
                  </a:lnTo>
                  <a:lnTo>
                    <a:pt x="4288" y="538769"/>
                  </a:lnTo>
                  <a:lnTo>
                    <a:pt x="5776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205235" y="1445168"/>
            <a:ext cx="2565004" cy="849728"/>
            <a:chOff x="6205235" y="1445168"/>
            <a:chExt cx="2565004" cy="849728"/>
          </a:xfrm>
        </p:grpSpPr>
        <p:sp>
          <p:nvSpPr>
            <p:cNvPr id="64" name="Freeform 63"/>
            <p:cNvSpPr/>
            <p:nvPr/>
          </p:nvSpPr>
          <p:spPr>
            <a:xfrm>
              <a:off x="6205235" y="1475298"/>
              <a:ext cx="297244" cy="819598"/>
            </a:xfrm>
            <a:custGeom>
              <a:avLst/>
              <a:gdLst/>
              <a:ahLst/>
              <a:cxnLst/>
              <a:rect l="0" t="0" r="0" b="0"/>
              <a:pathLst>
                <a:path w="297244" h="819598">
                  <a:moveTo>
                    <a:pt x="290848" y="198733"/>
                  </a:moveTo>
                  <a:lnTo>
                    <a:pt x="293967" y="156041"/>
                  </a:lnTo>
                  <a:lnTo>
                    <a:pt x="296913" y="132965"/>
                  </a:lnTo>
                  <a:lnTo>
                    <a:pt x="289273" y="76730"/>
                  </a:lnTo>
                  <a:lnTo>
                    <a:pt x="281959" y="54432"/>
                  </a:lnTo>
                  <a:lnTo>
                    <a:pt x="251535" y="13599"/>
                  </a:lnTo>
                  <a:lnTo>
                    <a:pt x="231651" y="5317"/>
                  </a:lnTo>
                  <a:lnTo>
                    <a:pt x="180759" y="0"/>
                  </a:lnTo>
                  <a:lnTo>
                    <a:pt x="133966" y="10257"/>
                  </a:lnTo>
                  <a:lnTo>
                    <a:pt x="99825" y="28114"/>
                  </a:lnTo>
                  <a:lnTo>
                    <a:pt x="38379" y="82972"/>
                  </a:lnTo>
                  <a:lnTo>
                    <a:pt x="24221" y="100490"/>
                  </a:lnTo>
                  <a:lnTo>
                    <a:pt x="5436" y="143238"/>
                  </a:lnTo>
                  <a:lnTo>
                    <a:pt x="0" y="192948"/>
                  </a:lnTo>
                  <a:lnTo>
                    <a:pt x="6449" y="242382"/>
                  </a:lnTo>
                  <a:lnTo>
                    <a:pt x="29972" y="302833"/>
                  </a:lnTo>
                  <a:lnTo>
                    <a:pt x="54526" y="338662"/>
                  </a:lnTo>
                  <a:lnTo>
                    <a:pt x="111206" y="399043"/>
                  </a:lnTo>
                  <a:lnTo>
                    <a:pt x="155508" y="457041"/>
                  </a:lnTo>
                  <a:lnTo>
                    <a:pt x="203702" y="517061"/>
                  </a:lnTo>
                  <a:lnTo>
                    <a:pt x="234095" y="577868"/>
                  </a:lnTo>
                  <a:lnTo>
                    <a:pt x="261075" y="639326"/>
                  </a:lnTo>
                  <a:lnTo>
                    <a:pt x="267208" y="688808"/>
                  </a:lnTo>
                  <a:lnTo>
                    <a:pt x="269025" y="742333"/>
                  </a:lnTo>
                  <a:lnTo>
                    <a:pt x="260092" y="771396"/>
                  </a:lnTo>
                  <a:lnTo>
                    <a:pt x="243253" y="794841"/>
                  </a:lnTo>
                  <a:lnTo>
                    <a:pt x="220172" y="813060"/>
                  </a:lnTo>
                  <a:lnTo>
                    <a:pt x="191195" y="819597"/>
                  </a:lnTo>
                  <a:lnTo>
                    <a:pt x="141998" y="816701"/>
                  </a:lnTo>
                  <a:lnTo>
                    <a:pt x="111218" y="810297"/>
                  </a:lnTo>
                  <a:lnTo>
                    <a:pt x="89740" y="799652"/>
                  </a:lnTo>
                  <a:lnTo>
                    <a:pt x="58905" y="769327"/>
                  </a:lnTo>
                  <a:lnTo>
                    <a:pt x="38720" y="725117"/>
                  </a:lnTo>
                  <a:lnTo>
                    <a:pt x="36509" y="680562"/>
                  </a:lnTo>
                  <a:lnTo>
                    <a:pt x="48852" y="626546"/>
                  </a:lnTo>
                  <a:lnTo>
                    <a:pt x="61738" y="577266"/>
                  </a:lnTo>
                  <a:lnTo>
                    <a:pt x="77742" y="518693"/>
                  </a:lnTo>
                  <a:lnTo>
                    <a:pt x="102220" y="465182"/>
                  </a:lnTo>
                  <a:lnTo>
                    <a:pt x="135175" y="414881"/>
                  </a:lnTo>
                  <a:lnTo>
                    <a:pt x="167074" y="361055"/>
                  </a:lnTo>
                  <a:lnTo>
                    <a:pt x="208575" y="304596"/>
                  </a:lnTo>
                  <a:lnTo>
                    <a:pt x="239734" y="251451"/>
                  </a:lnTo>
                  <a:lnTo>
                    <a:pt x="280453" y="193425"/>
                  </a:lnTo>
                  <a:lnTo>
                    <a:pt x="292077" y="167128"/>
                  </a:lnTo>
                  <a:lnTo>
                    <a:pt x="297243" y="135943"/>
                  </a:lnTo>
                  <a:lnTo>
                    <a:pt x="293300" y="111945"/>
                  </a:lnTo>
                  <a:lnTo>
                    <a:pt x="277927" y="85280"/>
                  </a:lnTo>
                  <a:lnTo>
                    <a:pt x="266388" y="72270"/>
                  </a:lnTo>
                  <a:lnTo>
                    <a:pt x="248734" y="61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42807" y="1445168"/>
              <a:ext cx="270289" cy="815570"/>
            </a:xfrm>
            <a:custGeom>
              <a:avLst/>
              <a:gdLst/>
              <a:ahLst/>
              <a:cxnLst/>
              <a:rect l="0" t="0" r="0" b="0"/>
              <a:pathLst>
                <a:path w="270289" h="815570">
                  <a:moveTo>
                    <a:pt x="200716" y="39350"/>
                  </a:moveTo>
                  <a:lnTo>
                    <a:pt x="195127" y="22582"/>
                  </a:lnTo>
                  <a:lnTo>
                    <a:pt x="183024" y="11230"/>
                  </a:lnTo>
                  <a:lnTo>
                    <a:pt x="174883" y="6566"/>
                  </a:lnTo>
                  <a:lnTo>
                    <a:pt x="135480" y="0"/>
                  </a:lnTo>
                  <a:lnTo>
                    <a:pt x="97939" y="3644"/>
                  </a:lnTo>
                  <a:lnTo>
                    <a:pt x="59000" y="23311"/>
                  </a:lnTo>
                  <a:lnTo>
                    <a:pt x="29005" y="56954"/>
                  </a:lnTo>
                  <a:lnTo>
                    <a:pt x="5299" y="96558"/>
                  </a:lnTo>
                  <a:lnTo>
                    <a:pt x="0" y="130287"/>
                  </a:lnTo>
                  <a:lnTo>
                    <a:pt x="6131" y="192363"/>
                  </a:lnTo>
                  <a:lnTo>
                    <a:pt x="27013" y="251722"/>
                  </a:lnTo>
                  <a:lnTo>
                    <a:pt x="66159" y="303031"/>
                  </a:lnTo>
                  <a:lnTo>
                    <a:pt x="118155" y="356709"/>
                  </a:lnTo>
                  <a:lnTo>
                    <a:pt x="170741" y="412918"/>
                  </a:lnTo>
                  <a:lnTo>
                    <a:pt x="217789" y="471463"/>
                  </a:lnTo>
                  <a:lnTo>
                    <a:pt x="254747" y="534228"/>
                  </a:lnTo>
                  <a:lnTo>
                    <a:pt x="269317" y="577481"/>
                  </a:lnTo>
                  <a:lnTo>
                    <a:pt x="270288" y="636110"/>
                  </a:lnTo>
                  <a:lnTo>
                    <a:pt x="259545" y="684881"/>
                  </a:lnTo>
                  <a:lnTo>
                    <a:pt x="228220" y="743806"/>
                  </a:lnTo>
                  <a:lnTo>
                    <a:pt x="193622" y="791687"/>
                  </a:lnTo>
                  <a:lnTo>
                    <a:pt x="167029" y="808706"/>
                  </a:lnTo>
                  <a:lnTo>
                    <a:pt x="131333" y="815569"/>
                  </a:lnTo>
                  <a:lnTo>
                    <a:pt x="107878" y="810935"/>
                  </a:lnTo>
                  <a:lnTo>
                    <a:pt x="78062" y="795172"/>
                  </a:lnTo>
                  <a:lnTo>
                    <a:pt x="69814" y="788896"/>
                  </a:lnTo>
                  <a:lnTo>
                    <a:pt x="57529" y="766325"/>
                  </a:lnTo>
                  <a:lnTo>
                    <a:pt x="47156" y="714494"/>
                  </a:lnTo>
                  <a:lnTo>
                    <a:pt x="44082" y="656633"/>
                  </a:lnTo>
                  <a:lnTo>
                    <a:pt x="45703" y="624874"/>
                  </a:lnTo>
                  <a:lnTo>
                    <a:pt x="62689" y="566357"/>
                  </a:lnTo>
                  <a:lnTo>
                    <a:pt x="82411" y="502897"/>
                  </a:lnTo>
                  <a:lnTo>
                    <a:pt x="113575" y="441089"/>
                  </a:lnTo>
                  <a:lnTo>
                    <a:pt x="148152" y="383888"/>
                  </a:lnTo>
                  <a:lnTo>
                    <a:pt x="175944" y="325793"/>
                  </a:lnTo>
                  <a:lnTo>
                    <a:pt x="207808" y="268919"/>
                  </a:lnTo>
                  <a:lnTo>
                    <a:pt x="224004" y="230723"/>
                  </a:lnTo>
                  <a:lnTo>
                    <a:pt x="230662" y="172775"/>
                  </a:lnTo>
                  <a:lnTo>
                    <a:pt x="229234" y="141934"/>
                  </a:lnTo>
                  <a:lnTo>
                    <a:pt x="209252" y="93538"/>
                  </a:lnTo>
                  <a:lnTo>
                    <a:pt x="195151" y="73962"/>
                  </a:lnTo>
                  <a:lnTo>
                    <a:pt x="137545" y="39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94244" y="1468808"/>
              <a:ext cx="1775995" cy="710592"/>
            </a:xfrm>
            <a:custGeom>
              <a:avLst/>
              <a:gdLst/>
              <a:ahLst/>
              <a:cxnLst/>
              <a:rect l="0" t="0" r="0" b="0"/>
              <a:pathLst>
                <a:path w="1775995" h="710592">
                  <a:moveTo>
                    <a:pt x="80906" y="710591"/>
                  </a:moveTo>
                  <a:lnTo>
                    <a:pt x="80906" y="661660"/>
                  </a:lnTo>
                  <a:lnTo>
                    <a:pt x="80906" y="613814"/>
                  </a:lnTo>
                  <a:lnTo>
                    <a:pt x="80906" y="559474"/>
                  </a:lnTo>
                  <a:lnTo>
                    <a:pt x="80906" y="505158"/>
                  </a:lnTo>
                  <a:lnTo>
                    <a:pt x="80906" y="450070"/>
                  </a:lnTo>
                  <a:lnTo>
                    <a:pt x="80906" y="405291"/>
                  </a:lnTo>
                  <a:lnTo>
                    <a:pt x="80906" y="358093"/>
                  </a:lnTo>
                  <a:lnTo>
                    <a:pt x="80906" y="309820"/>
                  </a:lnTo>
                  <a:lnTo>
                    <a:pt x="79736" y="261069"/>
                  </a:lnTo>
                  <a:lnTo>
                    <a:pt x="75317" y="212106"/>
                  </a:lnTo>
                  <a:lnTo>
                    <a:pt x="66252" y="160859"/>
                  </a:lnTo>
                  <a:lnTo>
                    <a:pt x="51539" y="103696"/>
                  </a:lnTo>
                  <a:lnTo>
                    <a:pt x="27315" y="50464"/>
                  </a:lnTo>
                  <a:lnTo>
                    <a:pt x="0" y="5807"/>
                  </a:lnTo>
                  <a:lnTo>
                    <a:pt x="63" y="919"/>
                  </a:lnTo>
                  <a:lnTo>
                    <a:pt x="4783" y="0"/>
                  </a:lnTo>
                  <a:lnTo>
                    <a:pt x="51571" y="9747"/>
                  </a:lnTo>
                  <a:lnTo>
                    <a:pt x="111338" y="19532"/>
                  </a:lnTo>
                  <a:lnTo>
                    <a:pt x="164143" y="24251"/>
                  </a:lnTo>
                  <a:lnTo>
                    <a:pt x="223906" y="25846"/>
                  </a:lnTo>
                  <a:lnTo>
                    <a:pt x="283891" y="26161"/>
                  </a:lnTo>
                  <a:lnTo>
                    <a:pt x="346130" y="31812"/>
                  </a:lnTo>
                  <a:lnTo>
                    <a:pt x="394887" y="35299"/>
                  </a:lnTo>
                  <a:lnTo>
                    <a:pt x="446379" y="36332"/>
                  </a:lnTo>
                  <a:lnTo>
                    <a:pt x="498680" y="36638"/>
                  </a:lnTo>
                  <a:lnTo>
                    <a:pt x="556811" y="36728"/>
                  </a:lnTo>
                  <a:lnTo>
                    <a:pt x="612899" y="31166"/>
                  </a:lnTo>
                  <a:lnTo>
                    <a:pt x="666562" y="27698"/>
                  </a:lnTo>
                  <a:lnTo>
                    <a:pt x="725097" y="26671"/>
                  </a:lnTo>
                  <a:lnTo>
                    <a:pt x="781305" y="26366"/>
                  </a:lnTo>
                  <a:lnTo>
                    <a:pt x="840593" y="26276"/>
                  </a:lnTo>
                  <a:lnTo>
                    <a:pt x="897023" y="26249"/>
                  </a:lnTo>
                  <a:lnTo>
                    <a:pt x="956378" y="20652"/>
                  </a:lnTo>
                  <a:lnTo>
                    <a:pt x="1012830" y="17174"/>
                  </a:lnTo>
                  <a:lnTo>
                    <a:pt x="1066601" y="16144"/>
                  </a:lnTo>
                  <a:lnTo>
                    <a:pt x="1119577" y="15838"/>
                  </a:lnTo>
                  <a:lnTo>
                    <a:pt x="1182645" y="22971"/>
                  </a:lnTo>
                  <a:lnTo>
                    <a:pt x="1231819" y="26440"/>
                  </a:lnTo>
                  <a:lnTo>
                    <a:pt x="1294069" y="34380"/>
                  </a:lnTo>
                  <a:lnTo>
                    <a:pt x="1356755" y="41884"/>
                  </a:lnTo>
                  <a:lnTo>
                    <a:pt x="1414198" y="46226"/>
                  </a:lnTo>
                  <a:lnTo>
                    <a:pt x="1470605" y="50204"/>
                  </a:lnTo>
                  <a:lnTo>
                    <a:pt x="1519003" y="58685"/>
                  </a:lnTo>
                  <a:lnTo>
                    <a:pt x="1574677" y="68608"/>
                  </a:lnTo>
                  <a:lnTo>
                    <a:pt x="1625098" y="78956"/>
                  </a:lnTo>
                  <a:lnTo>
                    <a:pt x="1684057" y="87344"/>
                  </a:lnTo>
                  <a:lnTo>
                    <a:pt x="1743393" y="100590"/>
                  </a:lnTo>
                  <a:lnTo>
                    <a:pt x="1775994" y="110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56859" y="1573573"/>
              <a:ext cx="264985" cy="532127"/>
            </a:xfrm>
            <a:custGeom>
              <a:avLst/>
              <a:gdLst/>
              <a:ahLst/>
              <a:cxnLst/>
              <a:rect l="0" t="0" r="0" b="0"/>
              <a:pathLst>
                <a:path w="264985" h="532127">
                  <a:moveTo>
                    <a:pt x="65690" y="184686"/>
                  </a:moveTo>
                  <a:lnTo>
                    <a:pt x="50049" y="166705"/>
                  </a:lnTo>
                  <a:lnTo>
                    <a:pt x="26083" y="110332"/>
                  </a:lnTo>
                  <a:lnTo>
                    <a:pt x="495" y="58258"/>
                  </a:lnTo>
                  <a:lnTo>
                    <a:pt x="0" y="47758"/>
                  </a:lnTo>
                  <a:lnTo>
                    <a:pt x="5689" y="26733"/>
                  </a:lnTo>
                  <a:lnTo>
                    <a:pt x="12821" y="19722"/>
                  </a:lnTo>
                  <a:lnTo>
                    <a:pt x="33224" y="11933"/>
                  </a:lnTo>
                  <a:lnTo>
                    <a:pt x="94965" y="3402"/>
                  </a:lnTo>
                  <a:lnTo>
                    <a:pt x="117305" y="0"/>
                  </a:lnTo>
                  <a:lnTo>
                    <a:pt x="166483" y="4228"/>
                  </a:lnTo>
                  <a:lnTo>
                    <a:pt x="220651" y="10999"/>
                  </a:lnTo>
                  <a:lnTo>
                    <a:pt x="229828" y="17422"/>
                  </a:lnTo>
                  <a:lnTo>
                    <a:pt x="243145" y="37037"/>
                  </a:lnTo>
                  <a:lnTo>
                    <a:pt x="257220" y="68798"/>
                  </a:lnTo>
                  <a:lnTo>
                    <a:pt x="263209" y="117203"/>
                  </a:lnTo>
                  <a:lnTo>
                    <a:pt x="264984" y="175999"/>
                  </a:lnTo>
                  <a:lnTo>
                    <a:pt x="259921" y="226695"/>
                  </a:lnTo>
                  <a:lnTo>
                    <a:pt x="254965" y="285747"/>
                  </a:lnTo>
                  <a:lnTo>
                    <a:pt x="247054" y="342472"/>
                  </a:lnTo>
                  <a:lnTo>
                    <a:pt x="245379" y="390924"/>
                  </a:lnTo>
                  <a:lnTo>
                    <a:pt x="244883" y="446615"/>
                  </a:lnTo>
                  <a:lnTo>
                    <a:pt x="244737" y="493921"/>
                  </a:lnTo>
                  <a:lnTo>
                    <a:pt x="244675" y="532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561064" y="1558217"/>
              <a:ext cx="214802" cy="416968"/>
            </a:xfrm>
            <a:custGeom>
              <a:avLst/>
              <a:gdLst/>
              <a:ahLst/>
              <a:cxnLst/>
              <a:rect l="0" t="0" r="0" b="0"/>
              <a:pathLst>
                <a:path w="214802" h="416968">
                  <a:moveTo>
                    <a:pt x="29982" y="0"/>
                  </a:moveTo>
                  <a:lnTo>
                    <a:pt x="26863" y="48931"/>
                  </a:lnTo>
                  <a:lnTo>
                    <a:pt x="21649" y="99896"/>
                  </a:lnTo>
                  <a:lnTo>
                    <a:pt x="14298" y="163232"/>
                  </a:lnTo>
                  <a:lnTo>
                    <a:pt x="8817" y="216774"/>
                  </a:lnTo>
                  <a:lnTo>
                    <a:pt x="0" y="278761"/>
                  </a:lnTo>
                  <a:lnTo>
                    <a:pt x="4461" y="330990"/>
                  </a:lnTo>
                  <a:lnTo>
                    <a:pt x="18781" y="379741"/>
                  </a:lnTo>
                  <a:lnTo>
                    <a:pt x="34363" y="400011"/>
                  </a:lnTo>
                  <a:lnTo>
                    <a:pt x="43431" y="407054"/>
                  </a:lnTo>
                  <a:lnTo>
                    <a:pt x="65985" y="414880"/>
                  </a:lnTo>
                  <a:lnTo>
                    <a:pt x="78551" y="416967"/>
                  </a:lnTo>
                  <a:lnTo>
                    <a:pt x="104991" y="413046"/>
                  </a:lnTo>
                  <a:lnTo>
                    <a:pt x="139945" y="397685"/>
                  </a:lnTo>
                  <a:lnTo>
                    <a:pt x="168239" y="372076"/>
                  </a:lnTo>
                  <a:lnTo>
                    <a:pt x="203651" y="321501"/>
                  </a:lnTo>
                  <a:lnTo>
                    <a:pt x="214801" y="274764"/>
                  </a:lnTo>
                  <a:lnTo>
                    <a:pt x="212515" y="229461"/>
                  </a:lnTo>
                  <a:lnTo>
                    <a:pt x="207823" y="218485"/>
                  </a:lnTo>
                  <a:lnTo>
                    <a:pt x="193251" y="203169"/>
                  </a:lnTo>
                  <a:lnTo>
                    <a:pt x="171957" y="195583"/>
                  </a:lnTo>
                  <a:lnTo>
                    <a:pt x="159727" y="193559"/>
                  </a:lnTo>
                  <a:lnTo>
                    <a:pt x="133660" y="200670"/>
                  </a:lnTo>
                  <a:lnTo>
                    <a:pt x="84387" y="233831"/>
                  </a:lnTo>
                  <a:lnTo>
                    <a:pt x="57151" y="263866"/>
                  </a:lnTo>
                  <a:lnTo>
                    <a:pt x="47907" y="287680"/>
                  </a:lnTo>
                  <a:lnTo>
                    <a:pt x="44967" y="310352"/>
                  </a:lnTo>
                  <a:lnTo>
                    <a:pt x="5103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85412" y="1537160"/>
              <a:ext cx="205760" cy="439740"/>
            </a:xfrm>
            <a:custGeom>
              <a:avLst/>
              <a:gdLst/>
              <a:ahLst/>
              <a:cxnLst/>
              <a:rect l="0" t="0" r="0" b="0"/>
              <a:pathLst>
                <a:path w="205760" h="439740">
                  <a:moveTo>
                    <a:pt x="205759" y="42114"/>
                  </a:moveTo>
                  <a:lnTo>
                    <a:pt x="187778" y="26473"/>
                  </a:lnTo>
                  <a:lnTo>
                    <a:pt x="170862" y="18395"/>
                  </a:lnTo>
                  <a:lnTo>
                    <a:pt x="151644" y="17144"/>
                  </a:lnTo>
                  <a:lnTo>
                    <a:pt x="93044" y="28947"/>
                  </a:lnTo>
                  <a:lnTo>
                    <a:pt x="48444" y="45406"/>
                  </a:lnTo>
                  <a:lnTo>
                    <a:pt x="11427" y="70840"/>
                  </a:lnTo>
                  <a:lnTo>
                    <a:pt x="2406" y="90756"/>
                  </a:lnTo>
                  <a:lnTo>
                    <a:pt x="0" y="102618"/>
                  </a:lnTo>
                  <a:lnTo>
                    <a:pt x="1905" y="114036"/>
                  </a:lnTo>
                  <a:lnTo>
                    <a:pt x="13382" y="136081"/>
                  </a:lnTo>
                  <a:lnTo>
                    <a:pt x="45162" y="168222"/>
                  </a:lnTo>
                  <a:lnTo>
                    <a:pt x="105179" y="207887"/>
                  </a:lnTo>
                  <a:lnTo>
                    <a:pt x="156491" y="268135"/>
                  </a:lnTo>
                  <a:lnTo>
                    <a:pt x="181555" y="317521"/>
                  </a:lnTo>
                  <a:lnTo>
                    <a:pt x="186114" y="331003"/>
                  </a:lnTo>
                  <a:lnTo>
                    <a:pt x="184939" y="355343"/>
                  </a:lnTo>
                  <a:lnTo>
                    <a:pt x="165122" y="399565"/>
                  </a:lnTo>
                  <a:lnTo>
                    <a:pt x="145974" y="414670"/>
                  </a:lnTo>
                  <a:lnTo>
                    <a:pt x="101143" y="433900"/>
                  </a:lnTo>
                  <a:lnTo>
                    <a:pt x="63498" y="439739"/>
                  </a:lnTo>
                  <a:lnTo>
                    <a:pt x="39586" y="434865"/>
                  </a:lnTo>
                  <a:lnTo>
                    <a:pt x="28297" y="430290"/>
                  </a:lnTo>
                  <a:lnTo>
                    <a:pt x="20770" y="422561"/>
                  </a:lnTo>
                  <a:lnTo>
                    <a:pt x="12407" y="401494"/>
                  </a:lnTo>
                  <a:lnTo>
                    <a:pt x="7700" y="363327"/>
                  </a:lnTo>
                  <a:lnTo>
                    <a:pt x="17484" y="322382"/>
                  </a:lnTo>
                  <a:lnTo>
                    <a:pt x="41750" y="268965"/>
                  </a:lnTo>
                  <a:lnTo>
                    <a:pt x="83008" y="211167"/>
                  </a:lnTo>
                  <a:lnTo>
                    <a:pt x="132283" y="156902"/>
                  </a:lnTo>
                  <a:lnTo>
                    <a:pt x="176225" y="101902"/>
                  </a:lnTo>
                  <a:lnTo>
                    <a:pt x="186003" y="82725"/>
                  </a:lnTo>
                  <a:lnTo>
                    <a:pt x="188010" y="62503"/>
                  </a:lnTo>
                  <a:lnTo>
                    <a:pt x="183832" y="42987"/>
                  </a:lnTo>
                  <a:lnTo>
                    <a:pt x="174177" y="26514"/>
                  </a:lnTo>
                  <a:lnTo>
                    <a:pt x="1425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7542628" y="778911"/>
            <a:ext cx="328513" cy="623263"/>
          </a:xfrm>
          <a:custGeom>
            <a:avLst/>
            <a:gdLst/>
            <a:ahLst/>
            <a:cxnLst/>
            <a:rect l="0" t="0" r="0" b="0"/>
            <a:pathLst>
              <a:path w="328513" h="623263">
                <a:moveTo>
                  <a:pt x="227403" y="84425"/>
                </a:moveTo>
                <a:lnTo>
                  <a:pt x="212831" y="41734"/>
                </a:lnTo>
                <a:lnTo>
                  <a:pt x="199869" y="22167"/>
                </a:lnTo>
                <a:lnTo>
                  <a:pt x="182411" y="5672"/>
                </a:lnTo>
                <a:lnTo>
                  <a:pt x="172842" y="1508"/>
                </a:lnTo>
                <a:lnTo>
                  <a:pt x="152851" y="0"/>
                </a:lnTo>
                <a:lnTo>
                  <a:pt x="116276" y="11317"/>
                </a:lnTo>
                <a:lnTo>
                  <a:pt x="62684" y="51185"/>
                </a:lnTo>
                <a:lnTo>
                  <a:pt x="24344" y="90056"/>
                </a:lnTo>
                <a:lnTo>
                  <a:pt x="10032" y="113054"/>
                </a:lnTo>
                <a:lnTo>
                  <a:pt x="0" y="157899"/>
                </a:lnTo>
                <a:lnTo>
                  <a:pt x="7011" y="184930"/>
                </a:lnTo>
                <a:lnTo>
                  <a:pt x="21827" y="207473"/>
                </a:lnTo>
                <a:lnTo>
                  <a:pt x="82491" y="263012"/>
                </a:lnTo>
                <a:lnTo>
                  <a:pt x="140210" y="298452"/>
                </a:lnTo>
                <a:lnTo>
                  <a:pt x="195427" y="339182"/>
                </a:lnTo>
                <a:lnTo>
                  <a:pt x="253365" y="391397"/>
                </a:lnTo>
                <a:lnTo>
                  <a:pt x="297408" y="453067"/>
                </a:lnTo>
                <a:lnTo>
                  <a:pt x="323292" y="503471"/>
                </a:lnTo>
                <a:lnTo>
                  <a:pt x="328512" y="530761"/>
                </a:lnTo>
                <a:lnTo>
                  <a:pt x="321473" y="558487"/>
                </a:lnTo>
                <a:lnTo>
                  <a:pt x="305477" y="584068"/>
                </a:lnTo>
                <a:lnTo>
                  <a:pt x="282770" y="603237"/>
                </a:lnTo>
                <a:lnTo>
                  <a:pt x="238089" y="621592"/>
                </a:lnTo>
                <a:lnTo>
                  <a:pt x="187805" y="623262"/>
                </a:lnTo>
                <a:lnTo>
                  <a:pt x="141451" y="610758"/>
                </a:lnTo>
                <a:lnTo>
                  <a:pt x="103670" y="586646"/>
                </a:lnTo>
                <a:lnTo>
                  <a:pt x="87402" y="564218"/>
                </a:lnTo>
                <a:lnTo>
                  <a:pt x="67428" y="506103"/>
                </a:lnTo>
                <a:lnTo>
                  <a:pt x="61792" y="445533"/>
                </a:lnTo>
                <a:lnTo>
                  <a:pt x="70731" y="384696"/>
                </a:lnTo>
                <a:lnTo>
                  <a:pt x="89351" y="332601"/>
                </a:lnTo>
                <a:lnTo>
                  <a:pt x="122425" y="269517"/>
                </a:lnTo>
                <a:lnTo>
                  <a:pt x="140147" y="241043"/>
                </a:lnTo>
                <a:lnTo>
                  <a:pt x="156615" y="199980"/>
                </a:lnTo>
                <a:lnTo>
                  <a:pt x="161975" y="157398"/>
                </a:lnTo>
                <a:lnTo>
                  <a:pt x="157974" y="118915"/>
                </a:lnTo>
                <a:lnTo>
                  <a:pt x="149362" y="99364"/>
                </a:lnTo>
                <a:lnTo>
                  <a:pt x="130359" y="62160"/>
                </a:lnTo>
                <a:lnTo>
                  <a:pt x="122118" y="317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6811938" y="2042528"/>
            <a:ext cx="1937244" cy="915981"/>
            <a:chOff x="6811938" y="2042528"/>
            <a:chExt cx="1937244" cy="915981"/>
          </a:xfrm>
        </p:grpSpPr>
        <p:sp>
          <p:nvSpPr>
            <p:cNvPr id="72" name="Freeform 71"/>
            <p:cNvSpPr/>
            <p:nvPr/>
          </p:nvSpPr>
          <p:spPr>
            <a:xfrm>
              <a:off x="7145324" y="2215561"/>
              <a:ext cx="308711" cy="574491"/>
            </a:xfrm>
            <a:custGeom>
              <a:avLst/>
              <a:gdLst/>
              <a:ahLst/>
              <a:cxnLst/>
              <a:rect l="0" t="0" r="0" b="0"/>
              <a:pathLst>
                <a:path w="308711" h="574491">
                  <a:moveTo>
                    <a:pt x="45640" y="216521"/>
                  </a:moveTo>
                  <a:lnTo>
                    <a:pt x="34187" y="167591"/>
                  </a:lnTo>
                  <a:lnTo>
                    <a:pt x="24308" y="119745"/>
                  </a:lnTo>
                  <a:lnTo>
                    <a:pt x="10490" y="62354"/>
                  </a:lnTo>
                  <a:lnTo>
                    <a:pt x="0" y="28123"/>
                  </a:lnTo>
                  <a:lnTo>
                    <a:pt x="3515" y="20732"/>
                  </a:lnTo>
                  <a:lnTo>
                    <a:pt x="11708" y="15805"/>
                  </a:lnTo>
                  <a:lnTo>
                    <a:pt x="66883" y="7898"/>
                  </a:lnTo>
                  <a:lnTo>
                    <a:pt x="128041" y="5166"/>
                  </a:lnTo>
                  <a:lnTo>
                    <a:pt x="182749" y="0"/>
                  </a:lnTo>
                  <a:lnTo>
                    <a:pt x="244341" y="1310"/>
                  </a:lnTo>
                  <a:lnTo>
                    <a:pt x="270822" y="379"/>
                  </a:lnTo>
                  <a:lnTo>
                    <a:pt x="290390" y="7764"/>
                  </a:lnTo>
                  <a:lnTo>
                    <a:pt x="296544" y="16519"/>
                  </a:lnTo>
                  <a:lnTo>
                    <a:pt x="305205" y="56786"/>
                  </a:lnTo>
                  <a:lnTo>
                    <a:pt x="308131" y="119675"/>
                  </a:lnTo>
                  <a:lnTo>
                    <a:pt x="308710" y="177504"/>
                  </a:lnTo>
                  <a:lnTo>
                    <a:pt x="301588" y="233987"/>
                  </a:lnTo>
                  <a:lnTo>
                    <a:pt x="298968" y="293325"/>
                  </a:lnTo>
                  <a:lnTo>
                    <a:pt x="292862" y="355435"/>
                  </a:lnTo>
                  <a:lnTo>
                    <a:pt x="288795" y="412764"/>
                  </a:lnTo>
                  <a:lnTo>
                    <a:pt x="284873" y="466029"/>
                  </a:lnTo>
                  <a:lnTo>
                    <a:pt x="278769" y="521870"/>
                  </a:lnTo>
                  <a:lnTo>
                    <a:pt x="277267" y="574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02332" y="2094521"/>
              <a:ext cx="283213" cy="571188"/>
            </a:xfrm>
            <a:custGeom>
              <a:avLst/>
              <a:gdLst/>
              <a:ahLst/>
              <a:cxnLst/>
              <a:rect l="0" t="0" r="0" b="0"/>
              <a:pathLst>
                <a:path w="283213" h="571188">
                  <a:moveTo>
                    <a:pt x="136114" y="11178"/>
                  </a:moveTo>
                  <a:lnTo>
                    <a:pt x="124935" y="0"/>
                  </a:lnTo>
                  <a:lnTo>
                    <a:pt x="119302" y="1386"/>
                  </a:lnTo>
                  <a:lnTo>
                    <a:pt x="86615" y="44016"/>
                  </a:lnTo>
                  <a:lnTo>
                    <a:pt x="60170" y="107024"/>
                  </a:lnTo>
                  <a:lnTo>
                    <a:pt x="39484" y="167891"/>
                  </a:lnTo>
                  <a:lnTo>
                    <a:pt x="22215" y="224508"/>
                  </a:lnTo>
                  <a:lnTo>
                    <a:pt x="7869" y="280148"/>
                  </a:lnTo>
                  <a:lnTo>
                    <a:pt x="1799" y="333678"/>
                  </a:lnTo>
                  <a:lnTo>
                    <a:pt x="0" y="392173"/>
                  </a:lnTo>
                  <a:lnTo>
                    <a:pt x="5057" y="442780"/>
                  </a:lnTo>
                  <a:lnTo>
                    <a:pt x="18415" y="500632"/>
                  </a:lnTo>
                  <a:lnTo>
                    <a:pt x="42371" y="543948"/>
                  </a:lnTo>
                  <a:lnTo>
                    <a:pt x="57015" y="559140"/>
                  </a:lnTo>
                  <a:lnTo>
                    <a:pt x="75222" y="569792"/>
                  </a:lnTo>
                  <a:lnTo>
                    <a:pt x="121971" y="571187"/>
                  </a:lnTo>
                  <a:lnTo>
                    <a:pt x="163509" y="558602"/>
                  </a:lnTo>
                  <a:lnTo>
                    <a:pt x="207815" y="532219"/>
                  </a:lnTo>
                  <a:lnTo>
                    <a:pt x="232747" y="503252"/>
                  </a:lnTo>
                  <a:lnTo>
                    <a:pt x="259013" y="452136"/>
                  </a:lnTo>
                  <a:lnTo>
                    <a:pt x="275813" y="391389"/>
                  </a:lnTo>
                  <a:lnTo>
                    <a:pt x="281992" y="331470"/>
                  </a:lnTo>
                  <a:lnTo>
                    <a:pt x="283212" y="274574"/>
                  </a:lnTo>
                  <a:lnTo>
                    <a:pt x="277863" y="223864"/>
                  </a:lnTo>
                  <a:lnTo>
                    <a:pt x="255967" y="170477"/>
                  </a:lnTo>
                  <a:lnTo>
                    <a:pt x="222179" y="114178"/>
                  </a:lnTo>
                  <a:lnTo>
                    <a:pt x="164261" y="51274"/>
                  </a:lnTo>
                  <a:lnTo>
                    <a:pt x="136114" y="32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036775" y="2084642"/>
              <a:ext cx="249153" cy="336434"/>
            </a:xfrm>
            <a:custGeom>
              <a:avLst/>
              <a:gdLst/>
              <a:ahLst/>
              <a:cxnLst/>
              <a:rect l="0" t="0" r="0" b="0"/>
              <a:pathLst>
                <a:path w="249153" h="336434">
                  <a:moveTo>
                    <a:pt x="70168" y="0"/>
                  </a:moveTo>
                  <a:lnTo>
                    <a:pt x="52210" y="62281"/>
                  </a:lnTo>
                  <a:lnTo>
                    <a:pt x="38501" y="116331"/>
                  </a:lnTo>
                  <a:lnTo>
                    <a:pt x="24528" y="166479"/>
                  </a:lnTo>
                  <a:lnTo>
                    <a:pt x="4438" y="225821"/>
                  </a:lnTo>
                  <a:lnTo>
                    <a:pt x="0" y="269551"/>
                  </a:lnTo>
                  <a:lnTo>
                    <a:pt x="3107" y="298005"/>
                  </a:lnTo>
                  <a:lnTo>
                    <a:pt x="14627" y="320010"/>
                  </a:lnTo>
                  <a:lnTo>
                    <a:pt x="22612" y="329154"/>
                  </a:lnTo>
                  <a:lnTo>
                    <a:pt x="33785" y="334079"/>
                  </a:lnTo>
                  <a:lnTo>
                    <a:pt x="61796" y="336433"/>
                  </a:lnTo>
                  <a:lnTo>
                    <a:pt x="112968" y="328412"/>
                  </a:lnTo>
                  <a:lnTo>
                    <a:pt x="173855" y="315562"/>
                  </a:lnTo>
                  <a:lnTo>
                    <a:pt x="233517" y="299439"/>
                  </a:lnTo>
                  <a:lnTo>
                    <a:pt x="24915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64870" y="2042528"/>
              <a:ext cx="10530" cy="663296"/>
            </a:xfrm>
            <a:custGeom>
              <a:avLst/>
              <a:gdLst/>
              <a:ahLst/>
              <a:cxnLst/>
              <a:rect l="0" t="0" r="0" b="0"/>
              <a:pathLst>
                <a:path w="10530" h="663296">
                  <a:moveTo>
                    <a:pt x="0" y="0"/>
                  </a:moveTo>
                  <a:lnTo>
                    <a:pt x="7236" y="27556"/>
                  </a:lnTo>
                  <a:lnTo>
                    <a:pt x="9879" y="90018"/>
                  </a:lnTo>
                  <a:lnTo>
                    <a:pt x="10336" y="142876"/>
                  </a:lnTo>
                  <a:lnTo>
                    <a:pt x="10472" y="191292"/>
                  </a:lnTo>
                  <a:lnTo>
                    <a:pt x="10512" y="242683"/>
                  </a:lnTo>
                  <a:lnTo>
                    <a:pt x="10524" y="294954"/>
                  </a:lnTo>
                  <a:lnTo>
                    <a:pt x="7408" y="344367"/>
                  </a:lnTo>
                  <a:lnTo>
                    <a:pt x="2195" y="391763"/>
                  </a:lnTo>
                  <a:lnTo>
                    <a:pt x="434" y="454592"/>
                  </a:lnTo>
                  <a:lnTo>
                    <a:pt x="129" y="503451"/>
                  </a:lnTo>
                  <a:lnTo>
                    <a:pt x="38" y="560562"/>
                  </a:lnTo>
                  <a:lnTo>
                    <a:pt x="12" y="610759"/>
                  </a:lnTo>
                  <a:lnTo>
                    <a:pt x="7239" y="656557"/>
                  </a:lnTo>
                  <a:lnTo>
                    <a:pt x="8335" y="659973"/>
                  </a:lnTo>
                  <a:lnTo>
                    <a:pt x="10529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11938" y="2371107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0" y="8333"/>
                  </a:moveTo>
                  <a:lnTo>
                    <a:pt x="54144" y="0"/>
                  </a:lnTo>
                  <a:lnTo>
                    <a:pt x="109091" y="3827"/>
                  </a:lnTo>
                  <a:lnTo>
                    <a:pt x="13687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17222" y="2958507"/>
              <a:ext cx="1831960" cy="2"/>
            </a:xfrm>
            <a:custGeom>
              <a:avLst/>
              <a:gdLst/>
              <a:ahLst/>
              <a:cxnLst/>
              <a:rect l="0" t="0" r="0" b="0"/>
              <a:pathLst>
                <a:path w="1831960" h="2">
                  <a:moveTo>
                    <a:pt x="0" y="0"/>
                  </a:moveTo>
                  <a:lnTo>
                    <a:pt x="50433" y="1"/>
                  </a:lnTo>
                  <a:lnTo>
                    <a:pt x="108920" y="1"/>
                  </a:lnTo>
                  <a:lnTo>
                    <a:pt x="154085" y="1"/>
                  </a:lnTo>
                  <a:lnTo>
                    <a:pt x="214371" y="1"/>
                  </a:lnTo>
                  <a:lnTo>
                    <a:pt x="269278" y="1"/>
                  </a:lnTo>
                  <a:lnTo>
                    <a:pt x="322592" y="1"/>
                  </a:lnTo>
                  <a:lnTo>
                    <a:pt x="375433" y="1"/>
                  </a:lnTo>
                  <a:lnTo>
                    <a:pt x="428134" y="1"/>
                  </a:lnTo>
                  <a:lnTo>
                    <a:pt x="486384" y="1"/>
                  </a:lnTo>
                  <a:lnTo>
                    <a:pt x="548096" y="1"/>
                  </a:lnTo>
                  <a:lnTo>
                    <a:pt x="592989" y="1"/>
                  </a:lnTo>
                  <a:lnTo>
                    <a:pt x="639067" y="1"/>
                  </a:lnTo>
                  <a:lnTo>
                    <a:pt x="682943" y="1"/>
                  </a:lnTo>
                  <a:lnTo>
                    <a:pt x="728960" y="1"/>
                  </a:lnTo>
                  <a:lnTo>
                    <a:pt x="776708" y="1"/>
                  </a:lnTo>
                  <a:lnTo>
                    <a:pt x="825225" y="1"/>
                  </a:lnTo>
                  <a:lnTo>
                    <a:pt x="874085" y="1"/>
                  </a:lnTo>
                  <a:lnTo>
                    <a:pt x="924266" y="1"/>
                  </a:lnTo>
                  <a:lnTo>
                    <a:pt x="977765" y="1"/>
                  </a:lnTo>
                  <a:lnTo>
                    <a:pt x="1032737" y="1"/>
                  </a:lnTo>
                  <a:lnTo>
                    <a:pt x="1087195" y="1"/>
                  </a:lnTo>
                  <a:lnTo>
                    <a:pt x="1138694" y="1"/>
                  </a:lnTo>
                  <a:lnTo>
                    <a:pt x="1191999" y="1"/>
                  </a:lnTo>
                  <a:lnTo>
                    <a:pt x="1245716" y="1"/>
                  </a:lnTo>
                  <a:lnTo>
                    <a:pt x="1296885" y="1"/>
                  </a:lnTo>
                  <a:lnTo>
                    <a:pt x="1350043" y="1"/>
                  </a:lnTo>
                  <a:lnTo>
                    <a:pt x="1402525" y="1"/>
                  </a:lnTo>
                  <a:lnTo>
                    <a:pt x="1449247" y="1"/>
                  </a:lnTo>
                  <a:lnTo>
                    <a:pt x="1493409" y="1"/>
                  </a:lnTo>
                  <a:lnTo>
                    <a:pt x="1554613" y="1"/>
                  </a:lnTo>
                  <a:lnTo>
                    <a:pt x="1606673" y="1"/>
                  </a:lnTo>
                  <a:lnTo>
                    <a:pt x="1666185" y="1"/>
                  </a:lnTo>
                  <a:lnTo>
                    <a:pt x="1723001" y="1"/>
                  </a:lnTo>
                  <a:lnTo>
                    <a:pt x="1779285" y="1"/>
                  </a:lnTo>
                  <a:lnTo>
                    <a:pt x="18319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749574" y="2979564"/>
            <a:ext cx="599525" cy="589597"/>
            <a:chOff x="7749574" y="2979564"/>
            <a:chExt cx="599525" cy="589597"/>
          </a:xfrm>
        </p:grpSpPr>
        <p:sp>
          <p:nvSpPr>
            <p:cNvPr id="79" name="Freeform 78"/>
            <p:cNvSpPr/>
            <p:nvPr/>
          </p:nvSpPr>
          <p:spPr>
            <a:xfrm>
              <a:off x="8073484" y="3000621"/>
              <a:ext cx="244030" cy="303486"/>
            </a:xfrm>
            <a:custGeom>
              <a:avLst/>
              <a:gdLst/>
              <a:ahLst/>
              <a:cxnLst/>
              <a:rect l="0" t="0" r="0" b="0"/>
              <a:pathLst>
                <a:path w="244030" h="303486">
                  <a:moveTo>
                    <a:pt x="96630" y="0"/>
                  </a:moveTo>
                  <a:lnTo>
                    <a:pt x="94290" y="34792"/>
                  </a:lnTo>
                  <a:lnTo>
                    <a:pt x="73724" y="96777"/>
                  </a:lnTo>
                  <a:lnTo>
                    <a:pt x="53967" y="138639"/>
                  </a:lnTo>
                  <a:lnTo>
                    <a:pt x="20687" y="197078"/>
                  </a:lnTo>
                  <a:lnTo>
                    <a:pt x="9065" y="215102"/>
                  </a:lnTo>
                  <a:lnTo>
                    <a:pt x="0" y="238711"/>
                  </a:lnTo>
                  <a:lnTo>
                    <a:pt x="1430" y="261682"/>
                  </a:lnTo>
                  <a:lnTo>
                    <a:pt x="5088" y="272721"/>
                  </a:lnTo>
                  <a:lnTo>
                    <a:pt x="18510" y="288106"/>
                  </a:lnTo>
                  <a:lnTo>
                    <a:pt x="27002" y="293846"/>
                  </a:lnTo>
                  <a:lnTo>
                    <a:pt x="61311" y="301925"/>
                  </a:lnTo>
                  <a:lnTo>
                    <a:pt x="120892" y="303485"/>
                  </a:lnTo>
                  <a:lnTo>
                    <a:pt x="172002" y="293741"/>
                  </a:lnTo>
                  <a:lnTo>
                    <a:pt x="233893" y="276768"/>
                  </a:lnTo>
                  <a:lnTo>
                    <a:pt x="2440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310594" y="2990093"/>
              <a:ext cx="38505" cy="579068"/>
            </a:xfrm>
            <a:custGeom>
              <a:avLst/>
              <a:gdLst/>
              <a:ahLst/>
              <a:cxnLst/>
              <a:rect l="0" t="0" r="0" b="0"/>
              <a:pathLst>
                <a:path w="38505" h="579068">
                  <a:moveTo>
                    <a:pt x="38504" y="0"/>
                  </a:moveTo>
                  <a:lnTo>
                    <a:pt x="38504" y="58617"/>
                  </a:lnTo>
                  <a:lnTo>
                    <a:pt x="38504" y="115131"/>
                  </a:lnTo>
                  <a:lnTo>
                    <a:pt x="37334" y="169033"/>
                  </a:lnTo>
                  <a:lnTo>
                    <a:pt x="30171" y="230355"/>
                  </a:lnTo>
                  <a:lnTo>
                    <a:pt x="22820" y="287527"/>
                  </a:lnTo>
                  <a:lnTo>
                    <a:pt x="17339" y="342711"/>
                  </a:lnTo>
                  <a:lnTo>
                    <a:pt x="8522" y="405049"/>
                  </a:lnTo>
                  <a:lnTo>
                    <a:pt x="0" y="453966"/>
                  </a:lnTo>
                  <a:lnTo>
                    <a:pt x="222" y="514408"/>
                  </a:lnTo>
                  <a:lnTo>
                    <a:pt x="4934" y="551330"/>
                  </a:lnTo>
                  <a:lnTo>
                    <a:pt x="6919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49574" y="2979564"/>
              <a:ext cx="231000" cy="431670"/>
            </a:xfrm>
            <a:custGeom>
              <a:avLst/>
              <a:gdLst/>
              <a:ahLst/>
              <a:cxnLst/>
              <a:rect l="0" t="0" r="0" b="0"/>
              <a:pathLst>
                <a:path w="231000" h="431670">
                  <a:moveTo>
                    <a:pt x="30985" y="0"/>
                  </a:moveTo>
                  <a:lnTo>
                    <a:pt x="16331" y="53028"/>
                  </a:lnTo>
                  <a:lnTo>
                    <a:pt x="6236" y="106699"/>
                  </a:lnTo>
                  <a:lnTo>
                    <a:pt x="1425" y="157697"/>
                  </a:lnTo>
                  <a:lnTo>
                    <a:pt x="0" y="213621"/>
                  </a:lnTo>
                  <a:lnTo>
                    <a:pt x="5167" y="263467"/>
                  </a:lnTo>
                  <a:lnTo>
                    <a:pt x="18563" y="313826"/>
                  </a:lnTo>
                  <a:lnTo>
                    <a:pt x="37183" y="346839"/>
                  </a:lnTo>
                  <a:lnTo>
                    <a:pt x="78855" y="394415"/>
                  </a:lnTo>
                  <a:lnTo>
                    <a:pt x="117568" y="411402"/>
                  </a:lnTo>
                  <a:lnTo>
                    <a:pt x="146285" y="410573"/>
                  </a:lnTo>
                  <a:lnTo>
                    <a:pt x="185641" y="396952"/>
                  </a:lnTo>
                  <a:lnTo>
                    <a:pt x="197261" y="390977"/>
                  </a:lnTo>
                  <a:lnTo>
                    <a:pt x="216410" y="371860"/>
                  </a:lnTo>
                  <a:lnTo>
                    <a:pt x="224791" y="360210"/>
                  </a:lnTo>
                  <a:lnTo>
                    <a:pt x="230985" y="337909"/>
                  </a:lnTo>
                  <a:lnTo>
                    <a:pt x="230999" y="327048"/>
                  </a:lnTo>
                  <a:lnTo>
                    <a:pt x="224775" y="308742"/>
                  </a:lnTo>
                  <a:lnTo>
                    <a:pt x="219840" y="300585"/>
                  </a:lnTo>
                  <a:lnTo>
                    <a:pt x="211871" y="295146"/>
                  </a:lnTo>
                  <a:lnTo>
                    <a:pt x="190538" y="289104"/>
                  </a:lnTo>
                  <a:lnTo>
                    <a:pt x="157810" y="291291"/>
                  </a:lnTo>
                  <a:lnTo>
                    <a:pt x="116479" y="303681"/>
                  </a:lnTo>
                  <a:lnTo>
                    <a:pt x="59731" y="350875"/>
                  </a:lnTo>
                  <a:lnTo>
                    <a:pt x="25485" y="390233"/>
                  </a:lnTo>
                  <a:lnTo>
                    <a:pt x="21469" y="399366"/>
                  </a:lnTo>
                  <a:lnTo>
                    <a:pt x="20457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8285927" y="978344"/>
            <a:ext cx="758053" cy="506175"/>
            <a:chOff x="8285927" y="978344"/>
            <a:chExt cx="758053" cy="506175"/>
          </a:xfrm>
        </p:grpSpPr>
        <p:sp>
          <p:nvSpPr>
            <p:cNvPr id="83" name="Freeform 82"/>
            <p:cNvSpPr/>
            <p:nvPr/>
          </p:nvSpPr>
          <p:spPr>
            <a:xfrm>
              <a:off x="8285927" y="978344"/>
              <a:ext cx="242157" cy="495646"/>
            </a:xfrm>
            <a:custGeom>
              <a:avLst/>
              <a:gdLst/>
              <a:ahLst/>
              <a:cxnLst/>
              <a:rect l="0" t="0" r="0" b="0"/>
              <a:pathLst>
                <a:path w="242157" h="495646">
                  <a:moveTo>
                    <a:pt x="0" y="42920"/>
                  </a:moveTo>
                  <a:lnTo>
                    <a:pt x="11453" y="103303"/>
                  </a:lnTo>
                  <a:lnTo>
                    <a:pt x="21331" y="164147"/>
                  </a:lnTo>
                  <a:lnTo>
                    <a:pt x="31667" y="224678"/>
                  </a:lnTo>
                  <a:lnTo>
                    <a:pt x="39019" y="278488"/>
                  </a:lnTo>
                  <a:lnTo>
                    <a:pt x="41198" y="338886"/>
                  </a:lnTo>
                  <a:lnTo>
                    <a:pt x="38723" y="391876"/>
                  </a:lnTo>
                  <a:lnTo>
                    <a:pt x="27406" y="441222"/>
                  </a:lnTo>
                  <a:lnTo>
                    <a:pt x="25290" y="444155"/>
                  </a:lnTo>
                  <a:lnTo>
                    <a:pt x="23879" y="441432"/>
                  </a:lnTo>
                  <a:lnTo>
                    <a:pt x="16025" y="392260"/>
                  </a:lnTo>
                  <a:lnTo>
                    <a:pt x="12157" y="329572"/>
                  </a:lnTo>
                  <a:lnTo>
                    <a:pt x="11011" y="275903"/>
                  </a:lnTo>
                  <a:lnTo>
                    <a:pt x="10624" y="215846"/>
                  </a:lnTo>
                  <a:lnTo>
                    <a:pt x="10547" y="152684"/>
                  </a:lnTo>
                  <a:lnTo>
                    <a:pt x="13653" y="96889"/>
                  </a:lnTo>
                  <a:lnTo>
                    <a:pt x="21983" y="46433"/>
                  </a:lnTo>
                  <a:lnTo>
                    <a:pt x="25184" y="31224"/>
                  </a:lnTo>
                  <a:lnTo>
                    <a:pt x="30828" y="19915"/>
                  </a:lnTo>
                  <a:lnTo>
                    <a:pt x="46456" y="4229"/>
                  </a:lnTo>
                  <a:lnTo>
                    <a:pt x="56707" y="748"/>
                  </a:lnTo>
                  <a:lnTo>
                    <a:pt x="80576" y="0"/>
                  </a:lnTo>
                  <a:lnTo>
                    <a:pt x="100542" y="6687"/>
                  </a:lnTo>
                  <a:lnTo>
                    <a:pt x="143603" y="41222"/>
                  </a:lnTo>
                  <a:lnTo>
                    <a:pt x="187594" y="93104"/>
                  </a:lnTo>
                  <a:lnTo>
                    <a:pt x="204648" y="120596"/>
                  </a:lnTo>
                  <a:lnTo>
                    <a:pt x="210668" y="151532"/>
                  </a:lnTo>
                  <a:lnTo>
                    <a:pt x="208274" y="181269"/>
                  </a:lnTo>
                  <a:lnTo>
                    <a:pt x="199411" y="202284"/>
                  </a:lnTo>
                  <a:lnTo>
                    <a:pt x="152009" y="258555"/>
                  </a:lnTo>
                  <a:lnTo>
                    <a:pt x="96173" y="295346"/>
                  </a:lnTo>
                  <a:lnTo>
                    <a:pt x="85172" y="302451"/>
                  </a:lnTo>
                  <a:lnTo>
                    <a:pt x="80178" y="310697"/>
                  </a:lnTo>
                  <a:lnTo>
                    <a:pt x="79189" y="319704"/>
                  </a:lnTo>
                  <a:lnTo>
                    <a:pt x="80869" y="329218"/>
                  </a:lnTo>
                  <a:lnTo>
                    <a:pt x="92094" y="346028"/>
                  </a:lnTo>
                  <a:lnTo>
                    <a:pt x="121265" y="368646"/>
                  </a:lnTo>
                  <a:lnTo>
                    <a:pt x="184382" y="405481"/>
                  </a:lnTo>
                  <a:lnTo>
                    <a:pt x="226980" y="448547"/>
                  </a:lnTo>
                  <a:lnTo>
                    <a:pt x="235411" y="466524"/>
                  </a:lnTo>
                  <a:lnTo>
                    <a:pt x="242156" y="4956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669527" y="1042321"/>
              <a:ext cx="151712" cy="390755"/>
            </a:xfrm>
            <a:custGeom>
              <a:avLst/>
              <a:gdLst/>
              <a:ahLst/>
              <a:cxnLst/>
              <a:rect l="0" t="0" r="0" b="0"/>
              <a:pathLst>
                <a:path w="151712" h="390755">
                  <a:moveTo>
                    <a:pt x="27011" y="0"/>
                  </a:moveTo>
                  <a:lnTo>
                    <a:pt x="12357" y="62092"/>
                  </a:lnTo>
                  <a:lnTo>
                    <a:pt x="7852" y="111204"/>
                  </a:lnTo>
                  <a:lnTo>
                    <a:pt x="5160" y="173871"/>
                  </a:lnTo>
                  <a:lnTo>
                    <a:pt x="0" y="220623"/>
                  </a:lnTo>
                  <a:lnTo>
                    <a:pt x="4841" y="282439"/>
                  </a:lnTo>
                  <a:lnTo>
                    <a:pt x="16024" y="336499"/>
                  </a:lnTo>
                  <a:lnTo>
                    <a:pt x="31487" y="363635"/>
                  </a:lnTo>
                  <a:lnTo>
                    <a:pt x="53177" y="381154"/>
                  </a:lnTo>
                  <a:lnTo>
                    <a:pt x="77246" y="390500"/>
                  </a:lnTo>
                  <a:lnTo>
                    <a:pt x="99641" y="390754"/>
                  </a:lnTo>
                  <a:lnTo>
                    <a:pt x="118173" y="383848"/>
                  </a:lnTo>
                  <a:lnTo>
                    <a:pt x="126391" y="378731"/>
                  </a:lnTo>
                  <a:lnTo>
                    <a:pt x="149134" y="349173"/>
                  </a:lnTo>
                  <a:lnTo>
                    <a:pt x="151711" y="338067"/>
                  </a:lnTo>
                  <a:lnTo>
                    <a:pt x="148334" y="316368"/>
                  </a:lnTo>
                  <a:lnTo>
                    <a:pt x="141818" y="310348"/>
                  </a:lnTo>
                  <a:lnTo>
                    <a:pt x="132796" y="307504"/>
                  </a:lnTo>
                  <a:lnTo>
                    <a:pt x="122100" y="306778"/>
                  </a:lnTo>
                  <a:lnTo>
                    <a:pt x="100859" y="315330"/>
                  </a:lnTo>
                  <a:lnTo>
                    <a:pt x="72289" y="339876"/>
                  </a:lnTo>
                  <a:lnTo>
                    <a:pt x="55245" y="363136"/>
                  </a:lnTo>
                  <a:lnTo>
                    <a:pt x="4806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917637" y="1000207"/>
              <a:ext cx="105286" cy="284270"/>
            </a:xfrm>
            <a:custGeom>
              <a:avLst/>
              <a:gdLst/>
              <a:ahLst/>
              <a:cxnLst/>
              <a:rect l="0" t="0" r="0" b="0"/>
              <a:pathLst>
                <a:path w="105286" h="284270">
                  <a:moveTo>
                    <a:pt x="0" y="0"/>
                  </a:moveTo>
                  <a:lnTo>
                    <a:pt x="7236" y="27556"/>
                  </a:lnTo>
                  <a:lnTo>
                    <a:pt x="9878" y="83778"/>
                  </a:lnTo>
                  <a:lnTo>
                    <a:pt x="4811" y="145880"/>
                  </a:lnTo>
                  <a:lnTo>
                    <a:pt x="951" y="207237"/>
                  </a:lnTo>
                  <a:lnTo>
                    <a:pt x="423" y="240284"/>
                  </a:lnTo>
                  <a:lnTo>
                    <a:pt x="4961" y="253776"/>
                  </a:lnTo>
                  <a:lnTo>
                    <a:pt x="22482" y="275006"/>
                  </a:lnTo>
                  <a:lnTo>
                    <a:pt x="33705" y="280433"/>
                  </a:lnTo>
                  <a:lnTo>
                    <a:pt x="79100" y="283858"/>
                  </a:lnTo>
                  <a:lnTo>
                    <a:pt x="105285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012394" y="1021264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31585" y="0"/>
                  </a:moveTo>
                  <a:lnTo>
                    <a:pt x="28465" y="62477"/>
                  </a:lnTo>
                  <a:lnTo>
                    <a:pt x="23252" y="114438"/>
                  </a:lnTo>
                  <a:lnTo>
                    <a:pt x="20863" y="158486"/>
                  </a:lnTo>
                  <a:lnTo>
                    <a:pt x="15901" y="205359"/>
                  </a:lnTo>
                  <a:lnTo>
                    <a:pt x="12121" y="261018"/>
                  </a:lnTo>
                  <a:lnTo>
                    <a:pt x="5411" y="318324"/>
                  </a:lnTo>
                  <a:lnTo>
                    <a:pt x="1603" y="374168"/>
                  </a:lnTo>
                  <a:lnTo>
                    <a:pt x="316" y="43352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4274570" y="3631258"/>
            <a:ext cx="596784" cy="1258099"/>
          </a:xfrm>
          <a:custGeom>
            <a:avLst/>
            <a:gdLst/>
            <a:ahLst/>
            <a:cxnLst/>
            <a:rect l="0" t="0" r="0" b="0"/>
            <a:pathLst>
              <a:path w="596784" h="1258099">
                <a:moveTo>
                  <a:pt x="431668" y="190586"/>
                </a:moveTo>
                <a:lnTo>
                  <a:pt x="412540" y="135541"/>
                </a:lnTo>
                <a:lnTo>
                  <a:pt x="381865" y="76074"/>
                </a:lnTo>
                <a:lnTo>
                  <a:pt x="353157" y="41321"/>
                </a:lnTo>
                <a:lnTo>
                  <a:pt x="299103" y="4799"/>
                </a:lnTo>
                <a:lnTo>
                  <a:pt x="272535" y="0"/>
                </a:lnTo>
                <a:lnTo>
                  <a:pt x="243959" y="4106"/>
                </a:lnTo>
                <a:lnTo>
                  <a:pt x="187313" y="32218"/>
                </a:lnTo>
                <a:lnTo>
                  <a:pt x="168648" y="48841"/>
                </a:lnTo>
                <a:lnTo>
                  <a:pt x="124749" y="111074"/>
                </a:lnTo>
                <a:lnTo>
                  <a:pt x="93488" y="167428"/>
                </a:lnTo>
                <a:lnTo>
                  <a:pt x="78913" y="217780"/>
                </a:lnTo>
                <a:lnTo>
                  <a:pt x="67185" y="275463"/>
                </a:lnTo>
                <a:lnTo>
                  <a:pt x="57471" y="330118"/>
                </a:lnTo>
                <a:lnTo>
                  <a:pt x="56412" y="383357"/>
                </a:lnTo>
                <a:lnTo>
                  <a:pt x="68707" y="435007"/>
                </a:lnTo>
                <a:lnTo>
                  <a:pt x="82619" y="480466"/>
                </a:lnTo>
                <a:lnTo>
                  <a:pt x="117575" y="534629"/>
                </a:lnTo>
                <a:lnTo>
                  <a:pt x="178263" y="590221"/>
                </a:lnTo>
                <a:lnTo>
                  <a:pt x="226473" y="622122"/>
                </a:lnTo>
                <a:lnTo>
                  <a:pt x="277803" y="652631"/>
                </a:lnTo>
                <a:lnTo>
                  <a:pt x="330056" y="678178"/>
                </a:lnTo>
                <a:lnTo>
                  <a:pt x="382584" y="707455"/>
                </a:lnTo>
                <a:lnTo>
                  <a:pt x="435192" y="738356"/>
                </a:lnTo>
                <a:lnTo>
                  <a:pt x="486654" y="770909"/>
                </a:lnTo>
                <a:lnTo>
                  <a:pt x="543439" y="823237"/>
                </a:lnTo>
                <a:lnTo>
                  <a:pt x="574750" y="867808"/>
                </a:lnTo>
                <a:lnTo>
                  <a:pt x="588847" y="901016"/>
                </a:lnTo>
                <a:lnTo>
                  <a:pt x="596783" y="951425"/>
                </a:lnTo>
                <a:lnTo>
                  <a:pt x="596344" y="1014093"/>
                </a:lnTo>
                <a:lnTo>
                  <a:pt x="585356" y="1065128"/>
                </a:lnTo>
                <a:lnTo>
                  <a:pt x="567282" y="1114175"/>
                </a:lnTo>
                <a:lnTo>
                  <a:pt x="551603" y="1142703"/>
                </a:lnTo>
                <a:lnTo>
                  <a:pt x="495613" y="1200535"/>
                </a:lnTo>
                <a:lnTo>
                  <a:pt x="437236" y="1233705"/>
                </a:lnTo>
                <a:lnTo>
                  <a:pt x="376313" y="1252736"/>
                </a:lnTo>
                <a:lnTo>
                  <a:pt x="343895" y="1258098"/>
                </a:lnTo>
                <a:lnTo>
                  <a:pt x="281835" y="1255128"/>
                </a:lnTo>
                <a:lnTo>
                  <a:pt x="230905" y="1248070"/>
                </a:lnTo>
                <a:lnTo>
                  <a:pt x="181890" y="1231161"/>
                </a:lnTo>
                <a:lnTo>
                  <a:pt x="123406" y="1204487"/>
                </a:lnTo>
                <a:lnTo>
                  <a:pt x="64171" y="1161358"/>
                </a:lnTo>
                <a:lnTo>
                  <a:pt x="35001" y="1135668"/>
                </a:lnTo>
                <a:lnTo>
                  <a:pt x="0" y="109603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4980986" y="4073853"/>
            <a:ext cx="2283678" cy="636208"/>
          </a:xfrm>
          <a:custGeom>
            <a:avLst/>
            <a:gdLst/>
            <a:ahLst/>
            <a:cxnLst/>
            <a:rect l="0" t="0" r="0" b="0"/>
            <a:pathLst>
              <a:path w="2283678" h="636208">
                <a:moveTo>
                  <a:pt x="156920" y="105960"/>
                </a:moveTo>
                <a:lnTo>
                  <a:pt x="134564" y="111549"/>
                </a:lnTo>
                <a:lnTo>
                  <a:pt x="103893" y="131793"/>
                </a:lnTo>
                <a:lnTo>
                  <a:pt x="70493" y="178480"/>
                </a:lnTo>
                <a:lnTo>
                  <a:pt x="41366" y="239001"/>
                </a:lnTo>
                <a:lnTo>
                  <a:pt x="23246" y="297458"/>
                </a:lnTo>
                <a:lnTo>
                  <a:pt x="10469" y="359232"/>
                </a:lnTo>
                <a:lnTo>
                  <a:pt x="2393" y="421990"/>
                </a:lnTo>
                <a:lnTo>
                  <a:pt x="0" y="481918"/>
                </a:lnTo>
                <a:lnTo>
                  <a:pt x="2410" y="536719"/>
                </a:lnTo>
                <a:lnTo>
                  <a:pt x="13654" y="583763"/>
                </a:lnTo>
                <a:lnTo>
                  <a:pt x="34922" y="619928"/>
                </a:lnTo>
                <a:lnTo>
                  <a:pt x="44003" y="631100"/>
                </a:lnTo>
                <a:lnTo>
                  <a:pt x="54736" y="636207"/>
                </a:lnTo>
                <a:lnTo>
                  <a:pt x="79140" y="635644"/>
                </a:lnTo>
                <a:lnTo>
                  <a:pt x="99344" y="627594"/>
                </a:lnTo>
                <a:lnTo>
                  <a:pt x="108008" y="622172"/>
                </a:lnTo>
                <a:lnTo>
                  <a:pt x="131379" y="592184"/>
                </a:lnTo>
                <a:lnTo>
                  <a:pt x="151832" y="538960"/>
                </a:lnTo>
                <a:lnTo>
                  <a:pt x="163472" y="490320"/>
                </a:lnTo>
                <a:lnTo>
                  <a:pt x="171990" y="438863"/>
                </a:lnTo>
                <a:lnTo>
                  <a:pt x="169314" y="386572"/>
                </a:lnTo>
                <a:lnTo>
                  <a:pt x="166832" y="336373"/>
                </a:lnTo>
                <a:lnTo>
                  <a:pt x="152986" y="283665"/>
                </a:lnTo>
                <a:lnTo>
                  <a:pt x="147278" y="270054"/>
                </a:lnTo>
                <a:lnTo>
                  <a:pt x="142303" y="264489"/>
                </a:lnTo>
                <a:lnTo>
                  <a:pt x="137817" y="264288"/>
                </a:lnTo>
                <a:lnTo>
                  <a:pt x="133656" y="267664"/>
                </a:lnTo>
                <a:lnTo>
                  <a:pt x="135273" y="290132"/>
                </a:lnTo>
                <a:lnTo>
                  <a:pt x="146217" y="339124"/>
                </a:lnTo>
                <a:lnTo>
                  <a:pt x="165984" y="402491"/>
                </a:lnTo>
                <a:lnTo>
                  <a:pt x="185602" y="451445"/>
                </a:lnTo>
                <a:lnTo>
                  <a:pt x="213192" y="511982"/>
                </a:lnTo>
                <a:lnTo>
                  <a:pt x="241172" y="565881"/>
                </a:lnTo>
                <a:lnTo>
                  <a:pt x="256367" y="587620"/>
                </a:lnTo>
                <a:lnTo>
                  <a:pt x="274818" y="605080"/>
                </a:lnTo>
                <a:lnTo>
                  <a:pt x="284652" y="608333"/>
                </a:lnTo>
                <a:lnTo>
                  <a:pt x="304937" y="605707"/>
                </a:lnTo>
                <a:lnTo>
                  <a:pt x="322531" y="593622"/>
                </a:lnTo>
                <a:lnTo>
                  <a:pt x="336980" y="576553"/>
                </a:lnTo>
                <a:lnTo>
                  <a:pt x="355788" y="533879"/>
                </a:lnTo>
                <a:lnTo>
                  <a:pt x="370768" y="475147"/>
                </a:lnTo>
                <a:lnTo>
                  <a:pt x="375871" y="424489"/>
                </a:lnTo>
                <a:lnTo>
                  <a:pt x="382971" y="372434"/>
                </a:lnTo>
                <a:lnTo>
                  <a:pt x="392484" y="319966"/>
                </a:lnTo>
                <a:lnTo>
                  <a:pt x="398944" y="259411"/>
                </a:lnTo>
                <a:lnTo>
                  <a:pt x="413559" y="201514"/>
                </a:lnTo>
                <a:lnTo>
                  <a:pt x="419259" y="196569"/>
                </a:lnTo>
                <a:lnTo>
                  <a:pt x="426570" y="195611"/>
                </a:lnTo>
                <a:lnTo>
                  <a:pt x="434953" y="197313"/>
                </a:lnTo>
                <a:lnTo>
                  <a:pt x="450506" y="208563"/>
                </a:lnTo>
                <a:lnTo>
                  <a:pt x="472416" y="237747"/>
                </a:lnTo>
                <a:lnTo>
                  <a:pt x="490607" y="279149"/>
                </a:lnTo>
                <a:lnTo>
                  <a:pt x="506525" y="328461"/>
                </a:lnTo>
                <a:lnTo>
                  <a:pt x="522940" y="380116"/>
                </a:lnTo>
                <a:lnTo>
                  <a:pt x="538332" y="432467"/>
                </a:lnTo>
                <a:lnTo>
                  <a:pt x="554590" y="488142"/>
                </a:lnTo>
                <a:lnTo>
                  <a:pt x="560578" y="521016"/>
                </a:lnTo>
                <a:lnTo>
                  <a:pt x="559386" y="519535"/>
                </a:lnTo>
                <a:lnTo>
                  <a:pt x="557317" y="468031"/>
                </a:lnTo>
                <a:lnTo>
                  <a:pt x="560216" y="419911"/>
                </a:lnTo>
                <a:lnTo>
                  <a:pt x="566087" y="356838"/>
                </a:lnTo>
                <a:lnTo>
                  <a:pt x="578282" y="307936"/>
                </a:lnTo>
                <a:lnTo>
                  <a:pt x="596128" y="248585"/>
                </a:lnTo>
                <a:lnTo>
                  <a:pt x="615520" y="214120"/>
                </a:lnTo>
                <a:lnTo>
                  <a:pt x="642972" y="189740"/>
                </a:lnTo>
                <a:lnTo>
                  <a:pt x="663062" y="179071"/>
                </a:lnTo>
                <a:lnTo>
                  <a:pt x="686809" y="176668"/>
                </a:lnTo>
                <a:lnTo>
                  <a:pt x="699692" y="177666"/>
                </a:lnTo>
                <a:lnTo>
                  <a:pt x="720246" y="188132"/>
                </a:lnTo>
                <a:lnTo>
                  <a:pt x="752506" y="223447"/>
                </a:lnTo>
                <a:lnTo>
                  <a:pt x="773003" y="265388"/>
                </a:lnTo>
                <a:lnTo>
                  <a:pt x="791931" y="325638"/>
                </a:lnTo>
                <a:lnTo>
                  <a:pt x="792827" y="347484"/>
                </a:lnTo>
                <a:lnTo>
                  <a:pt x="791428" y="358223"/>
                </a:lnTo>
                <a:lnTo>
                  <a:pt x="792835" y="360703"/>
                </a:lnTo>
                <a:lnTo>
                  <a:pt x="796113" y="357677"/>
                </a:lnTo>
                <a:lnTo>
                  <a:pt x="804824" y="341837"/>
                </a:lnTo>
                <a:lnTo>
                  <a:pt x="829136" y="280146"/>
                </a:lnTo>
                <a:lnTo>
                  <a:pt x="856856" y="234604"/>
                </a:lnTo>
                <a:lnTo>
                  <a:pt x="905110" y="194463"/>
                </a:lnTo>
                <a:lnTo>
                  <a:pt x="936226" y="178457"/>
                </a:lnTo>
                <a:lnTo>
                  <a:pt x="978851" y="177484"/>
                </a:lnTo>
                <a:lnTo>
                  <a:pt x="1002244" y="184932"/>
                </a:lnTo>
                <a:lnTo>
                  <a:pt x="1036326" y="208777"/>
                </a:lnTo>
                <a:lnTo>
                  <a:pt x="1052835" y="234690"/>
                </a:lnTo>
                <a:lnTo>
                  <a:pt x="1064235" y="296712"/>
                </a:lnTo>
                <a:lnTo>
                  <a:pt x="1070333" y="344193"/>
                </a:lnTo>
                <a:lnTo>
                  <a:pt x="1072139" y="399596"/>
                </a:lnTo>
                <a:lnTo>
                  <a:pt x="1078339" y="459540"/>
                </a:lnTo>
                <a:lnTo>
                  <a:pt x="1093099" y="494214"/>
                </a:lnTo>
                <a:lnTo>
                  <a:pt x="1100404" y="500497"/>
                </a:lnTo>
                <a:lnTo>
                  <a:pt x="1108783" y="503515"/>
                </a:lnTo>
                <a:lnTo>
                  <a:pt x="1117879" y="504358"/>
                </a:lnTo>
                <a:lnTo>
                  <a:pt x="1126283" y="500240"/>
                </a:lnTo>
                <a:lnTo>
                  <a:pt x="1169753" y="449752"/>
                </a:lnTo>
                <a:lnTo>
                  <a:pt x="1191575" y="394688"/>
                </a:lnTo>
                <a:lnTo>
                  <a:pt x="1202559" y="337608"/>
                </a:lnTo>
                <a:lnTo>
                  <a:pt x="1213223" y="285601"/>
                </a:lnTo>
                <a:lnTo>
                  <a:pt x="1220071" y="227276"/>
                </a:lnTo>
                <a:lnTo>
                  <a:pt x="1234769" y="169856"/>
                </a:lnTo>
                <a:lnTo>
                  <a:pt x="1250582" y="137760"/>
                </a:lnTo>
                <a:lnTo>
                  <a:pt x="1260375" y="131840"/>
                </a:lnTo>
                <a:lnTo>
                  <a:pt x="1286853" y="128381"/>
                </a:lnTo>
                <a:lnTo>
                  <a:pt x="1299763" y="133775"/>
                </a:lnTo>
                <a:lnTo>
                  <a:pt x="1323467" y="155367"/>
                </a:lnTo>
                <a:lnTo>
                  <a:pt x="1357705" y="208483"/>
                </a:lnTo>
                <a:lnTo>
                  <a:pt x="1376946" y="264035"/>
                </a:lnTo>
                <a:lnTo>
                  <a:pt x="1385256" y="312285"/>
                </a:lnTo>
                <a:lnTo>
                  <a:pt x="1387718" y="364795"/>
                </a:lnTo>
                <a:lnTo>
                  <a:pt x="1387124" y="385944"/>
                </a:lnTo>
                <a:lnTo>
                  <a:pt x="1385328" y="385033"/>
                </a:lnTo>
                <a:lnTo>
                  <a:pt x="1382961" y="379746"/>
                </a:lnTo>
                <a:lnTo>
                  <a:pt x="1385218" y="333181"/>
                </a:lnTo>
                <a:lnTo>
                  <a:pt x="1393297" y="284289"/>
                </a:lnTo>
                <a:lnTo>
                  <a:pt x="1403098" y="234578"/>
                </a:lnTo>
                <a:lnTo>
                  <a:pt x="1418061" y="174953"/>
                </a:lnTo>
                <a:lnTo>
                  <a:pt x="1449040" y="117255"/>
                </a:lnTo>
                <a:lnTo>
                  <a:pt x="1469658" y="90719"/>
                </a:lnTo>
                <a:lnTo>
                  <a:pt x="1496174" y="73628"/>
                </a:lnTo>
                <a:lnTo>
                  <a:pt x="1531847" y="66745"/>
                </a:lnTo>
                <a:lnTo>
                  <a:pt x="1558417" y="74493"/>
                </a:lnTo>
                <a:lnTo>
                  <a:pt x="1582314" y="89635"/>
                </a:lnTo>
                <a:lnTo>
                  <a:pt x="1602343" y="117891"/>
                </a:lnTo>
                <a:lnTo>
                  <a:pt x="1627049" y="179783"/>
                </a:lnTo>
                <a:lnTo>
                  <a:pt x="1636655" y="214791"/>
                </a:lnTo>
                <a:lnTo>
                  <a:pt x="1638851" y="265718"/>
                </a:lnTo>
                <a:lnTo>
                  <a:pt x="1635219" y="296677"/>
                </a:lnTo>
                <a:lnTo>
                  <a:pt x="1633783" y="300955"/>
                </a:lnTo>
                <a:lnTo>
                  <a:pt x="1632825" y="297958"/>
                </a:lnTo>
                <a:lnTo>
                  <a:pt x="1632931" y="281369"/>
                </a:lnTo>
                <a:lnTo>
                  <a:pt x="1648943" y="220290"/>
                </a:lnTo>
                <a:lnTo>
                  <a:pt x="1671658" y="160025"/>
                </a:lnTo>
                <a:lnTo>
                  <a:pt x="1698014" y="108364"/>
                </a:lnTo>
                <a:lnTo>
                  <a:pt x="1732742" y="50313"/>
                </a:lnTo>
                <a:lnTo>
                  <a:pt x="1774805" y="4537"/>
                </a:lnTo>
                <a:lnTo>
                  <a:pt x="1782992" y="910"/>
                </a:lnTo>
                <a:lnTo>
                  <a:pt x="1801448" y="0"/>
                </a:lnTo>
                <a:lnTo>
                  <a:pt x="1821349" y="9734"/>
                </a:lnTo>
                <a:lnTo>
                  <a:pt x="1839552" y="25758"/>
                </a:lnTo>
                <a:lnTo>
                  <a:pt x="1851542" y="44579"/>
                </a:lnTo>
                <a:lnTo>
                  <a:pt x="1864209" y="107120"/>
                </a:lnTo>
                <a:lnTo>
                  <a:pt x="1871315" y="167930"/>
                </a:lnTo>
                <a:lnTo>
                  <a:pt x="1872720" y="229032"/>
                </a:lnTo>
                <a:lnTo>
                  <a:pt x="1872963" y="277867"/>
                </a:lnTo>
                <a:lnTo>
                  <a:pt x="1876165" y="336882"/>
                </a:lnTo>
                <a:lnTo>
                  <a:pt x="1882126" y="393600"/>
                </a:lnTo>
                <a:lnTo>
                  <a:pt x="1888748" y="430222"/>
                </a:lnTo>
                <a:lnTo>
                  <a:pt x="1909298" y="468890"/>
                </a:lnTo>
                <a:lnTo>
                  <a:pt x="1927773" y="486801"/>
                </a:lnTo>
                <a:lnTo>
                  <a:pt x="1937614" y="493215"/>
                </a:lnTo>
                <a:lnTo>
                  <a:pt x="1957905" y="497222"/>
                </a:lnTo>
                <a:lnTo>
                  <a:pt x="1979792" y="493934"/>
                </a:lnTo>
                <a:lnTo>
                  <a:pt x="2019592" y="476589"/>
                </a:lnTo>
                <a:lnTo>
                  <a:pt x="2078610" y="429991"/>
                </a:lnTo>
                <a:lnTo>
                  <a:pt x="2131793" y="367695"/>
                </a:lnTo>
                <a:lnTo>
                  <a:pt x="2169647" y="304452"/>
                </a:lnTo>
                <a:lnTo>
                  <a:pt x="2192279" y="242694"/>
                </a:lnTo>
                <a:lnTo>
                  <a:pt x="2213474" y="179648"/>
                </a:lnTo>
                <a:lnTo>
                  <a:pt x="2222699" y="118682"/>
                </a:lnTo>
                <a:lnTo>
                  <a:pt x="2229388" y="69218"/>
                </a:lnTo>
                <a:lnTo>
                  <a:pt x="2224957" y="33852"/>
                </a:lnTo>
                <a:lnTo>
                  <a:pt x="2223474" y="33322"/>
                </a:lnTo>
                <a:lnTo>
                  <a:pt x="2222555" y="62601"/>
                </a:lnTo>
                <a:lnTo>
                  <a:pt x="2229687" y="121914"/>
                </a:lnTo>
                <a:lnTo>
                  <a:pt x="2231938" y="183764"/>
                </a:lnTo>
                <a:lnTo>
                  <a:pt x="2239315" y="245375"/>
                </a:lnTo>
                <a:lnTo>
                  <a:pt x="2246708" y="307934"/>
                </a:lnTo>
                <a:lnTo>
                  <a:pt x="2259434" y="359286"/>
                </a:lnTo>
                <a:lnTo>
                  <a:pt x="2273212" y="410850"/>
                </a:lnTo>
                <a:lnTo>
                  <a:pt x="2283677" y="43234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7159378" y="3779730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662658" y="185499"/>
            <a:ext cx="2028724" cy="424212"/>
            <a:chOff x="3662658" y="185499"/>
            <a:chExt cx="2028724" cy="424212"/>
          </a:xfrm>
        </p:grpSpPr>
        <p:grpSp>
          <p:nvGrpSpPr>
            <p:cNvPr id="8" name="Group 7"/>
            <p:cNvGrpSpPr/>
            <p:nvPr/>
          </p:nvGrpSpPr>
          <p:grpSpPr>
            <a:xfrm>
              <a:off x="3662658" y="195966"/>
              <a:ext cx="1212395" cy="413745"/>
              <a:chOff x="3662658" y="195966"/>
              <a:chExt cx="1212395" cy="413745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3662658" y="195966"/>
                <a:ext cx="219854" cy="376467"/>
              </a:xfrm>
              <a:custGeom>
                <a:avLst/>
                <a:gdLst/>
                <a:ahLst/>
                <a:cxnLst/>
                <a:rect l="0" t="0" r="0" b="0"/>
                <a:pathLst>
                  <a:path w="219854" h="376467">
                    <a:moveTo>
                      <a:pt x="164896" y="3981"/>
                    </a:moveTo>
                    <a:lnTo>
                      <a:pt x="124676" y="10201"/>
                    </a:lnTo>
                    <a:lnTo>
                      <a:pt x="87504" y="6042"/>
                    </a:lnTo>
                    <a:lnTo>
                      <a:pt x="51385" y="2247"/>
                    </a:lnTo>
                    <a:lnTo>
                      <a:pt x="35784" y="0"/>
                    </a:lnTo>
                    <a:lnTo>
                      <a:pt x="20824" y="1676"/>
                    </a:lnTo>
                    <a:lnTo>
                      <a:pt x="15068" y="4852"/>
                    </a:lnTo>
                    <a:lnTo>
                      <a:pt x="6533" y="14803"/>
                    </a:lnTo>
                    <a:lnTo>
                      <a:pt x="1050" y="41613"/>
                    </a:lnTo>
                    <a:lnTo>
                      <a:pt x="0" y="80058"/>
                    </a:lnTo>
                    <a:lnTo>
                      <a:pt x="5022" y="122956"/>
                    </a:lnTo>
                    <a:lnTo>
                      <a:pt x="10744" y="160697"/>
                    </a:lnTo>
                    <a:lnTo>
                      <a:pt x="13268" y="183839"/>
                    </a:lnTo>
                    <a:lnTo>
                      <a:pt x="14847" y="184087"/>
                    </a:lnTo>
                    <a:lnTo>
                      <a:pt x="18742" y="177942"/>
                    </a:lnTo>
                    <a:lnTo>
                      <a:pt x="38286" y="141459"/>
                    </a:lnTo>
                    <a:lnTo>
                      <a:pt x="47354" y="130367"/>
                    </a:lnTo>
                    <a:lnTo>
                      <a:pt x="65319" y="118932"/>
                    </a:lnTo>
                    <a:lnTo>
                      <a:pt x="93563" y="114295"/>
                    </a:lnTo>
                    <a:lnTo>
                      <a:pt x="123515" y="120591"/>
                    </a:lnTo>
                    <a:lnTo>
                      <a:pt x="148889" y="132624"/>
                    </a:lnTo>
                    <a:lnTo>
                      <a:pt x="171658" y="154027"/>
                    </a:lnTo>
                    <a:lnTo>
                      <a:pt x="195158" y="190023"/>
                    </a:lnTo>
                    <a:lnTo>
                      <a:pt x="213118" y="230192"/>
                    </a:lnTo>
                    <a:lnTo>
                      <a:pt x="219853" y="266860"/>
                    </a:lnTo>
                    <a:lnTo>
                      <a:pt x="219708" y="306086"/>
                    </a:lnTo>
                    <a:lnTo>
                      <a:pt x="212441" y="338846"/>
                    </a:lnTo>
                    <a:lnTo>
                      <a:pt x="203686" y="355085"/>
                    </a:lnTo>
                    <a:lnTo>
                      <a:pt x="191768" y="367654"/>
                    </a:lnTo>
                    <a:lnTo>
                      <a:pt x="176304" y="374310"/>
                    </a:lnTo>
                    <a:lnTo>
                      <a:pt x="157926" y="376466"/>
                    </a:lnTo>
                    <a:lnTo>
                      <a:pt x="125016" y="373166"/>
                    </a:lnTo>
                    <a:lnTo>
                      <a:pt x="90649" y="366303"/>
                    </a:lnTo>
                    <a:lnTo>
                      <a:pt x="52006" y="350008"/>
                    </a:lnTo>
                    <a:lnTo>
                      <a:pt x="13190" y="329066"/>
                    </a:lnTo>
                  </a:path>
                </a:pathLst>
              </a:custGeom>
              <a:ln w="2628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3937313" y="197105"/>
                <a:ext cx="193655" cy="392946"/>
              </a:xfrm>
              <a:custGeom>
                <a:avLst/>
                <a:gdLst/>
                <a:ahLst/>
                <a:cxnLst/>
                <a:rect l="0" t="0" r="0" b="0"/>
                <a:pathLst>
                  <a:path w="193655" h="392946">
                    <a:moveTo>
                      <a:pt x="171982" y="118428"/>
                    </a:moveTo>
                    <a:lnTo>
                      <a:pt x="177700" y="92713"/>
                    </a:lnTo>
                    <a:lnTo>
                      <a:pt x="176619" y="68802"/>
                    </a:lnTo>
                    <a:lnTo>
                      <a:pt x="175073" y="61263"/>
                    </a:lnTo>
                    <a:lnTo>
                      <a:pt x="161393" y="39149"/>
                    </a:lnTo>
                    <a:lnTo>
                      <a:pt x="142088" y="21180"/>
                    </a:lnTo>
                    <a:lnTo>
                      <a:pt x="101116" y="3671"/>
                    </a:lnTo>
                    <a:lnTo>
                      <a:pt x="85101" y="0"/>
                    </a:lnTo>
                    <a:lnTo>
                      <a:pt x="67281" y="1044"/>
                    </a:lnTo>
                    <a:lnTo>
                      <a:pt x="43032" y="9979"/>
                    </a:lnTo>
                    <a:lnTo>
                      <a:pt x="24432" y="26629"/>
                    </a:lnTo>
                    <a:lnTo>
                      <a:pt x="8753" y="50648"/>
                    </a:lnTo>
                    <a:lnTo>
                      <a:pt x="1610" y="78100"/>
                    </a:lnTo>
                    <a:lnTo>
                      <a:pt x="0" y="115337"/>
                    </a:lnTo>
                    <a:lnTo>
                      <a:pt x="8736" y="154142"/>
                    </a:lnTo>
                    <a:lnTo>
                      <a:pt x="19443" y="172265"/>
                    </a:lnTo>
                    <a:lnTo>
                      <a:pt x="32782" y="187803"/>
                    </a:lnTo>
                    <a:lnTo>
                      <a:pt x="50737" y="198739"/>
                    </a:lnTo>
                    <a:lnTo>
                      <a:pt x="75143" y="203227"/>
                    </a:lnTo>
                    <a:lnTo>
                      <a:pt x="102709" y="200723"/>
                    </a:lnTo>
                    <a:lnTo>
                      <a:pt x="117381" y="194870"/>
                    </a:lnTo>
                    <a:lnTo>
                      <a:pt x="129253" y="186115"/>
                    </a:lnTo>
                    <a:lnTo>
                      <a:pt x="163946" y="146925"/>
                    </a:lnTo>
                    <a:lnTo>
                      <a:pt x="180873" y="111151"/>
                    </a:lnTo>
                    <a:lnTo>
                      <a:pt x="182725" y="109564"/>
                    </a:lnTo>
                    <a:lnTo>
                      <a:pt x="183960" y="111716"/>
                    </a:lnTo>
                    <a:lnTo>
                      <a:pt x="185942" y="138239"/>
                    </a:lnTo>
                    <a:lnTo>
                      <a:pt x="182171" y="171840"/>
                    </a:lnTo>
                    <a:lnTo>
                      <a:pt x="184812" y="211222"/>
                    </a:lnTo>
                    <a:lnTo>
                      <a:pt x="185950" y="245901"/>
                    </a:lnTo>
                    <a:lnTo>
                      <a:pt x="186288" y="284359"/>
                    </a:lnTo>
                    <a:lnTo>
                      <a:pt x="188542" y="326932"/>
                    </a:lnTo>
                    <a:lnTo>
                      <a:pt x="192644" y="366260"/>
                    </a:lnTo>
                    <a:lnTo>
                      <a:pt x="193654" y="392945"/>
                    </a:lnTo>
                  </a:path>
                </a:pathLst>
              </a:custGeom>
              <a:ln w="2628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4252521" y="240638"/>
                <a:ext cx="216742" cy="369073"/>
              </a:xfrm>
              <a:custGeom>
                <a:avLst/>
                <a:gdLst/>
                <a:ahLst/>
                <a:cxnLst/>
                <a:rect l="0" t="0" r="0" b="0"/>
                <a:pathLst>
                  <a:path w="216742" h="369073">
                    <a:moveTo>
                      <a:pt x="59051" y="9877"/>
                    </a:moveTo>
                    <a:lnTo>
                      <a:pt x="29779" y="47008"/>
                    </a:lnTo>
                    <a:lnTo>
                      <a:pt x="6943" y="87291"/>
                    </a:lnTo>
                    <a:lnTo>
                      <a:pt x="2640" y="92791"/>
                    </a:lnTo>
                    <a:lnTo>
                      <a:pt x="574" y="93247"/>
                    </a:lnTo>
                    <a:lnTo>
                      <a:pt x="0" y="90340"/>
                    </a:lnTo>
                    <a:lnTo>
                      <a:pt x="419" y="85192"/>
                    </a:lnTo>
                    <a:lnTo>
                      <a:pt x="17460" y="45633"/>
                    </a:lnTo>
                    <a:lnTo>
                      <a:pt x="28980" y="24218"/>
                    </a:lnTo>
                    <a:lnTo>
                      <a:pt x="40067" y="14110"/>
                    </a:lnTo>
                    <a:lnTo>
                      <a:pt x="61988" y="3907"/>
                    </a:lnTo>
                    <a:lnTo>
                      <a:pt x="78818" y="0"/>
                    </a:lnTo>
                    <a:lnTo>
                      <a:pt x="94325" y="939"/>
                    </a:lnTo>
                    <a:lnTo>
                      <a:pt x="107103" y="8312"/>
                    </a:lnTo>
                    <a:lnTo>
                      <a:pt x="128387" y="32668"/>
                    </a:lnTo>
                    <a:lnTo>
                      <a:pt x="134015" y="50776"/>
                    </a:lnTo>
                    <a:lnTo>
                      <a:pt x="135042" y="79253"/>
                    </a:lnTo>
                    <a:lnTo>
                      <a:pt x="128198" y="110449"/>
                    </a:lnTo>
                    <a:lnTo>
                      <a:pt x="113350" y="138997"/>
                    </a:lnTo>
                    <a:lnTo>
                      <a:pt x="92817" y="160928"/>
                    </a:lnTo>
                    <a:lnTo>
                      <a:pt x="86378" y="165963"/>
                    </a:lnTo>
                    <a:lnTo>
                      <a:pt x="82888" y="166911"/>
                    </a:lnTo>
                    <a:lnTo>
                      <a:pt x="81364" y="165135"/>
                    </a:lnTo>
                    <a:lnTo>
                      <a:pt x="81150" y="161543"/>
                    </a:lnTo>
                    <a:lnTo>
                      <a:pt x="85194" y="153272"/>
                    </a:lnTo>
                    <a:lnTo>
                      <a:pt x="93145" y="144244"/>
                    </a:lnTo>
                    <a:lnTo>
                      <a:pt x="104706" y="134881"/>
                    </a:lnTo>
                    <a:lnTo>
                      <a:pt x="120012" y="131789"/>
                    </a:lnTo>
                    <a:lnTo>
                      <a:pt x="136714" y="133894"/>
                    </a:lnTo>
                    <a:lnTo>
                      <a:pt x="152164" y="140180"/>
                    </a:lnTo>
                    <a:lnTo>
                      <a:pt x="170565" y="156580"/>
                    </a:lnTo>
                    <a:lnTo>
                      <a:pt x="200980" y="197900"/>
                    </a:lnTo>
                    <a:lnTo>
                      <a:pt x="211696" y="223270"/>
                    </a:lnTo>
                    <a:lnTo>
                      <a:pt x="216741" y="260607"/>
                    </a:lnTo>
                    <a:lnTo>
                      <a:pt x="216009" y="289297"/>
                    </a:lnTo>
                    <a:lnTo>
                      <a:pt x="202193" y="325616"/>
                    </a:lnTo>
                    <a:lnTo>
                      <a:pt x="192503" y="340441"/>
                    </a:lnTo>
                    <a:lnTo>
                      <a:pt x="173510" y="357010"/>
                    </a:lnTo>
                    <a:lnTo>
                      <a:pt x="159688" y="364294"/>
                    </a:lnTo>
                    <a:lnTo>
                      <a:pt x="134533" y="369072"/>
                    </a:lnTo>
                    <a:lnTo>
                      <a:pt x="93458" y="362960"/>
                    </a:lnTo>
                    <a:lnTo>
                      <a:pt x="67908" y="354229"/>
                    </a:lnTo>
                    <a:lnTo>
                      <a:pt x="41537" y="336896"/>
                    </a:lnTo>
                    <a:lnTo>
                      <a:pt x="18078" y="317509"/>
                    </a:lnTo>
                    <a:lnTo>
                      <a:pt x="8482" y="313291"/>
                    </a:lnTo>
                  </a:path>
                </a:pathLst>
              </a:custGeom>
              <a:ln w="2628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4716121" y="358877"/>
                <a:ext cx="158932" cy="28897"/>
              </a:xfrm>
              <a:custGeom>
                <a:avLst/>
                <a:gdLst/>
                <a:ahLst/>
                <a:cxnLst/>
                <a:rect l="0" t="0" r="0" b="0"/>
                <a:pathLst>
                  <a:path w="158932" h="28897">
                    <a:moveTo>
                      <a:pt x="158931" y="0"/>
                    </a:moveTo>
                    <a:lnTo>
                      <a:pt x="118711" y="3835"/>
                    </a:lnTo>
                    <a:lnTo>
                      <a:pt x="82342" y="7358"/>
                    </a:lnTo>
                    <a:lnTo>
                      <a:pt x="43724" y="17191"/>
                    </a:lnTo>
                    <a:lnTo>
                      <a:pt x="11555" y="26800"/>
                    </a:lnTo>
                    <a:lnTo>
                      <a:pt x="0" y="28896"/>
                    </a:lnTo>
                  </a:path>
                </a:pathLst>
              </a:custGeom>
              <a:ln w="2628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4795587" y="293860"/>
                <a:ext cx="7226" cy="7225"/>
              </a:xfrm>
              <a:custGeom>
                <a:avLst/>
                <a:gdLst/>
                <a:ahLst/>
                <a:cxnLst/>
                <a:rect l="0" t="0" r="0" b="0"/>
                <a:pathLst>
                  <a:path w="7226" h="7225">
                    <a:moveTo>
                      <a:pt x="7225" y="0"/>
                    </a:moveTo>
                    <a:lnTo>
                      <a:pt x="0" y="7224"/>
                    </a:lnTo>
                  </a:path>
                </a:pathLst>
              </a:custGeom>
              <a:ln w="2628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4824483" y="452791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2628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0"/>
            <p:cNvGrpSpPr/>
            <p:nvPr/>
          </p:nvGrpSpPr>
          <p:grpSpPr>
            <a:xfrm>
              <a:off x="5128675" y="185499"/>
              <a:ext cx="562707" cy="400933"/>
              <a:chOff x="5128675" y="185499"/>
              <a:chExt cx="562707" cy="400933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5128675" y="185499"/>
                <a:ext cx="199902" cy="365298"/>
              </a:xfrm>
              <a:custGeom>
                <a:avLst/>
                <a:gdLst/>
                <a:ahLst/>
                <a:cxnLst/>
                <a:rect l="0" t="0" r="0" b="0"/>
                <a:pathLst>
                  <a:path w="199902" h="365298">
                    <a:moveTo>
                      <a:pt x="122033" y="0"/>
                    </a:moveTo>
                    <a:lnTo>
                      <a:pt x="88070" y="37798"/>
                    </a:lnTo>
                    <a:lnTo>
                      <a:pt x="59402" y="79612"/>
                    </a:lnTo>
                    <a:lnTo>
                      <a:pt x="36746" y="118988"/>
                    </a:lnTo>
                    <a:lnTo>
                      <a:pt x="15680" y="157872"/>
                    </a:lnTo>
                    <a:lnTo>
                      <a:pt x="10551" y="173711"/>
                    </a:lnTo>
                    <a:lnTo>
                      <a:pt x="3153" y="215657"/>
                    </a:lnTo>
                    <a:lnTo>
                      <a:pt x="0" y="256141"/>
                    </a:lnTo>
                    <a:lnTo>
                      <a:pt x="1517" y="298029"/>
                    </a:lnTo>
                    <a:lnTo>
                      <a:pt x="9268" y="328574"/>
                    </a:lnTo>
                    <a:lnTo>
                      <a:pt x="18136" y="344295"/>
                    </a:lnTo>
                    <a:lnTo>
                      <a:pt x="30104" y="356633"/>
                    </a:lnTo>
                    <a:lnTo>
                      <a:pt x="47731" y="363187"/>
                    </a:lnTo>
                    <a:lnTo>
                      <a:pt x="67338" y="365297"/>
                    </a:lnTo>
                    <a:lnTo>
                      <a:pt x="107041" y="358068"/>
                    </a:lnTo>
                    <a:lnTo>
                      <a:pt x="149352" y="338803"/>
                    </a:lnTo>
                    <a:lnTo>
                      <a:pt x="163874" y="328774"/>
                    </a:lnTo>
                    <a:lnTo>
                      <a:pt x="180272" y="309589"/>
                    </a:lnTo>
                    <a:lnTo>
                      <a:pt x="196106" y="270543"/>
                    </a:lnTo>
                    <a:lnTo>
                      <a:pt x="199901" y="242748"/>
                    </a:lnTo>
                    <a:lnTo>
                      <a:pt x="197190" y="218013"/>
                    </a:lnTo>
                    <a:lnTo>
                      <a:pt x="191289" y="204989"/>
                    </a:lnTo>
                    <a:lnTo>
                      <a:pt x="187468" y="199268"/>
                    </a:lnTo>
                    <a:lnTo>
                      <a:pt x="180907" y="195454"/>
                    </a:lnTo>
                    <a:lnTo>
                      <a:pt x="162915" y="191217"/>
                    </a:lnTo>
                    <a:lnTo>
                      <a:pt x="147962" y="193614"/>
                    </a:lnTo>
                    <a:lnTo>
                      <a:pt x="107324" y="217231"/>
                    </a:lnTo>
                    <a:lnTo>
                      <a:pt x="93824" y="227384"/>
                    </a:lnTo>
                    <a:lnTo>
                      <a:pt x="62104" y="267594"/>
                    </a:lnTo>
                    <a:lnTo>
                      <a:pt x="35344" y="310637"/>
                    </a:lnTo>
                  </a:path>
                </a:pathLst>
              </a:custGeom>
              <a:ln w="2628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422231" y="217370"/>
                <a:ext cx="269151" cy="369062"/>
              </a:xfrm>
              <a:custGeom>
                <a:avLst/>
                <a:gdLst/>
                <a:ahLst/>
                <a:cxnLst/>
                <a:rect l="0" t="0" r="0" b="0"/>
                <a:pathLst>
                  <a:path w="269151" h="369062">
                    <a:moveTo>
                      <a:pt x="23529" y="33146"/>
                    </a:moveTo>
                    <a:lnTo>
                      <a:pt x="17811" y="58861"/>
                    </a:lnTo>
                    <a:lnTo>
                      <a:pt x="12767" y="90310"/>
                    </a:lnTo>
                    <a:lnTo>
                      <a:pt x="12341" y="91322"/>
                    </a:lnTo>
                    <a:lnTo>
                      <a:pt x="19459" y="61458"/>
                    </a:lnTo>
                    <a:lnTo>
                      <a:pt x="34260" y="33833"/>
                    </a:lnTo>
                    <a:lnTo>
                      <a:pt x="57386" y="7065"/>
                    </a:lnTo>
                    <a:lnTo>
                      <a:pt x="71219" y="1487"/>
                    </a:lnTo>
                    <a:lnTo>
                      <a:pt x="79403" y="0"/>
                    </a:lnTo>
                    <a:lnTo>
                      <a:pt x="94917" y="2628"/>
                    </a:lnTo>
                    <a:lnTo>
                      <a:pt x="109839" y="9950"/>
                    </a:lnTo>
                    <a:lnTo>
                      <a:pt x="130976" y="28413"/>
                    </a:lnTo>
                    <a:lnTo>
                      <a:pt x="146960" y="54664"/>
                    </a:lnTo>
                    <a:lnTo>
                      <a:pt x="157136" y="87504"/>
                    </a:lnTo>
                    <a:lnTo>
                      <a:pt x="167766" y="130275"/>
                    </a:lnTo>
                    <a:lnTo>
                      <a:pt x="173760" y="170058"/>
                    </a:lnTo>
                    <a:lnTo>
                      <a:pt x="170964" y="204728"/>
                    </a:lnTo>
                    <a:lnTo>
                      <a:pt x="165051" y="240418"/>
                    </a:lnTo>
                    <a:lnTo>
                      <a:pt x="144327" y="282666"/>
                    </a:lnTo>
                    <a:lnTo>
                      <a:pt x="117045" y="319789"/>
                    </a:lnTo>
                    <a:lnTo>
                      <a:pt x="74063" y="357393"/>
                    </a:lnTo>
                    <a:lnTo>
                      <a:pt x="66851" y="362488"/>
                    </a:lnTo>
                    <a:lnTo>
                      <a:pt x="48134" y="368150"/>
                    </a:lnTo>
                    <a:lnTo>
                      <a:pt x="28846" y="369061"/>
                    </a:lnTo>
                    <a:lnTo>
                      <a:pt x="14922" y="364114"/>
                    </a:lnTo>
                    <a:lnTo>
                      <a:pt x="5522" y="352284"/>
                    </a:lnTo>
                    <a:lnTo>
                      <a:pt x="1892" y="344634"/>
                    </a:lnTo>
                    <a:lnTo>
                      <a:pt x="0" y="325432"/>
                    </a:lnTo>
                    <a:lnTo>
                      <a:pt x="2637" y="305928"/>
                    </a:lnTo>
                    <a:lnTo>
                      <a:pt x="13147" y="285922"/>
                    </a:lnTo>
                    <a:lnTo>
                      <a:pt x="21858" y="274990"/>
                    </a:lnTo>
                    <a:lnTo>
                      <a:pt x="35361" y="269061"/>
                    </a:lnTo>
                    <a:lnTo>
                      <a:pt x="52065" y="267228"/>
                    </a:lnTo>
                    <a:lnTo>
                      <a:pt x="70192" y="269089"/>
                    </a:lnTo>
                    <a:lnTo>
                      <a:pt x="84670" y="274733"/>
                    </a:lnTo>
                    <a:lnTo>
                      <a:pt x="124961" y="300718"/>
                    </a:lnTo>
                    <a:lnTo>
                      <a:pt x="165897" y="335077"/>
                    </a:lnTo>
                    <a:lnTo>
                      <a:pt x="177507" y="344729"/>
                    </a:lnTo>
                    <a:lnTo>
                      <a:pt x="211656" y="360130"/>
                    </a:lnTo>
                    <a:lnTo>
                      <a:pt x="236953" y="363877"/>
                    </a:lnTo>
                    <a:lnTo>
                      <a:pt x="269150" y="358231"/>
                    </a:lnTo>
                  </a:path>
                </a:pathLst>
              </a:custGeom>
              <a:ln w="2628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4079316" y="1284476"/>
            <a:ext cx="2437825" cy="883106"/>
            <a:chOff x="4079316" y="1284476"/>
            <a:chExt cx="2437825" cy="883106"/>
          </a:xfrm>
        </p:grpSpPr>
        <p:sp>
          <p:nvSpPr>
            <p:cNvPr id="13" name="Freeform 12"/>
            <p:cNvSpPr/>
            <p:nvPr/>
          </p:nvSpPr>
          <p:spPr>
            <a:xfrm>
              <a:off x="4079316" y="1410818"/>
              <a:ext cx="329086" cy="756764"/>
            </a:xfrm>
            <a:custGeom>
              <a:avLst/>
              <a:gdLst/>
              <a:ahLst/>
              <a:cxnLst/>
              <a:rect l="0" t="0" r="0" b="0"/>
              <a:pathLst>
                <a:path w="329086" h="756764">
                  <a:moveTo>
                    <a:pt x="195254" y="0"/>
                  </a:moveTo>
                  <a:lnTo>
                    <a:pt x="178486" y="5589"/>
                  </a:lnTo>
                  <a:lnTo>
                    <a:pt x="151291" y="25833"/>
                  </a:lnTo>
                  <a:lnTo>
                    <a:pt x="97290" y="87801"/>
                  </a:lnTo>
                  <a:lnTo>
                    <a:pt x="72091" y="127048"/>
                  </a:lnTo>
                  <a:lnTo>
                    <a:pt x="51783" y="180247"/>
                  </a:lnTo>
                  <a:lnTo>
                    <a:pt x="37409" y="232570"/>
                  </a:lnTo>
                  <a:lnTo>
                    <a:pt x="23304" y="293555"/>
                  </a:lnTo>
                  <a:lnTo>
                    <a:pt x="18354" y="344602"/>
                  </a:lnTo>
                  <a:lnTo>
                    <a:pt x="9445" y="407018"/>
                  </a:lnTo>
                  <a:lnTo>
                    <a:pt x="5669" y="457250"/>
                  </a:lnTo>
                  <a:lnTo>
                    <a:pt x="0" y="508008"/>
                  </a:lnTo>
                  <a:lnTo>
                    <a:pt x="4260" y="570794"/>
                  </a:lnTo>
                  <a:lnTo>
                    <a:pt x="7422" y="602296"/>
                  </a:lnTo>
                  <a:lnTo>
                    <a:pt x="29373" y="662195"/>
                  </a:lnTo>
                  <a:lnTo>
                    <a:pt x="59185" y="712674"/>
                  </a:lnTo>
                  <a:lnTo>
                    <a:pt x="92207" y="743369"/>
                  </a:lnTo>
                  <a:lnTo>
                    <a:pt x="115140" y="751526"/>
                  </a:lnTo>
                  <a:lnTo>
                    <a:pt x="167990" y="756763"/>
                  </a:lnTo>
                  <a:lnTo>
                    <a:pt x="223490" y="748222"/>
                  </a:lnTo>
                  <a:lnTo>
                    <a:pt x="263152" y="731613"/>
                  </a:lnTo>
                  <a:lnTo>
                    <a:pt x="290761" y="710704"/>
                  </a:lnTo>
                  <a:lnTo>
                    <a:pt x="312589" y="682802"/>
                  </a:lnTo>
                  <a:lnTo>
                    <a:pt x="325816" y="651138"/>
                  </a:lnTo>
                  <a:lnTo>
                    <a:pt x="329085" y="613810"/>
                  </a:lnTo>
                  <a:lnTo>
                    <a:pt x="317224" y="558426"/>
                  </a:lnTo>
                  <a:lnTo>
                    <a:pt x="295472" y="517149"/>
                  </a:lnTo>
                  <a:lnTo>
                    <a:pt x="282299" y="500465"/>
                  </a:lnTo>
                  <a:lnTo>
                    <a:pt x="256140" y="483508"/>
                  </a:lnTo>
                  <a:lnTo>
                    <a:pt x="220573" y="476664"/>
                  </a:lnTo>
                  <a:lnTo>
                    <a:pt x="180399" y="480226"/>
                  </a:lnTo>
                  <a:lnTo>
                    <a:pt x="159015" y="488735"/>
                  </a:lnTo>
                  <a:lnTo>
                    <a:pt x="103208" y="521600"/>
                  </a:lnTo>
                  <a:lnTo>
                    <a:pt x="58383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11440" y="1396762"/>
              <a:ext cx="305328" cy="647663"/>
            </a:xfrm>
            <a:custGeom>
              <a:avLst/>
              <a:gdLst/>
              <a:ahLst/>
              <a:cxnLst/>
              <a:rect l="0" t="0" r="0" b="0"/>
              <a:pathLst>
                <a:path w="305328" h="647663">
                  <a:moveTo>
                    <a:pt x="0" y="45642"/>
                  </a:moveTo>
                  <a:lnTo>
                    <a:pt x="37086" y="10895"/>
                  </a:lnTo>
                  <a:lnTo>
                    <a:pt x="55087" y="1733"/>
                  </a:lnTo>
                  <a:lnTo>
                    <a:pt x="77906" y="0"/>
                  </a:lnTo>
                  <a:lnTo>
                    <a:pt x="101305" y="4300"/>
                  </a:lnTo>
                  <a:lnTo>
                    <a:pt x="127632" y="19874"/>
                  </a:lnTo>
                  <a:lnTo>
                    <a:pt x="142903" y="32630"/>
                  </a:lnTo>
                  <a:lnTo>
                    <a:pt x="159065" y="58554"/>
                  </a:lnTo>
                  <a:lnTo>
                    <a:pt x="170339" y="120579"/>
                  </a:lnTo>
                  <a:lnTo>
                    <a:pt x="173972" y="147967"/>
                  </a:lnTo>
                  <a:lnTo>
                    <a:pt x="169892" y="206797"/>
                  </a:lnTo>
                  <a:lnTo>
                    <a:pt x="163150" y="268808"/>
                  </a:lnTo>
                  <a:lnTo>
                    <a:pt x="153886" y="317526"/>
                  </a:lnTo>
                  <a:lnTo>
                    <a:pt x="139105" y="377984"/>
                  </a:lnTo>
                  <a:lnTo>
                    <a:pt x="114868" y="434987"/>
                  </a:lnTo>
                  <a:lnTo>
                    <a:pt x="87551" y="491307"/>
                  </a:lnTo>
                  <a:lnTo>
                    <a:pt x="52618" y="550080"/>
                  </a:lnTo>
                  <a:lnTo>
                    <a:pt x="17544" y="603530"/>
                  </a:lnTo>
                  <a:lnTo>
                    <a:pt x="3508" y="624655"/>
                  </a:lnTo>
                  <a:lnTo>
                    <a:pt x="2339" y="632862"/>
                  </a:lnTo>
                  <a:lnTo>
                    <a:pt x="5069" y="639503"/>
                  </a:lnTo>
                  <a:lnTo>
                    <a:pt x="10398" y="645100"/>
                  </a:lnTo>
                  <a:lnTo>
                    <a:pt x="18631" y="647662"/>
                  </a:lnTo>
                  <a:lnTo>
                    <a:pt x="68584" y="646487"/>
                  </a:lnTo>
                  <a:lnTo>
                    <a:pt x="123252" y="640319"/>
                  </a:lnTo>
                  <a:lnTo>
                    <a:pt x="175081" y="635071"/>
                  </a:lnTo>
                  <a:lnTo>
                    <a:pt x="236702" y="626305"/>
                  </a:lnTo>
                  <a:lnTo>
                    <a:pt x="293055" y="624919"/>
                  </a:lnTo>
                  <a:lnTo>
                    <a:pt x="305327" y="6247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79938" y="1284476"/>
              <a:ext cx="1737203" cy="810696"/>
            </a:xfrm>
            <a:custGeom>
              <a:avLst/>
              <a:gdLst/>
              <a:ahLst/>
              <a:cxnLst/>
              <a:rect l="0" t="0" r="0" b="0"/>
              <a:pathLst>
                <a:path w="1737203" h="810696">
                  <a:moveTo>
                    <a:pt x="0" y="810695"/>
                  </a:moveTo>
                  <a:lnTo>
                    <a:pt x="34746" y="773608"/>
                  </a:lnTo>
                  <a:lnTo>
                    <a:pt x="59322" y="714285"/>
                  </a:lnTo>
                  <a:lnTo>
                    <a:pt x="77164" y="654167"/>
                  </a:lnTo>
                  <a:lnTo>
                    <a:pt x="90068" y="602524"/>
                  </a:lnTo>
                  <a:lnTo>
                    <a:pt x="96949" y="547263"/>
                  </a:lnTo>
                  <a:lnTo>
                    <a:pt x="109227" y="491287"/>
                  </a:lnTo>
                  <a:lnTo>
                    <a:pt x="115682" y="435170"/>
                  </a:lnTo>
                  <a:lnTo>
                    <a:pt x="123889" y="379024"/>
                  </a:lnTo>
                  <a:lnTo>
                    <a:pt x="125857" y="322874"/>
                  </a:lnTo>
                  <a:lnTo>
                    <a:pt x="125076" y="260656"/>
                  </a:lnTo>
                  <a:lnTo>
                    <a:pt x="117989" y="209025"/>
                  </a:lnTo>
                  <a:lnTo>
                    <a:pt x="110654" y="154113"/>
                  </a:lnTo>
                  <a:lnTo>
                    <a:pt x="97940" y="99376"/>
                  </a:lnTo>
                  <a:lnTo>
                    <a:pt x="91101" y="75753"/>
                  </a:lnTo>
                  <a:lnTo>
                    <a:pt x="92320" y="69219"/>
                  </a:lnTo>
                  <a:lnTo>
                    <a:pt x="96641" y="66033"/>
                  </a:lnTo>
                  <a:lnTo>
                    <a:pt x="159941" y="63422"/>
                  </a:lnTo>
                  <a:lnTo>
                    <a:pt x="214477" y="63221"/>
                  </a:lnTo>
                  <a:lnTo>
                    <a:pt x="271480" y="62011"/>
                  </a:lnTo>
                  <a:lnTo>
                    <a:pt x="320774" y="55938"/>
                  </a:lnTo>
                  <a:lnTo>
                    <a:pt x="371254" y="53619"/>
                  </a:lnTo>
                  <a:lnTo>
                    <a:pt x="430826" y="52836"/>
                  </a:lnTo>
                  <a:lnTo>
                    <a:pt x="493243" y="52681"/>
                  </a:lnTo>
                  <a:lnTo>
                    <a:pt x="553492" y="45415"/>
                  </a:lnTo>
                  <a:lnTo>
                    <a:pt x="610453" y="42766"/>
                  </a:lnTo>
                  <a:lnTo>
                    <a:pt x="672354" y="42243"/>
                  </a:lnTo>
                  <a:lnTo>
                    <a:pt x="725266" y="34904"/>
                  </a:lnTo>
                  <a:lnTo>
                    <a:pt x="779564" y="32241"/>
                  </a:lnTo>
                  <a:lnTo>
                    <a:pt x="835351" y="31715"/>
                  </a:lnTo>
                  <a:lnTo>
                    <a:pt x="890260" y="30441"/>
                  </a:lnTo>
                  <a:lnTo>
                    <a:pt x="952540" y="22524"/>
                  </a:lnTo>
                  <a:lnTo>
                    <a:pt x="1006346" y="27413"/>
                  </a:lnTo>
                  <a:lnTo>
                    <a:pt x="1068389" y="22125"/>
                  </a:lnTo>
                  <a:lnTo>
                    <a:pt x="1124506" y="21268"/>
                  </a:lnTo>
                  <a:lnTo>
                    <a:pt x="1173647" y="22289"/>
                  </a:lnTo>
                  <a:lnTo>
                    <a:pt x="1225252" y="28311"/>
                  </a:lnTo>
                  <a:lnTo>
                    <a:pt x="1275247" y="29446"/>
                  </a:lnTo>
                  <a:lnTo>
                    <a:pt x="1324767" y="26180"/>
                  </a:lnTo>
                  <a:lnTo>
                    <a:pt x="1373934" y="30518"/>
                  </a:lnTo>
                  <a:lnTo>
                    <a:pt x="1434297" y="23112"/>
                  </a:lnTo>
                  <a:lnTo>
                    <a:pt x="1488506" y="21463"/>
                  </a:lnTo>
                  <a:lnTo>
                    <a:pt x="1549947" y="12777"/>
                  </a:lnTo>
                  <a:lnTo>
                    <a:pt x="1610940" y="3589"/>
                  </a:lnTo>
                  <a:lnTo>
                    <a:pt x="1664211" y="709"/>
                  </a:lnTo>
                  <a:lnTo>
                    <a:pt x="1702707" y="210"/>
                  </a:lnTo>
                  <a:lnTo>
                    <a:pt x="17372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64207" y="1431875"/>
              <a:ext cx="221100" cy="647976"/>
            </a:xfrm>
            <a:custGeom>
              <a:avLst/>
              <a:gdLst/>
              <a:ahLst/>
              <a:cxnLst/>
              <a:rect l="0" t="0" r="0" b="0"/>
              <a:pathLst>
                <a:path w="221100" h="647976">
                  <a:moveTo>
                    <a:pt x="221099" y="0"/>
                  </a:moveTo>
                  <a:lnTo>
                    <a:pt x="162482" y="5589"/>
                  </a:lnTo>
                  <a:lnTo>
                    <a:pt x="102765" y="21331"/>
                  </a:lnTo>
                  <a:lnTo>
                    <a:pt x="48635" y="29560"/>
                  </a:lnTo>
                  <a:lnTo>
                    <a:pt x="27075" y="36925"/>
                  </a:lnTo>
                  <a:lnTo>
                    <a:pt x="18050" y="42164"/>
                  </a:lnTo>
                  <a:lnTo>
                    <a:pt x="13203" y="49166"/>
                  </a:lnTo>
                  <a:lnTo>
                    <a:pt x="11142" y="57344"/>
                  </a:lnTo>
                  <a:lnTo>
                    <a:pt x="10649" y="106864"/>
                  </a:lnTo>
                  <a:lnTo>
                    <a:pt x="9382" y="164565"/>
                  </a:lnTo>
                  <a:lnTo>
                    <a:pt x="2200" y="221023"/>
                  </a:lnTo>
                  <a:lnTo>
                    <a:pt x="3317" y="246801"/>
                  </a:lnTo>
                  <a:lnTo>
                    <a:pt x="11613" y="266057"/>
                  </a:lnTo>
                  <a:lnTo>
                    <a:pt x="17101" y="269788"/>
                  </a:lnTo>
                  <a:lnTo>
                    <a:pt x="23099" y="269936"/>
                  </a:lnTo>
                  <a:lnTo>
                    <a:pt x="84964" y="239887"/>
                  </a:lnTo>
                  <a:lnTo>
                    <a:pt x="105612" y="238418"/>
                  </a:lnTo>
                  <a:lnTo>
                    <a:pt x="116031" y="239664"/>
                  </a:lnTo>
                  <a:lnTo>
                    <a:pt x="133848" y="250407"/>
                  </a:lnTo>
                  <a:lnTo>
                    <a:pt x="178719" y="306051"/>
                  </a:lnTo>
                  <a:lnTo>
                    <a:pt x="201419" y="347584"/>
                  </a:lnTo>
                  <a:lnTo>
                    <a:pt x="208762" y="397988"/>
                  </a:lnTo>
                  <a:lnTo>
                    <a:pt x="210213" y="453005"/>
                  </a:lnTo>
                  <a:lnTo>
                    <a:pt x="204910" y="508933"/>
                  </a:lnTo>
                  <a:lnTo>
                    <a:pt x="189230" y="567622"/>
                  </a:lnTo>
                  <a:lnTo>
                    <a:pt x="180029" y="589188"/>
                  </a:lnTo>
                  <a:lnTo>
                    <a:pt x="141211" y="636596"/>
                  </a:lnTo>
                  <a:lnTo>
                    <a:pt x="120472" y="645580"/>
                  </a:lnTo>
                  <a:lnTo>
                    <a:pt x="108391" y="647975"/>
                  </a:lnTo>
                  <a:lnTo>
                    <a:pt x="85608" y="644398"/>
                  </a:lnTo>
                  <a:lnTo>
                    <a:pt x="26871" y="617740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84108" y="1442404"/>
              <a:ext cx="209400" cy="705410"/>
            </a:xfrm>
            <a:custGeom>
              <a:avLst/>
              <a:gdLst/>
              <a:ahLst/>
              <a:cxnLst/>
              <a:rect l="0" t="0" r="0" b="0"/>
              <a:pathLst>
                <a:path w="209400" h="705410">
                  <a:moveTo>
                    <a:pt x="101239" y="0"/>
                  </a:moveTo>
                  <a:lnTo>
                    <a:pt x="41646" y="49498"/>
                  </a:lnTo>
                  <a:lnTo>
                    <a:pt x="14685" y="94092"/>
                  </a:lnTo>
                  <a:lnTo>
                    <a:pt x="0" y="147961"/>
                  </a:lnTo>
                  <a:lnTo>
                    <a:pt x="272" y="186560"/>
                  </a:lnTo>
                  <a:lnTo>
                    <a:pt x="6062" y="209257"/>
                  </a:lnTo>
                  <a:lnTo>
                    <a:pt x="16434" y="231044"/>
                  </a:lnTo>
                  <a:lnTo>
                    <a:pt x="41017" y="257450"/>
                  </a:lnTo>
                  <a:lnTo>
                    <a:pt x="51732" y="261710"/>
                  </a:lnTo>
                  <a:lnTo>
                    <a:pt x="76116" y="263325"/>
                  </a:lnTo>
                  <a:lnTo>
                    <a:pt x="110563" y="257656"/>
                  </a:lnTo>
                  <a:lnTo>
                    <a:pt x="137407" y="242979"/>
                  </a:lnTo>
                  <a:lnTo>
                    <a:pt x="181744" y="188660"/>
                  </a:lnTo>
                  <a:lnTo>
                    <a:pt x="209399" y="126267"/>
                  </a:lnTo>
                  <a:lnTo>
                    <a:pt x="209195" y="89145"/>
                  </a:lnTo>
                  <a:lnTo>
                    <a:pt x="208305" y="85166"/>
                  </a:lnTo>
                  <a:lnTo>
                    <a:pt x="207316" y="93223"/>
                  </a:lnTo>
                  <a:lnTo>
                    <a:pt x="203509" y="149508"/>
                  </a:lnTo>
                  <a:lnTo>
                    <a:pt x="197479" y="209556"/>
                  </a:lnTo>
                  <a:lnTo>
                    <a:pt x="190846" y="260442"/>
                  </a:lnTo>
                  <a:lnTo>
                    <a:pt x="187061" y="312564"/>
                  </a:lnTo>
                  <a:lnTo>
                    <a:pt x="185939" y="365053"/>
                  </a:lnTo>
                  <a:lnTo>
                    <a:pt x="185607" y="417649"/>
                  </a:lnTo>
                  <a:lnTo>
                    <a:pt x="191098" y="470278"/>
                  </a:lnTo>
                  <a:lnTo>
                    <a:pt x="196198" y="533228"/>
                  </a:lnTo>
                  <a:lnTo>
                    <a:pt x="202944" y="582383"/>
                  </a:lnTo>
                  <a:lnTo>
                    <a:pt x="205817" y="641506"/>
                  </a:lnTo>
                  <a:lnTo>
                    <a:pt x="206315" y="677896"/>
                  </a:lnTo>
                  <a:lnTo>
                    <a:pt x="206524" y="7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69575" y="1473989"/>
              <a:ext cx="9066" cy="94758"/>
            </a:xfrm>
            <a:custGeom>
              <a:avLst/>
              <a:gdLst/>
              <a:ahLst/>
              <a:cxnLst/>
              <a:rect l="0" t="0" r="0" b="0"/>
              <a:pathLst>
                <a:path w="9066" h="94758">
                  <a:moveTo>
                    <a:pt x="0" y="0"/>
                  </a:moveTo>
                  <a:lnTo>
                    <a:pt x="9065" y="58617"/>
                  </a:lnTo>
                  <a:lnTo>
                    <a:pt x="6759" y="7596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32704" y="1472192"/>
              <a:ext cx="136872" cy="22855"/>
            </a:xfrm>
            <a:custGeom>
              <a:avLst/>
              <a:gdLst/>
              <a:ahLst/>
              <a:cxnLst/>
              <a:rect l="0" t="0" r="0" b="0"/>
              <a:pathLst>
                <a:path w="136872" h="22855">
                  <a:moveTo>
                    <a:pt x="136871" y="22854"/>
                  </a:moveTo>
                  <a:lnTo>
                    <a:pt x="112824" y="13279"/>
                  </a:lnTo>
                  <a:lnTo>
                    <a:pt x="98498" y="2611"/>
                  </a:lnTo>
                  <a:lnTo>
                    <a:pt x="90232" y="0"/>
                  </a:lnTo>
                  <a:lnTo>
                    <a:pt x="71689" y="218"/>
                  </a:lnTo>
                  <a:lnTo>
                    <a:pt x="23912" y="18256"/>
                  </a:lnTo>
                  <a:lnTo>
                    <a:pt x="0" y="22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06445" y="1481259"/>
              <a:ext cx="213310" cy="634969"/>
            </a:xfrm>
            <a:custGeom>
              <a:avLst/>
              <a:gdLst/>
              <a:ahLst/>
              <a:cxnLst/>
              <a:rect l="0" t="0" r="0" b="0"/>
              <a:pathLst>
                <a:path w="213310" h="634969">
                  <a:moveTo>
                    <a:pt x="0" y="34844"/>
                  </a:moveTo>
                  <a:lnTo>
                    <a:pt x="17981" y="19203"/>
                  </a:lnTo>
                  <a:lnTo>
                    <a:pt x="64153" y="0"/>
                  </a:lnTo>
                  <a:lnTo>
                    <a:pt x="100637" y="473"/>
                  </a:lnTo>
                  <a:lnTo>
                    <a:pt x="121157" y="8260"/>
                  </a:lnTo>
                  <a:lnTo>
                    <a:pt x="167990" y="40182"/>
                  </a:lnTo>
                  <a:lnTo>
                    <a:pt x="190675" y="68011"/>
                  </a:lnTo>
                  <a:lnTo>
                    <a:pt x="213309" y="124870"/>
                  </a:lnTo>
                  <a:lnTo>
                    <a:pt x="213202" y="165374"/>
                  </a:lnTo>
                  <a:lnTo>
                    <a:pt x="201515" y="219812"/>
                  </a:lnTo>
                  <a:lnTo>
                    <a:pt x="171235" y="276401"/>
                  </a:lnTo>
                  <a:lnTo>
                    <a:pt x="154483" y="291551"/>
                  </a:lnTo>
                  <a:lnTo>
                    <a:pt x="134170" y="301015"/>
                  </a:lnTo>
                  <a:lnTo>
                    <a:pt x="109544" y="305220"/>
                  </a:lnTo>
                  <a:lnTo>
                    <a:pt x="103445" y="308682"/>
                  </a:lnTo>
                  <a:lnTo>
                    <a:pt x="101719" y="313329"/>
                  </a:lnTo>
                  <a:lnTo>
                    <a:pt x="102908" y="318767"/>
                  </a:lnTo>
                  <a:lnTo>
                    <a:pt x="113587" y="331048"/>
                  </a:lnTo>
                  <a:lnTo>
                    <a:pt x="164816" y="378857"/>
                  </a:lnTo>
                  <a:lnTo>
                    <a:pt x="188572" y="433667"/>
                  </a:lnTo>
                  <a:lnTo>
                    <a:pt x="193774" y="456594"/>
                  </a:lnTo>
                  <a:lnTo>
                    <a:pt x="187582" y="506321"/>
                  </a:lnTo>
                  <a:lnTo>
                    <a:pt x="170542" y="560965"/>
                  </a:lnTo>
                  <a:lnTo>
                    <a:pt x="139731" y="608282"/>
                  </a:lnTo>
                  <a:lnTo>
                    <a:pt x="113542" y="625242"/>
                  </a:lnTo>
                  <a:lnTo>
                    <a:pt x="63171" y="634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063792" y="2705823"/>
            <a:ext cx="1105494" cy="947566"/>
            <a:chOff x="3063792" y="2705823"/>
            <a:chExt cx="1105494" cy="947566"/>
          </a:xfrm>
        </p:grpSpPr>
        <p:sp>
          <p:nvSpPr>
            <p:cNvPr id="22" name="Freeform 21"/>
            <p:cNvSpPr/>
            <p:nvPr/>
          </p:nvSpPr>
          <p:spPr>
            <a:xfrm>
              <a:off x="3395179" y="2705823"/>
              <a:ext cx="232095" cy="542428"/>
            </a:xfrm>
            <a:custGeom>
              <a:avLst/>
              <a:gdLst/>
              <a:ahLst/>
              <a:cxnLst/>
              <a:rect l="0" t="0" r="0" b="0"/>
              <a:pathLst>
                <a:path w="232095" h="542428">
                  <a:moveTo>
                    <a:pt x="226624" y="0"/>
                  </a:moveTo>
                  <a:lnTo>
                    <a:pt x="204267" y="0"/>
                  </a:lnTo>
                  <a:lnTo>
                    <a:pt x="195342" y="3510"/>
                  </a:lnTo>
                  <a:lnTo>
                    <a:pt x="134286" y="55660"/>
                  </a:lnTo>
                  <a:lnTo>
                    <a:pt x="95921" y="114088"/>
                  </a:lnTo>
                  <a:lnTo>
                    <a:pt x="60425" y="168809"/>
                  </a:lnTo>
                  <a:lnTo>
                    <a:pt x="30538" y="230267"/>
                  </a:lnTo>
                  <a:lnTo>
                    <a:pt x="14756" y="281397"/>
                  </a:lnTo>
                  <a:lnTo>
                    <a:pt x="8260" y="333592"/>
                  </a:lnTo>
                  <a:lnTo>
                    <a:pt x="0" y="387989"/>
                  </a:lnTo>
                  <a:lnTo>
                    <a:pt x="10156" y="450902"/>
                  </a:lnTo>
                  <a:lnTo>
                    <a:pt x="24464" y="493310"/>
                  </a:lnTo>
                  <a:lnTo>
                    <a:pt x="43242" y="517913"/>
                  </a:lnTo>
                  <a:lnTo>
                    <a:pt x="60893" y="532781"/>
                  </a:lnTo>
                  <a:lnTo>
                    <a:pt x="86675" y="540948"/>
                  </a:lnTo>
                  <a:lnTo>
                    <a:pt x="127836" y="542427"/>
                  </a:lnTo>
                  <a:lnTo>
                    <a:pt x="173185" y="532446"/>
                  </a:lnTo>
                  <a:lnTo>
                    <a:pt x="199742" y="517031"/>
                  </a:lnTo>
                  <a:lnTo>
                    <a:pt x="222428" y="492056"/>
                  </a:lnTo>
                  <a:lnTo>
                    <a:pt x="230608" y="466307"/>
                  </a:lnTo>
                  <a:lnTo>
                    <a:pt x="232094" y="425164"/>
                  </a:lnTo>
                  <a:lnTo>
                    <a:pt x="226715" y="401872"/>
                  </a:lnTo>
                  <a:lnTo>
                    <a:pt x="216526" y="379821"/>
                  </a:lnTo>
                  <a:lnTo>
                    <a:pt x="208194" y="372537"/>
                  </a:lnTo>
                  <a:lnTo>
                    <a:pt x="186457" y="364444"/>
                  </a:lnTo>
                  <a:lnTo>
                    <a:pt x="176449" y="364626"/>
                  </a:lnTo>
                  <a:lnTo>
                    <a:pt x="130575" y="382257"/>
                  </a:lnTo>
                  <a:lnTo>
                    <a:pt x="105488" y="398571"/>
                  </a:lnTo>
                  <a:lnTo>
                    <a:pt x="6869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48145" y="2739604"/>
              <a:ext cx="421141" cy="545288"/>
            </a:xfrm>
            <a:custGeom>
              <a:avLst/>
              <a:gdLst/>
              <a:ahLst/>
              <a:cxnLst/>
              <a:rect l="0" t="0" r="0" b="0"/>
              <a:pathLst>
                <a:path w="421141" h="545288">
                  <a:moveTo>
                    <a:pt x="0" y="8333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92976" y="7669"/>
                  </a:lnTo>
                  <a:lnTo>
                    <a:pt x="132664" y="37246"/>
                  </a:lnTo>
                  <a:lnTo>
                    <a:pt x="148622" y="68893"/>
                  </a:lnTo>
                  <a:lnTo>
                    <a:pt x="157259" y="121508"/>
                  </a:lnTo>
                  <a:lnTo>
                    <a:pt x="169017" y="176961"/>
                  </a:lnTo>
                  <a:lnTo>
                    <a:pt x="173385" y="204942"/>
                  </a:lnTo>
                  <a:lnTo>
                    <a:pt x="169776" y="261033"/>
                  </a:lnTo>
                  <a:lnTo>
                    <a:pt x="163127" y="317172"/>
                  </a:lnTo>
                  <a:lnTo>
                    <a:pt x="149379" y="364916"/>
                  </a:lnTo>
                  <a:lnTo>
                    <a:pt x="118659" y="418762"/>
                  </a:lnTo>
                  <a:lnTo>
                    <a:pt x="97181" y="458683"/>
                  </a:lnTo>
                  <a:lnTo>
                    <a:pt x="80626" y="470921"/>
                  </a:lnTo>
                  <a:lnTo>
                    <a:pt x="77147" y="476993"/>
                  </a:lnTo>
                  <a:lnTo>
                    <a:pt x="77168" y="483379"/>
                  </a:lnTo>
                  <a:lnTo>
                    <a:pt x="79521" y="489977"/>
                  </a:lnTo>
                  <a:lnTo>
                    <a:pt x="85769" y="494376"/>
                  </a:lnTo>
                  <a:lnTo>
                    <a:pt x="116920" y="500567"/>
                  </a:lnTo>
                  <a:lnTo>
                    <a:pt x="169368" y="502658"/>
                  </a:lnTo>
                  <a:lnTo>
                    <a:pt x="232700" y="510341"/>
                  </a:lnTo>
                  <a:lnTo>
                    <a:pt x="290157" y="516157"/>
                  </a:lnTo>
                  <a:lnTo>
                    <a:pt x="347999" y="530402"/>
                  </a:lnTo>
                  <a:lnTo>
                    <a:pt x="394647" y="537018"/>
                  </a:lnTo>
                  <a:lnTo>
                    <a:pt x="421140" y="545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95378" y="3274362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0" y="0"/>
                  </a:moveTo>
                  <a:lnTo>
                    <a:pt x="19128" y="53875"/>
                  </a:lnTo>
                  <a:lnTo>
                    <a:pt x="56599" y="109856"/>
                  </a:lnTo>
                  <a:lnTo>
                    <a:pt x="87436" y="162643"/>
                  </a:lnTo>
                  <a:lnTo>
                    <a:pt x="121386" y="223460"/>
                  </a:lnTo>
                  <a:lnTo>
                    <a:pt x="151792" y="280534"/>
                  </a:lnTo>
                  <a:lnTo>
                    <a:pt x="184141" y="333748"/>
                  </a:lnTo>
                  <a:lnTo>
                    <a:pt x="21057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63792" y="3369119"/>
              <a:ext cx="168457" cy="252685"/>
            </a:xfrm>
            <a:custGeom>
              <a:avLst/>
              <a:gdLst/>
              <a:ahLst/>
              <a:cxnLst/>
              <a:rect l="0" t="0" r="0" b="0"/>
              <a:pathLst>
                <a:path w="168457" h="252685">
                  <a:moveTo>
                    <a:pt x="0" y="252684"/>
                  </a:moveTo>
                  <a:lnTo>
                    <a:pt x="20244" y="208721"/>
                  </a:lnTo>
                  <a:lnTo>
                    <a:pt x="65488" y="147237"/>
                  </a:lnTo>
                  <a:lnTo>
                    <a:pt x="98507" y="96847"/>
                  </a:lnTo>
                  <a:lnTo>
                    <a:pt x="142304" y="3347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253305" y="3403717"/>
            <a:ext cx="1189722" cy="1048548"/>
            <a:chOff x="3253305" y="3403717"/>
            <a:chExt cx="1189722" cy="1048548"/>
          </a:xfrm>
        </p:grpSpPr>
        <p:sp>
          <p:nvSpPr>
            <p:cNvPr id="27" name="Freeform 26"/>
            <p:cNvSpPr/>
            <p:nvPr/>
          </p:nvSpPr>
          <p:spPr>
            <a:xfrm>
              <a:off x="3846729" y="3403717"/>
              <a:ext cx="227800" cy="376014"/>
            </a:xfrm>
            <a:custGeom>
              <a:avLst/>
              <a:gdLst/>
              <a:ahLst/>
              <a:cxnLst/>
              <a:rect l="0" t="0" r="0" b="0"/>
              <a:pathLst>
                <a:path w="227800" h="376014">
                  <a:moveTo>
                    <a:pt x="185685" y="39101"/>
                  </a:moveTo>
                  <a:lnTo>
                    <a:pt x="174507" y="22334"/>
                  </a:lnTo>
                  <a:lnTo>
                    <a:pt x="159660" y="10982"/>
                  </a:lnTo>
                  <a:lnTo>
                    <a:pt x="140193" y="3207"/>
                  </a:lnTo>
                  <a:lnTo>
                    <a:pt x="102926" y="0"/>
                  </a:lnTo>
                  <a:lnTo>
                    <a:pt x="64588" y="7108"/>
                  </a:lnTo>
                  <a:lnTo>
                    <a:pt x="45686" y="17473"/>
                  </a:lnTo>
                  <a:lnTo>
                    <a:pt x="32607" y="36117"/>
                  </a:lnTo>
                  <a:lnTo>
                    <a:pt x="9088" y="86215"/>
                  </a:lnTo>
                  <a:lnTo>
                    <a:pt x="0" y="132870"/>
                  </a:lnTo>
                  <a:lnTo>
                    <a:pt x="2896" y="172560"/>
                  </a:lnTo>
                  <a:lnTo>
                    <a:pt x="11249" y="192393"/>
                  </a:lnTo>
                  <a:lnTo>
                    <a:pt x="16752" y="200957"/>
                  </a:lnTo>
                  <a:lnTo>
                    <a:pt x="25100" y="206667"/>
                  </a:lnTo>
                  <a:lnTo>
                    <a:pt x="46853" y="213011"/>
                  </a:lnTo>
                  <a:lnTo>
                    <a:pt x="79819" y="210993"/>
                  </a:lnTo>
                  <a:lnTo>
                    <a:pt x="111814" y="197397"/>
                  </a:lnTo>
                  <a:lnTo>
                    <a:pt x="152896" y="163436"/>
                  </a:lnTo>
                  <a:lnTo>
                    <a:pt x="192083" y="112536"/>
                  </a:lnTo>
                  <a:lnTo>
                    <a:pt x="207988" y="75548"/>
                  </a:lnTo>
                  <a:lnTo>
                    <a:pt x="215437" y="31656"/>
                  </a:lnTo>
                  <a:lnTo>
                    <a:pt x="218279" y="91678"/>
                  </a:lnTo>
                  <a:lnTo>
                    <a:pt x="225572" y="153168"/>
                  </a:lnTo>
                  <a:lnTo>
                    <a:pt x="227359" y="216311"/>
                  </a:lnTo>
                  <a:lnTo>
                    <a:pt x="227712" y="277873"/>
                  </a:lnTo>
                  <a:lnTo>
                    <a:pt x="227782" y="338907"/>
                  </a:lnTo>
                  <a:lnTo>
                    <a:pt x="227799" y="376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53305" y="3790316"/>
              <a:ext cx="1189722" cy="110818"/>
            </a:xfrm>
            <a:custGeom>
              <a:avLst/>
              <a:gdLst/>
              <a:ahLst/>
              <a:cxnLst/>
              <a:rect l="0" t="0" r="0" b="0"/>
              <a:pathLst>
                <a:path w="1189722" h="110818">
                  <a:moveTo>
                    <a:pt x="0" y="105228"/>
                  </a:moveTo>
                  <a:lnTo>
                    <a:pt x="16768" y="110817"/>
                  </a:lnTo>
                  <a:lnTo>
                    <a:pt x="70686" y="106375"/>
                  </a:lnTo>
                  <a:lnTo>
                    <a:pt x="120510" y="96339"/>
                  </a:lnTo>
                  <a:lnTo>
                    <a:pt x="174657" y="80237"/>
                  </a:lnTo>
                  <a:lnTo>
                    <a:pt x="236844" y="67538"/>
                  </a:lnTo>
                  <a:lnTo>
                    <a:pt x="294789" y="52766"/>
                  </a:lnTo>
                  <a:lnTo>
                    <a:pt x="350949" y="44172"/>
                  </a:lnTo>
                  <a:lnTo>
                    <a:pt x="401036" y="35239"/>
                  </a:lnTo>
                  <a:lnTo>
                    <a:pt x="458590" y="29142"/>
                  </a:lnTo>
                  <a:lnTo>
                    <a:pt x="510036" y="22608"/>
                  </a:lnTo>
                  <a:lnTo>
                    <a:pt x="572494" y="20147"/>
                  </a:lnTo>
                  <a:lnTo>
                    <a:pt x="631105" y="12729"/>
                  </a:lnTo>
                  <a:lnTo>
                    <a:pt x="687743" y="10917"/>
                  </a:lnTo>
                  <a:lnTo>
                    <a:pt x="751226" y="10559"/>
                  </a:lnTo>
                  <a:lnTo>
                    <a:pt x="806920" y="7369"/>
                  </a:lnTo>
                  <a:lnTo>
                    <a:pt x="857652" y="1410"/>
                  </a:lnTo>
                  <a:lnTo>
                    <a:pt x="912734" y="232"/>
                  </a:lnTo>
                  <a:lnTo>
                    <a:pt x="974913" y="0"/>
                  </a:lnTo>
                  <a:lnTo>
                    <a:pt x="1030538" y="3079"/>
                  </a:lnTo>
                  <a:lnTo>
                    <a:pt x="1084063" y="8281"/>
                  </a:lnTo>
                  <a:lnTo>
                    <a:pt x="1143374" y="15628"/>
                  </a:lnTo>
                  <a:lnTo>
                    <a:pt x="1189721" y="21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12692" y="3906072"/>
              <a:ext cx="232335" cy="546193"/>
            </a:xfrm>
            <a:custGeom>
              <a:avLst/>
              <a:gdLst/>
              <a:ahLst/>
              <a:cxnLst/>
              <a:rect l="0" t="0" r="0" b="0"/>
              <a:pathLst>
                <a:path w="232335" h="546193">
                  <a:moveTo>
                    <a:pt x="151308" y="0"/>
                  </a:moveTo>
                  <a:lnTo>
                    <a:pt x="108616" y="14573"/>
                  </a:lnTo>
                  <a:lnTo>
                    <a:pt x="98280" y="20244"/>
                  </a:lnTo>
                  <a:lnTo>
                    <a:pt x="83676" y="35903"/>
                  </a:lnTo>
                  <a:lnTo>
                    <a:pt x="74456" y="55731"/>
                  </a:lnTo>
                  <a:lnTo>
                    <a:pt x="70435" y="92033"/>
                  </a:lnTo>
                  <a:lnTo>
                    <a:pt x="82021" y="147041"/>
                  </a:lnTo>
                  <a:lnTo>
                    <a:pt x="97503" y="173289"/>
                  </a:lnTo>
                  <a:lnTo>
                    <a:pt x="146541" y="232052"/>
                  </a:lnTo>
                  <a:lnTo>
                    <a:pt x="189802" y="285770"/>
                  </a:lnTo>
                  <a:lnTo>
                    <a:pt x="217362" y="347572"/>
                  </a:lnTo>
                  <a:lnTo>
                    <a:pt x="232334" y="403220"/>
                  </a:lnTo>
                  <a:lnTo>
                    <a:pt x="231467" y="440007"/>
                  </a:lnTo>
                  <a:lnTo>
                    <a:pt x="220694" y="483879"/>
                  </a:lnTo>
                  <a:lnTo>
                    <a:pt x="205142" y="510179"/>
                  </a:lnTo>
                  <a:lnTo>
                    <a:pt x="180127" y="532790"/>
                  </a:lnTo>
                  <a:lnTo>
                    <a:pt x="154368" y="540952"/>
                  </a:lnTo>
                  <a:lnTo>
                    <a:pt x="95760" y="546192"/>
                  </a:lnTo>
                  <a:lnTo>
                    <a:pt x="70468" y="540670"/>
                  </a:lnTo>
                  <a:lnTo>
                    <a:pt x="39617" y="524406"/>
                  </a:lnTo>
                  <a:lnTo>
                    <a:pt x="24459" y="510320"/>
                  </a:lnTo>
                  <a:lnTo>
                    <a:pt x="1257" y="462520"/>
                  </a:lnTo>
                  <a:lnTo>
                    <a:pt x="0" y="438751"/>
                  </a:lnTo>
                  <a:lnTo>
                    <a:pt x="8726" y="379775"/>
                  </a:lnTo>
                  <a:lnTo>
                    <a:pt x="22884" y="328611"/>
                  </a:lnTo>
                  <a:lnTo>
                    <a:pt x="53692" y="274035"/>
                  </a:lnTo>
                  <a:lnTo>
                    <a:pt x="88222" y="215924"/>
                  </a:lnTo>
                  <a:lnTo>
                    <a:pt x="106099" y="187980"/>
                  </a:lnTo>
                  <a:lnTo>
                    <a:pt x="141432" y="126207"/>
                  </a:lnTo>
                  <a:lnTo>
                    <a:pt x="152768" y="106395"/>
                  </a:lnTo>
                  <a:lnTo>
                    <a:pt x="161836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3327439" y="2547896"/>
            <a:ext cx="10095" cy="231628"/>
          </a:xfrm>
          <a:custGeom>
            <a:avLst/>
            <a:gdLst/>
            <a:ahLst/>
            <a:cxnLst/>
            <a:rect l="0" t="0" r="0" b="0"/>
            <a:pathLst>
              <a:path w="10095" h="231628">
                <a:moveTo>
                  <a:pt x="10094" y="231627"/>
                </a:moveTo>
                <a:lnTo>
                  <a:pt x="1761" y="194149"/>
                </a:lnTo>
                <a:lnTo>
                  <a:pt x="0" y="142726"/>
                </a:lnTo>
                <a:lnTo>
                  <a:pt x="6887" y="80272"/>
                </a:lnTo>
                <a:lnTo>
                  <a:pt x="9461" y="27901"/>
                </a:lnTo>
                <a:lnTo>
                  <a:pt x="1009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3059321" y="3791185"/>
            <a:ext cx="1183664" cy="978142"/>
            <a:chOff x="3059321" y="3791185"/>
            <a:chExt cx="1183664" cy="978142"/>
          </a:xfrm>
        </p:grpSpPr>
        <p:sp>
          <p:nvSpPr>
            <p:cNvPr id="32" name="Freeform 31"/>
            <p:cNvSpPr/>
            <p:nvPr/>
          </p:nvSpPr>
          <p:spPr>
            <a:xfrm>
              <a:off x="3317943" y="3948186"/>
              <a:ext cx="219633" cy="494841"/>
            </a:xfrm>
            <a:custGeom>
              <a:avLst/>
              <a:gdLst/>
              <a:ahLst/>
              <a:cxnLst/>
              <a:rect l="0" t="0" r="0" b="0"/>
              <a:pathLst>
                <a:path w="219633" h="494841">
                  <a:moveTo>
                    <a:pt x="219632" y="0"/>
                  </a:moveTo>
                  <a:lnTo>
                    <a:pt x="161015" y="9065"/>
                  </a:lnTo>
                  <a:lnTo>
                    <a:pt x="101299" y="21789"/>
                  </a:lnTo>
                  <a:lnTo>
                    <a:pt x="47169" y="29651"/>
                  </a:lnTo>
                  <a:lnTo>
                    <a:pt x="25608" y="36964"/>
                  </a:lnTo>
                  <a:lnTo>
                    <a:pt x="16583" y="42190"/>
                  </a:lnTo>
                  <a:lnTo>
                    <a:pt x="11736" y="49184"/>
                  </a:lnTo>
                  <a:lnTo>
                    <a:pt x="9675" y="57356"/>
                  </a:lnTo>
                  <a:lnTo>
                    <a:pt x="9143" y="115481"/>
                  </a:lnTo>
                  <a:lnTo>
                    <a:pt x="5958" y="174067"/>
                  </a:lnTo>
                  <a:lnTo>
                    <a:pt x="0" y="225716"/>
                  </a:lnTo>
                  <a:lnTo>
                    <a:pt x="5424" y="246938"/>
                  </a:lnTo>
                  <a:lnTo>
                    <a:pt x="10146" y="255872"/>
                  </a:lnTo>
                  <a:lnTo>
                    <a:pt x="16804" y="259489"/>
                  </a:lnTo>
                  <a:lnTo>
                    <a:pt x="24751" y="259561"/>
                  </a:lnTo>
                  <a:lnTo>
                    <a:pt x="86334" y="244954"/>
                  </a:lnTo>
                  <a:lnTo>
                    <a:pt x="122814" y="246105"/>
                  </a:lnTo>
                  <a:lnTo>
                    <a:pt x="134030" y="248298"/>
                  </a:lnTo>
                  <a:lnTo>
                    <a:pt x="142677" y="253269"/>
                  </a:lnTo>
                  <a:lnTo>
                    <a:pt x="155404" y="268152"/>
                  </a:lnTo>
                  <a:lnTo>
                    <a:pt x="163556" y="307440"/>
                  </a:lnTo>
                  <a:lnTo>
                    <a:pt x="157906" y="370778"/>
                  </a:lnTo>
                  <a:lnTo>
                    <a:pt x="147660" y="408168"/>
                  </a:lnTo>
                  <a:lnTo>
                    <a:pt x="123830" y="449123"/>
                  </a:lnTo>
                  <a:lnTo>
                    <a:pt x="91004" y="480090"/>
                  </a:lnTo>
                  <a:lnTo>
                    <a:pt x="68097" y="488284"/>
                  </a:lnTo>
                  <a:lnTo>
                    <a:pt x="30119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74379" y="3969677"/>
              <a:ext cx="172278" cy="483878"/>
            </a:xfrm>
            <a:custGeom>
              <a:avLst/>
              <a:gdLst/>
              <a:ahLst/>
              <a:cxnLst/>
              <a:rect l="0" t="0" r="0" b="0"/>
              <a:pathLst>
                <a:path w="172278" h="483878">
                  <a:moveTo>
                    <a:pt x="131652" y="10095"/>
                  </a:moveTo>
                  <a:lnTo>
                    <a:pt x="94174" y="1761"/>
                  </a:lnTo>
                  <a:lnTo>
                    <a:pt x="42750" y="0"/>
                  </a:lnTo>
                  <a:lnTo>
                    <a:pt x="32610" y="3365"/>
                  </a:lnTo>
                  <a:lnTo>
                    <a:pt x="18223" y="16462"/>
                  </a:lnTo>
                  <a:lnTo>
                    <a:pt x="11049" y="37101"/>
                  </a:lnTo>
                  <a:lnTo>
                    <a:pt x="0" y="93720"/>
                  </a:lnTo>
                  <a:lnTo>
                    <a:pt x="9968" y="146886"/>
                  </a:lnTo>
                  <a:lnTo>
                    <a:pt x="16604" y="155101"/>
                  </a:lnTo>
                  <a:lnTo>
                    <a:pt x="36456" y="167349"/>
                  </a:lnTo>
                  <a:lnTo>
                    <a:pt x="97813" y="183314"/>
                  </a:lnTo>
                  <a:lnTo>
                    <a:pt x="141735" y="207568"/>
                  </a:lnTo>
                  <a:lnTo>
                    <a:pt x="156801" y="224203"/>
                  </a:lnTo>
                  <a:lnTo>
                    <a:pt x="166226" y="244464"/>
                  </a:lnTo>
                  <a:lnTo>
                    <a:pt x="172277" y="295599"/>
                  </a:lnTo>
                  <a:lnTo>
                    <a:pt x="170205" y="333725"/>
                  </a:lnTo>
                  <a:lnTo>
                    <a:pt x="154579" y="389928"/>
                  </a:lnTo>
                  <a:lnTo>
                    <a:pt x="130635" y="436377"/>
                  </a:lnTo>
                  <a:lnTo>
                    <a:pt x="107174" y="461224"/>
                  </a:lnTo>
                  <a:lnTo>
                    <a:pt x="97786" y="468775"/>
                  </a:lnTo>
                  <a:lnTo>
                    <a:pt x="74876" y="477165"/>
                  </a:lnTo>
                  <a:lnTo>
                    <a:pt x="15838" y="483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59321" y="3791185"/>
              <a:ext cx="1183664" cy="978142"/>
            </a:xfrm>
            <a:custGeom>
              <a:avLst/>
              <a:gdLst/>
              <a:ahLst/>
              <a:cxnLst/>
              <a:rect l="0" t="0" r="0" b="0"/>
              <a:pathLst>
                <a:path w="1183664" h="978142">
                  <a:moveTo>
                    <a:pt x="1173134" y="209644"/>
                  </a:moveTo>
                  <a:lnTo>
                    <a:pt x="1154007" y="156939"/>
                  </a:lnTo>
                  <a:lnTo>
                    <a:pt x="1117742" y="113261"/>
                  </a:lnTo>
                  <a:lnTo>
                    <a:pt x="1068260" y="80858"/>
                  </a:lnTo>
                  <a:lnTo>
                    <a:pt x="1006493" y="55046"/>
                  </a:lnTo>
                  <a:lnTo>
                    <a:pt x="943133" y="34607"/>
                  </a:lnTo>
                  <a:lnTo>
                    <a:pt x="890356" y="20218"/>
                  </a:lnTo>
                  <a:lnTo>
                    <a:pt x="833545" y="9628"/>
                  </a:lnTo>
                  <a:lnTo>
                    <a:pt x="772258" y="2201"/>
                  </a:lnTo>
                  <a:lnTo>
                    <a:pt x="715885" y="0"/>
                  </a:lnTo>
                  <a:lnTo>
                    <a:pt x="660187" y="2468"/>
                  </a:lnTo>
                  <a:lnTo>
                    <a:pt x="604300" y="10608"/>
                  </a:lnTo>
                  <a:lnTo>
                    <a:pt x="553036" y="20428"/>
                  </a:lnTo>
                  <a:lnTo>
                    <a:pt x="498461" y="30747"/>
                  </a:lnTo>
                  <a:lnTo>
                    <a:pt x="442991" y="44715"/>
                  </a:lnTo>
                  <a:lnTo>
                    <a:pt x="384400" y="73700"/>
                  </a:lnTo>
                  <a:lnTo>
                    <a:pt x="329804" y="107990"/>
                  </a:lnTo>
                  <a:lnTo>
                    <a:pt x="269163" y="142979"/>
                  </a:lnTo>
                  <a:lnTo>
                    <a:pt x="215236" y="181180"/>
                  </a:lnTo>
                  <a:lnTo>
                    <a:pt x="151888" y="233170"/>
                  </a:lnTo>
                  <a:lnTo>
                    <a:pt x="100154" y="294088"/>
                  </a:lnTo>
                  <a:lnTo>
                    <a:pt x="63085" y="348882"/>
                  </a:lnTo>
                  <a:lnTo>
                    <a:pt x="30867" y="405301"/>
                  </a:lnTo>
                  <a:lnTo>
                    <a:pt x="8684" y="465260"/>
                  </a:lnTo>
                  <a:lnTo>
                    <a:pt x="0" y="517789"/>
                  </a:lnTo>
                  <a:lnTo>
                    <a:pt x="3797" y="569748"/>
                  </a:lnTo>
                  <a:lnTo>
                    <a:pt x="18679" y="632939"/>
                  </a:lnTo>
                  <a:lnTo>
                    <a:pt x="37147" y="674706"/>
                  </a:lnTo>
                  <a:lnTo>
                    <a:pt x="78531" y="733014"/>
                  </a:lnTo>
                  <a:lnTo>
                    <a:pt x="124688" y="790566"/>
                  </a:lnTo>
                  <a:lnTo>
                    <a:pt x="185909" y="841257"/>
                  </a:lnTo>
                  <a:lnTo>
                    <a:pt x="248234" y="890481"/>
                  </a:lnTo>
                  <a:lnTo>
                    <a:pt x="309939" y="917946"/>
                  </a:lnTo>
                  <a:lnTo>
                    <a:pt x="365578" y="944362"/>
                  </a:lnTo>
                  <a:lnTo>
                    <a:pt x="419212" y="960227"/>
                  </a:lnTo>
                  <a:lnTo>
                    <a:pt x="477658" y="971072"/>
                  </a:lnTo>
                  <a:lnTo>
                    <a:pt x="530070" y="976105"/>
                  </a:lnTo>
                  <a:lnTo>
                    <a:pt x="589701" y="977805"/>
                  </a:lnTo>
                  <a:lnTo>
                    <a:pt x="646541" y="978141"/>
                  </a:lnTo>
                  <a:lnTo>
                    <a:pt x="702828" y="972618"/>
                  </a:lnTo>
                  <a:lnTo>
                    <a:pt x="759007" y="968668"/>
                  </a:lnTo>
                  <a:lnTo>
                    <a:pt x="815164" y="964768"/>
                  </a:lnTo>
                  <a:lnTo>
                    <a:pt x="871318" y="953080"/>
                  </a:lnTo>
                  <a:lnTo>
                    <a:pt x="930055" y="932915"/>
                  </a:lnTo>
                  <a:lnTo>
                    <a:pt x="983500" y="907830"/>
                  </a:lnTo>
                  <a:lnTo>
                    <a:pt x="1045612" y="869104"/>
                  </a:lnTo>
                  <a:lnTo>
                    <a:pt x="1077452" y="838170"/>
                  </a:lnTo>
                  <a:lnTo>
                    <a:pt x="1111861" y="787432"/>
                  </a:lnTo>
                  <a:lnTo>
                    <a:pt x="1136522" y="738159"/>
                  </a:lnTo>
                  <a:lnTo>
                    <a:pt x="1157410" y="678683"/>
                  </a:lnTo>
                  <a:lnTo>
                    <a:pt x="1172802" y="622568"/>
                  </a:lnTo>
                  <a:lnTo>
                    <a:pt x="1180445" y="568298"/>
                  </a:lnTo>
                  <a:lnTo>
                    <a:pt x="1183663" y="514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5761789" y="927422"/>
            <a:ext cx="159785" cy="283356"/>
          </a:xfrm>
          <a:custGeom>
            <a:avLst/>
            <a:gdLst/>
            <a:ahLst/>
            <a:cxnLst/>
            <a:rect l="0" t="0" r="0" b="0"/>
            <a:pathLst>
              <a:path w="159785" h="283356">
                <a:moveTo>
                  <a:pt x="113112" y="30671"/>
                </a:moveTo>
                <a:lnTo>
                  <a:pt x="107523" y="8314"/>
                </a:lnTo>
                <a:lnTo>
                  <a:pt x="102367" y="2898"/>
                </a:lnTo>
                <a:lnTo>
                  <a:pt x="95420" y="457"/>
                </a:lnTo>
                <a:lnTo>
                  <a:pt x="87280" y="0"/>
                </a:lnTo>
                <a:lnTo>
                  <a:pt x="79513" y="4374"/>
                </a:lnTo>
                <a:lnTo>
                  <a:pt x="28972" y="64658"/>
                </a:lnTo>
                <a:lnTo>
                  <a:pt x="16055" y="85551"/>
                </a:lnTo>
                <a:lnTo>
                  <a:pt x="3376" y="124790"/>
                </a:lnTo>
                <a:lnTo>
                  <a:pt x="0" y="156340"/>
                </a:lnTo>
                <a:lnTo>
                  <a:pt x="4738" y="180500"/>
                </a:lnTo>
                <a:lnTo>
                  <a:pt x="9278" y="190219"/>
                </a:lnTo>
                <a:lnTo>
                  <a:pt x="23680" y="204136"/>
                </a:lnTo>
                <a:lnTo>
                  <a:pt x="32434" y="209486"/>
                </a:lnTo>
                <a:lnTo>
                  <a:pt x="40609" y="210712"/>
                </a:lnTo>
                <a:lnTo>
                  <a:pt x="48399" y="209190"/>
                </a:lnTo>
                <a:lnTo>
                  <a:pt x="55932" y="205835"/>
                </a:lnTo>
                <a:lnTo>
                  <a:pt x="77713" y="184347"/>
                </a:lnTo>
                <a:lnTo>
                  <a:pt x="120105" y="125054"/>
                </a:lnTo>
                <a:lnTo>
                  <a:pt x="147589" y="62223"/>
                </a:lnTo>
                <a:lnTo>
                  <a:pt x="159784" y="21089"/>
                </a:lnTo>
                <a:lnTo>
                  <a:pt x="148545" y="73609"/>
                </a:lnTo>
                <a:lnTo>
                  <a:pt x="142338" y="131266"/>
                </a:lnTo>
                <a:lnTo>
                  <a:pt x="135783" y="188322"/>
                </a:lnTo>
                <a:lnTo>
                  <a:pt x="134488" y="245172"/>
                </a:lnTo>
                <a:lnTo>
                  <a:pt x="134169" y="2833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4843109" y="852610"/>
            <a:ext cx="1947772" cy="3200862"/>
            <a:chOff x="4843109" y="852610"/>
            <a:chExt cx="1947772" cy="3200862"/>
          </a:xfrm>
        </p:grpSpPr>
        <p:sp>
          <p:nvSpPr>
            <p:cNvPr id="37" name="Freeform 36"/>
            <p:cNvSpPr/>
            <p:nvPr/>
          </p:nvSpPr>
          <p:spPr>
            <a:xfrm>
              <a:off x="4937865" y="2242570"/>
              <a:ext cx="336913" cy="755338"/>
            </a:xfrm>
            <a:custGeom>
              <a:avLst/>
              <a:gdLst/>
              <a:ahLst/>
              <a:cxnLst/>
              <a:rect l="0" t="0" r="0" b="0"/>
              <a:pathLst>
                <a:path w="336913" h="755338">
                  <a:moveTo>
                    <a:pt x="336912" y="0"/>
                  </a:moveTo>
                  <a:lnTo>
                    <a:pt x="299434" y="8333"/>
                  </a:lnTo>
                  <a:lnTo>
                    <a:pt x="248010" y="15684"/>
                  </a:lnTo>
                  <a:lnTo>
                    <a:pt x="185557" y="27231"/>
                  </a:lnTo>
                  <a:lnTo>
                    <a:pt x="130067" y="33845"/>
                  </a:lnTo>
                  <a:lnTo>
                    <a:pt x="84964" y="46069"/>
                  </a:lnTo>
                  <a:lnTo>
                    <a:pt x="77700" y="52940"/>
                  </a:lnTo>
                  <a:lnTo>
                    <a:pt x="69628" y="73051"/>
                  </a:lnTo>
                  <a:lnTo>
                    <a:pt x="64447" y="124090"/>
                  </a:lnTo>
                  <a:lnTo>
                    <a:pt x="63423" y="179233"/>
                  </a:lnTo>
                  <a:lnTo>
                    <a:pt x="57632" y="235185"/>
                  </a:lnTo>
                  <a:lnTo>
                    <a:pt x="44966" y="296999"/>
                  </a:lnTo>
                  <a:lnTo>
                    <a:pt x="46078" y="337564"/>
                  </a:lnTo>
                  <a:lnTo>
                    <a:pt x="48266" y="351384"/>
                  </a:lnTo>
                  <a:lnTo>
                    <a:pt x="54404" y="360598"/>
                  </a:lnTo>
                  <a:lnTo>
                    <a:pt x="63176" y="366741"/>
                  </a:lnTo>
                  <a:lnTo>
                    <a:pt x="84230" y="372396"/>
                  </a:lnTo>
                  <a:lnTo>
                    <a:pt x="142460" y="369241"/>
                  </a:lnTo>
                  <a:lnTo>
                    <a:pt x="183110" y="368717"/>
                  </a:lnTo>
                  <a:lnTo>
                    <a:pt x="194603" y="372153"/>
                  </a:lnTo>
                  <a:lnTo>
                    <a:pt x="229859" y="399765"/>
                  </a:lnTo>
                  <a:lnTo>
                    <a:pt x="237467" y="406890"/>
                  </a:lnTo>
                  <a:lnTo>
                    <a:pt x="253765" y="439274"/>
                  </a:lnTo>
                  <a:lnTo>
                    <a:pt x="260413" y="478505"/>
                  </a:lnTo>
                  <a:lnTo>
                    <a:pt x="254254" y="533683"/>
                  </a:lnTo>
                  <a:lnTo>
                    <a:pt x="241773" y="586523"/>
                  </a:lnTo>
                  <a:lnTo>
                    <a:pt x="217322" y="641833"/>
                  </a:lnTo>
                  <a:lnTo>
                    <a:pt x="184902" y="704204"/>
                  </a:lnTo>
                  <a:lnTo>
                    <a:pt x="171476" y="720861"/>
                  </a:lnTo>
                  <a:lnTo>
                    <a:pt x="145174" y="737803"/>
                  </a:lnTo>
                  <a:lnTo>
                    <a:pt x="103676" y="752839"/>
                  </a:lnTo>
                  <a:lnTo>
                    <a:pt x="66333" y="755337"/>
                  </a:lnTo>
                  <a:lnTo>
                    <a:pt x="24801" y="749413"/>
                  </a:lnTo>
                  <a:lnTo>
                    <a:pt x="0" y="747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80062" y="2347983"/>
              <a:ext cx="220612" cy="660274"/>
            </a:xfrm>
            <a:custGeom>
              <a:avLst/>
              <a:gdLst/>
              <a:ahLst/>
              <a:cxnLst/>
              <a:rect l="0" t="0" r="0" b="0"/>
              <a:pathLst>
                <a:path w="220612" h="660274">
                  <a:moveTo>
                    <a:pt x="210570" y="10400"/>
                  </a:moveTo>
                  <a:lnTo>
                    <a:pt x="183014" y="3164"/>
                  </a:lnTo>
                  <a:lnTo>
                    <a:pt x="126791" y="522"/>
                  </a:lnTo>
                  <a:lnTo>
                    <a:pt x="70278" y="0"/>
                  </a:lnTo>
                  <a:lnTo>
                    <a:pt x="60890" y="4636"/>
                  </a:lnTo>
                  <a:lnTo>
                    <a:pt x="54632" y="12407"/>
                  </a:lnTo>
                  <a:lnTo>
                    <a:pt x="35357" y="71712"/>
                  </a:lnTo>
                  <a:lnTo>
                    <a:pt x="17582" y="134880"/>
                  </a:lnTo>
                  <a:lnTo>
                    <a:pt x="5856" y="185724"/>
                  </a:lnTo>
                  <a:lnTo>
                    <a:pt x="7672" y="208815"/>
                  </a:lnTo>
                  <a:lnTo>
                    <a:pt x="13303" y="216376"/>
                  </a:lnTo>
                  <a:lnTo>
                    <a:pt x="32039" y="224777"/>
                  </a:lnTo>
                  <a:lnTo>
                    <a:pt x="52844" y="222272"/>
                  </a:lnTo>
                  <a:lnTo>
                    <a:pt x="76128" y="215700"/>
                  </a:lnTo>
                  <a:lnTo>
                    <a:pt x="119783" y="213169"/>
                  </a:lnTo>
                  <a:lnTo>
                    <a:pt x="155984" y="220479"/>
                  </a:lnTo>
                  <a:lnTo>
                    <a:pt x="178121" y="230890"/>
                  </a:lnTo>
                  <a:lnTo>
                    <a:pt x="193419" y="246436"/>
                  </a:lnTo>
                  <a:lnTo>
                    <a:pt x="212771" y="285012"/>
                  </a:lnTo>
                  <a:lnTo>
                    <a:pt x="219453" y="343238"/>
                  </a:lnTo>
                  <a:lnTo>
                    <a:pt x="220611" y="392638"/>
                  </a:lnTo>
                  <a:lnTo>
                    <a:pt x="217883" y="448725"/>
                  </a:lnTo>
                  <a:lnTo>
                    <a:pt x="206425" y="499535"/>
                  </a:lnTo>
                  <a:lnTo>
                    <a:pt x="190558" y="553462"/>
                  </a:lnTo>
                  <a:lnTo>
                    <a:pt x="151739" y="609942"/>
                  </a:lnTo>
                  <a:lnTo>
                    <a:pt x="130098" y="636348"/>
                  </a:lnTo>
                  <a:lnTo>
                    <a:pt x="97689" y="653401"/>
                  </a:lnTo>
                  <a:lnTo>
                    <a:pt x="58451" y="660273"/>
                  </a:lnTo>
                  <a:lnTo>
                    <a:pt x="37286" y="655642"/>
                  </a:lnTo>
                  <a:lnTo>
                    <a:pt x="0" y="631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51047" y="2315558"/>
              <a:ext cx="207450" cy="656545"/>
            </a:xfrm>
            <a:custGeom>
              <a:avLst/>
              <a:gdLst/>
              <a:ahLst/>
              <a:cxnLst/>
              <a:rect l="0" t="0" r="0" b="0"/>
              <a:pathLst>
                <a:path w="207450" h="656545">
                  <a:moveTo>
                    <a:pt x="165968" y="42825"/>
                  </a:moveTo>
                  <a:lnTo>
                    <a:pt x="156393" y="18778"/>
                  </a:lnTo>
                  <a:lnTo>
                    <a:pt x="145725" y="4452"/>
                  </a:lnTo>
                  <a:lnTo>
                    <a:pt x="137265" y="865"/>
                  </a:lnTo>
                  <a:lnTo>
                    <a:pt x="115387" y="0"/>
                  </a:lnTo>
                  <a:lnTo>
                    <a:pt x="76762" y="11679"/>
                  </a:lnTo>
                  <a:lnTo>
                    <a:pt x="41271" y="29957"/>
                  </a:lnTo>
                  <a:lnTo>
                    <a:pt x="25539" y="46465"/>
                  </a:lnTo>
                  <a:lnTo>
                    <a:pt x="5908" y="85658"/>
                  </a:lnTo>
                  <a:lnTo>
                    <a:pt x="0" y="122327"/>
                  </a:lnTo>
                  <a:lnTo>
                    <a:pt x="4857" y="146009"/>
                  </a:lnTo>
                  <a:lnTo>
                    <a:pt x="27039" y="189809"/>
                  </a:lnTo>
                  <a:lnTo>
                    <a:pt x="62357" y="223851"/>
                  </a:lnTo>
                  <a:lnTo>
                    <a:pt x="122832" y="274540"/>
                  </a:lnTo>
                  <a:lnTo>
                    <a:pt x="167910" y="320945"/>
                  </a:lnTo>
                  <a:lnTo>
                    <a:pt x="193598" y="381291"/>
                  </a:lnTo>
                  <a:lnTo>
                    <a:pt x="204875" y="436499"/>
                  </a:lnTo>
                  <a:lnTo>
                    <a:pt x="207449" y="497794"/>
                  </a:lnTo>
                  <a:lnTo>
                    <a:pt x="199552" y="553792"/>
                  </a:lnTo>
                  <a:lnTo>
                    <a:pt x="183317" y="610715"/>
                  </a:lnTo>
                  <a:lnTo>
                    <a:pt x="167339" y="637168"/>
                  </a:lnTo>
                  <a:lnTo>
                    <a:pt x="151370" y="649349"/>
                  </a:lnTo>
                  <a:lnTo>
                    <a:pt x="142198" y="654234"/>
                  </a:lnTo>
                  <a:lnTo>
                    <a:pt x="122648" y="656544"/>
                  </a:lnTo>
                  <a:lnTo>
                    <a:pt x="102261" y="652501"/>
                  </a:lnTo>
                  <a:lnTo>
                    <a:pt x="81502" y="642905"/>
                  </a:lnTo>
                  <a:lnTo>
                    <a:pt x="66816" y="627722"/>
                  </a:lnTo>
                  <a:lnTo>
                    <a:pt x="47857" y="589379"/>
                  </a:lnTo>
                  <a:lnTo>
                    <a:pt x="37591" y="529209"/>
                  </a:lnTo>
                  <a:lnTo>
                    <a:pt x="34042" y="507000"/>
                  </a:lnTo>
                  <a:lnTo>
                    <a:pt x="38660" y="447969"/>
                  </a:lnTo>
                  <a:lnTo>
                    <a:pt x="50951" y="390932"/>
                  </a:lnTo>
                  <a:lnTo>
                    <a:pt x="75043" y="336541"/>
                  </a:lnTo>
                  <a:lnTo>
                    <a:pt x="100948" y="275927"/>
                  </a:lnTo>
                  <a:lnTo>
                    <a:pt x="123148" y="218884"/>
                  </a:lnTo>
                  <a:lnTo>
                    <a:pt x="140139" y="159640"/>
                  </a:lnTo>
                  <a:lnTo>
                    <a:pt x="144911" y="116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64290" y="1737202"/>
              <a:ext cx="136871" cy="284270"/>
            </a:xfrm>
            <a:custGeom>
              <a:avLst/>
              <a:gdLst/>
              <a:ahLst/>
              <a:cxnLst/>
              <a:rect l="0" t="0" r="0" b="0"/>
              <a:pathLst>
                <a:path w="136871" h="284270">
                  <a:moveTo>
                    <a:pt x="0" y="0"/>
                  </a:moveTo>
                  <a:lnTo>
                    <a:pt x="28681" y="55044"/>
                  </a:lnTo>
                  <a:lnTo>
                    <a:pt x="54614" y="114512"/>
                  </a:lnTo>
                  <a:lnTo>
                    <a:pt x="78291" y="166076"/>
                  </a:lnTo>
                  <a:lnTo>
                    <a:pt x="102379" y="218202"/>
                  </a:lnTo>
                  <a:lnTo>
                    <a:pt x="118072" y="248706"/>
                  </a:lnTo>
                  <a:lnTo>
                    <a:pt x="131301" y="269442"/>
                  </a:lnTo>
                  <a:lnTo>
                    <a:pt x="13687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69533" y="1495046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0" y="0"/>
                  </a:moveTo>
                  <a:lnTo>
                    <a:pt x="10529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16891" y="1442404"/>
              <a:ext cx="74325" cy="126343"/>
            </a:xfrm>
            <a:custGeom>
              <a:avLst/>
              <a:gdLst/>
              <a:ahLst/>
              <a:cxnLst/>
              <a:rect l="0" t="0" r="0" b="0"/>
              <a:pathLst>
                <a:path w="74325" h="126343">
                  <a:moveTo>
                    <a:pt x="0" y="126342"/>
                  </a:moveTo>
                  <a:lnTo>
                    <a:pt x="9575" y="95060"/>
                  </a:lnTo>
                  <a:lnTo>
                    <a:pt x="27533" y="71319"/>
                  </a:lnTo>
                  <a:lnTo>
                    <a:pt x="68963" y="35243"/>
                  </a:lnTo>
                  <a:lnTo>
                    <a:pt x="72881" y="28175"/>
                  </a:lnTo>
                  <a:lnTo>
                    <a:pt x="74324" y="2112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43274" y="1400290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168456"/>
                  </a:moveTo>
                  <a:lnTo>
                    <a:pt x="0" y="109839"/>
                  </a:lnTo>
                  <a:lnTo>
                    <a:pt x="0" y="556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43109" y="3084849"/>
              <a:ext cx="1305534" cy="242157"/>
            </a:xfrm>
            <a:custGeom>
              <a:avLst/>
              <a:gdLst/>
              <a:ahLst/>
              <a:cxnLst/>
              <a:rect l="0" t="0" r="0" b="0"/>
              <a:pathLst>
                <a:path w="1305534" h="242157">
                  <a:moveTo>
                    <a:pt x="0" y="242156"/>
                  </a:moveTo>
                  <a:lnTo>
                    <a:pt x="48931" y="233822"/>
                  </a:lnTo>
                  <a:lnTo>
                    <a:pt x="102472" y="226472"/>
                  </a:lnTo>
                  <a:lnTo>
                    <a:pt x="158393" y="217102"/>
                  </a:lnTo>
                  <a:lnTo>
                    <a:pt x="210058" y="206916"/>
                  </a:lnTo>
                  <a:lnTo>
                    <a:pt x="269437" y="192994"/>
                  </a:lnTo>
                  <a:lnTo>
                    <a:pt x="329345" y="178979"/>
                  </a:lnTo>
                  <a:lnTo>
                    <a:pt x="379903" y="168455"/>
                  </a:lnTo>
                  <a:lnTo>
                    <a:pt x="431928" y="157928"/>
                  </a:lnTo>
                  <a:lnTo>
                    <a:pt x="487507" y="147399"/>
                  </a:lnTo>
                  <a:lnTo>
                    <a:pt x="545309" y="136871"/>
                  </a:lnTo>
                  <a:lnTo>
                    <a:pt x="602600" y="126342"/>
                  </a:lnTo>
                  <a:lnTo>
                    <a:pt x="660909" y="115814"/>
                  </a:lnTo>
                  <a:lnTo>
                    <a:pt x="718350" y="105285"/>
                  </a:lnTo>
                  <a:lnTo>
                    <a:pt x="776704" y="97876"/>
                  </a:lnTo>
                  <a:lnTo>
                    <a:pt x="831038" y="92562"/>
                  </a:lnTo>
                  <a:lnTo>
                    <a:pt x="884182" y="83578"/>
                  </a:lnTo>
                  <a:lnTo>
                    <a:pt x="936973" y="76627"/>
                  </a:lnTo>
                  <a:lnTo>
                    <a:pt x="989660" y="71447"/>
                  </a:lnTo>
                  <a:lnTo>
                    <a:pt x="1039196" y="62504"/>
                  </a:lnTo>
                  <a:lnTo>
                    <a:pt x="1097855" y="49001"/>
                  </a:lnTo>
                  <a:lnTo>
                    <a:pt x="1156842" y="35069"/>
                  </a:lnTo>
                  <a:lnTo>
                    <a:pt x="1211174" y="24559"/>
                  </a:lnTo>
                  <a:lnTo>
                    <a:pt x="1269520" y="10527"/>
                  </a:lnTo>
                  <a:lnTo>
                    <a:pt x="13055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13232" y="3369217"/>
              <a:ext cx="258961" cy="582246"/>
            </a:xfrm>
            <a:custGeom>
              <a:avLst/>
              <a:gdLst/>
              <a:ahLst/>
              <a:cxnLst/>
              <a:rect l="0" t="0" r="0" b="0"/>
              <a:pathLst>
                <a:path w="258961" h="582246">
                  <a:moveTo>
                    <a:pt x="230125" y="42016"/>
                  </a:moveTo>
                  <a:lnTo>
                    <a:pt x="200817" y="12707"/>
                  </a:lnTo>
                  <a:lnTo>
                    <a:pt x="178105" y="5593"/>
                  </a:lnTo>
                  <a:lnTo>
                    <a:pt x="121454" y="1026"/>
                  </a:lnTo>
                  <a:lnTo>
                    <a:pt x="65203" y="124"/>
                  </a:lnTo>
                  <a:lnTo>
                    <a:pt x="37114" y="0"/>
                  </a:lnTo>
                  <a:lnTo>
                    <a:pt x="27752" y="4647"/>
                  </a:lnTo>
                  <a:lnTo>
                    <a:pt x="21510" y="12424"/>
                  </a:lnTo>
                  <a:lnTo>
                    <a:pt x="14575" y="34713"/>
                  </a:lnTo>
                  <a:lnTo>
                    <a:pt x="7003" y="90443"/>
                  </a:lnTo>
                  <a:lnTo>
                    <a:pt x="178" y="141529"/>
                  </a:lnTo>
                  <a:lnTo>
                    <a:pt x="0" y="195510"/>
                  </a:lnTo>
                  <a:lnTo>
                    <a:pt x="4235" y="219030"/>
                  </a:lnTo>
                  <a:lnTo>
                    <a:pt x="9342" y="227876"/>
                  </a:lnTo>
                  <a:lnTo>
                    <a:pt x="24375" y="240824"/>
                  </a:lnTo>
                  <a:lnTo>
                    <a:pt x="34467" y="242405"/>
                  </a:lnTo>
                  <a:lnTo>
                    <a:pt x="92214" y="227834"/>
                  </a:lnTo>
                  <a:lnTo>
                    <a:pt x="135163" y="216284"/>
                  </a:lnTo>
                  <a:lnTo>
                    <a:pt x="177442" y="222842"/>
                  </a:lnTo>
                  <a:lnTo>
                    <a:pt x="187984" y="225737"/>
                  </a:lnTo>
                  <a:lnTo>
                    <a:pt x="205937" y="238313"/>
                  </a:lnTo>
                  <a:lnTo>
                    <a:pt x="236525" y="274983"/>
                  </a:lnTo>
                  <a:lnTo>
                    <a:pt x="252428" y="311214"/>
                  </a:lnTo>
                  <a:lnTo>
                    <a:pt x="258960" y="351586"/>
                  </a:lnTo>
                  <a:lnTo>
                    <a:pt x="251592" y="414384"/>
                  </a:lnTo>
                  <a:lnTo>
                    <a:pt x="231939" y="469943"/>
                  </a:lnTo>
                  <a:lnTo>
                    <a:pt x="210856" y="515059"/>
                  </a:lnTo>
                  <a:lnTo>
                    <a:pt x="182992" y="549361"/>
                  </a:lnTo>
                  <a:lnTo>
                    <a:pt x="154938" y="570326"/>
                  </a:lnTo>
                  <a:lnTo>
                    <a:pt x="134708" y="580197"/>
                  </a:lnTo>
                  <a:lnTo>
                    <a:pt x="114018" y="582245"/>
                  </a:lnTo>
                  <a:lnTo>
                    <a:pt x="72198" y="578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06362" y="3455542"/>
              <a:ext cx="237780" cy="597930"/>
            </a:xfrm>
            <a:custGeom>
              <a:avLst/>
              <a:gdLst/>
              <a:ahLst/>
              <a:cxnLst/>
              <a:rect l="0" t="0" r="0" b="0"/>
              <a:pathLst>
                <a:path w="237780" h="597930">
                  <a:moveTo>
                    <a:pt x="84228" y="8333"/>
                  </a:moveTo>
                  <a:lnTo>
                    <a:pt x="121707" y="0"/>
                  </a:lnTo>
                  <a:lnTo>
                    <a:pt x="156554" y="1575"/>
                  </a:lnTo>
                  <a:lnTo>
                    <a:pt x="199770" y="12587"/>
                  </a:lnTo>
                  <a:lnTo>
                    <a:pt x="208050" y="19358"/>
                  </a:lnTo>
                  <a:lnTo>
                    <a:pt x="220369" y="39360"/>
                  </a:lnTo>
                  <a:lnTo>
                    <a:pt x="223504" y="63847"/>
                  </a:lnTo>
                  <a:lnTo>
                    <a:pt x="219828" y="89158"/>
                  </a:lnTo>
                  <a:lnTo>
                    <a:pt x="191931" y="144756"/>
                  </a:lnTo>
                  <a:lnTo>
                    <a:pt x="156326" y="186060"/>
                  </a:lnTo>
                  <a:lnTo>
                    <a:pt x="136159" y="202746"/>
                  </a:lnTo>
                  <a:lnTo>
                    <a:pt x="132887" y="209302"/>
                  </a:lnTo>
                  <a:lnTo>
                    <a:pt x="134215" y="214842"/>
                  </a:lnTo>
                  <a:lnTo>
                    <a:pt x="138610" y="219705"/>
                  </a:lnTo>
                  <a:lnTo>
                    <a:pt x="199655" y="248821"/>
                  </a:lnTo>
                  <a:lnTo>
                    <a:pt x="225923" y="279760"/>
                  </a:lnTo>
                  <a:lnTo>
                    <a:pt x="234941" y="305222"/>
                  </a:lnTo>
                  <a:lnTo>
                    <a:pt x="237779" y="332137"/>
                  </a:lnTo>
                  <a:lnTo>
                    <a:pt x="230070" y="384423"/>
                  </a:lnTo>
                  <a:lnTo>
                    <a:pt x="212705" y="440785"/>
                  </a:lnTo>
                  <a:lnTo>
                    <a:pt x="181851" y="501658"/>
                  </a:lnTo>
                  <a:lnTo>
                    <a:pt x="140324" y="551557"/>
                  </a:lnTo>
                  <a:lnTo>
                    <a:pt x="95482" y="579064"/>
                  </a:lnTo>
                  <a:lnTo>
                    <a:pt x="55327" y="591819"/>
                  </a:lnTo>
                  <a:lnTo>
                    <a:pt x="0" y="597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76298" y="852610"/>
              <a:ext cx="182915" cy="484510"/>
            </a:xfrm>
            <a:custGeom>
              <a:avLst/>
              <a:gdLst/>
              <a:ahLst/>
              <a:cxnLst/>
              <a:rect l="0" t="0" r="0" b="0"/>
              <a:pathLst>
                <a:path w="182915" h="484510">
                  <a:moveTo>
                    <a:pt x="3930" y="358167"/>
                  </a:moveTo>
                  <a:lnTo>
                    <a:pt x="3930" y="299550"/>
                  </a:lnTo>
                  <a:lnTo>
                    <a:pt x="3930" y="245376"/>
                  </a:lnTo>
                  <a:lnTo>
                    <a:pt x="3930" y="189615"/>
                  </a:lnTo>
                  <a:lnTo>
                    <a:pt x="6269" y="161592"/>
                  </a:lnTo>
                  <a:lnTo>
                    <a:pt x="23716" y="105474"/>
                  </a:lnTo>
                  <a:lnTo>
                    <a:pt x="44363" y="49329"/>
                  </a:lnTo>
                  <a:lnTo>
                    <a:pt x="64133" y="18395"/>
                  </a:lnTo>
                  <a:lnTo>
                    <a:pt x="80989" y="5166"/>
                  </a:lnTo>
                  <a:lnTo>
                    <a:pt x="90398" y="0"/>
                  </a:lnTo>
                  <a:lnTo>
                    <a:pt x="97840" y="66"/>
                  </a:lnTo>
                  <a:lnTo>
                    <a:pt x="103971" y="3620"/>
                  </a:lnTo>
                  <a:lnTo>
                    <a:pt x="113903" y="16926"/>
                  </a:lnTo>
                  <a:lnTo>
                    <a:pt x="122217" y="34539"/>
                  </a:lnTo>
                  <a:lnTo>
                    <a:pt x="123572" y="54065"/>
                  </a:lnTo>
                  <a:lnTo>
                    <a:pt x="111842" y="112880"/>
                  </a:lnTo>
                  <a:lnTo>
                    <a:pt x="95061" y="173831"/>
                  </a:lnTo>
                  <a:lnTo>
                    <a:pt x="84614" y="209182"/>
                  </a:lnTo>
                  <a:lnTo>
                    <a:pt x="78776" y="217900"/>
                  </a:lnTo>
                  <a:lnTo>
                    <a:pt x="62931" y="230705"/>
                  </a:lnTo>
                  <a:lnTo>
                    <a:pt x="44191" y="234057"/>
                  </a:lnTo>
                  <a:lnTo>
                    <a:pt x="34280" y="233313"/>
                  </a:lnTo>
                  <a:lnTo>
                    <a:pt x="26503" y="229307"/>
                  </a:lnTo>
                  <a:lnTo>
                    <a:pt x="14742" y="215498"/>
                  </a:lnTo>
                  <a:lnTo>
                    <a:pt x="0" y="186226"/>
                  </a:lnTo>
                  <a:lnTo>
                    <a:pt x="3415" y="204926"/>
                  </a:lnTo>
                  <a:lnTo>
                    <a:pt x="18362" y="259088"/>
                  </a:lnTo>
                  <a:lnTo>
                    <a:pt x="47020" y="318603"/>
                  </a:lnTo>
                  <a:lnTo>
                    <a:pt x="74313" y="372709"/>
                  </a:lnTo>
                  <a:lnTo>
                    <a:pt x="103403" y="418881"/>
                  </a:lnTo>
                  <a:lnTo>
                    <a:pt x="161209" y="470511"/>
                  </a:lnTo>
                  <a:lnTo>
                    <a:pt x="182914" y="4845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11855" y="904902"/>
              <a:ext cx="160427" cy="363983"/>
            </a:xfrm>
            <a:custGeom>
              <a:avLst/>
              <a:gdLst/>
              <a:ahLst/>
              <a:cxnLst/>
              <a:rect l="0" t="0" r="0" b="0"/>
              <a:pathLst>
                <a:path w="160427" h="363983">
                  <a:moveTo>
                    <a:pt x="21056" y="21605"/>
                  </a:moveTo>
                  <a:lnTo>
                    <a:pt x="26646" y="4838"/>
                  </a:lnTo>
                  <a:lnTo>
                    <a:pt x="32972" y="1068"/>
                  </a:lnTo>
                  <a:lnTo>
                    <a:pt x="52479" y="0"/>
                  </a:lnTo>
                  <a:lnTo>
                    <a:pt x="84179" y="11564"/>
                  </a:lnTo>
                  <a:lnTo>
                    <a:pt x="99025" y="26501"/>
                  </a:lnTo>
                  <a:lnTo>
                    <a:pt x="108352" y="46008"/>
                  </a:lnTo>
                  <a:lnTo>
                    <a:pt x="112497" y="70276"/>
                  </a:lnTo>
                  <a:lnTo>
                    <a:pt x="108100" y="90420"/>
                  </a:lnTo>
                  <a:lnTo>
                    <a:pt x="86214" y="122416"/>
                  </a:lnTo>
                  <a:lnTo>
                    <a:pt x="60640" y="144152"/>
                  </a:lnTo>
                  <a:lnTo>
                    <a:pt x="56804" y="151266"/>
                  </a:lnTo>
                  <a:lnTo>
                    <a:pt x="56587" y="158349"/>
                  </a:lnTo>
                  <a:lnTo>
                    <a:pt x="58781" y="165410"/>
                  </a:lnTo>
                  <a:lnTo>
                    <a:pt x="63754" y="171287"/>
                  </a:lnTo>
                  <a:lnTo>
                    <a:pt x="87520" y="185149"/>
                  </a:lnTo>
                  <a:lnTo>
                    <a:pt x="137304" y="209504"/>
                  </a:lnTo>
                  <a:lnTo>
                    <a:pt x="151881" y="225609"/>
                  </a:lnTo>
                  <a:lnTo>
                    <a:pt x="157406" y="234816"/>
                  </a:lnTo>
                  <a:lnTo>
                    <a:pt x="160426" y="257526"/>
                  </a:lnTo>
                  <a:lnTo>
                    <a:pt x="152831" y="304643"/>
                  </a:lnTo>
                  <a:lnTo>
                    <a:pt x="140455" y="323265"/>
                  </a:lnTo>
                  <a:lnTo>
                    <a:pt x="103913" y="354283"/>
                  </a:lnTo>
                  <a:lnTo>
                    <a:pt x="77379" y="362485"/>
                  </a:lnTo>
                  <a:lnTo>
                    <a:pt x="35795" y="363982"/>
                  </a:lnTo>
                  <a:lnTo>
                    <a:pt x="0" y="358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13195" y="905884"/>
              <a:ext cx="177686" cy="399650"/>
            </a:xfrm>
            <a:custGeom>
              <a:avLst/>
              <a:gdLst/>
              <a:ahLst/>
              <a:cxnLst/>
              <a:rect l="0" t="0" r="0" b="0"/>
              <a:pathLst>
                <a:path w="177686" h="399650">
                  <a:moveTo>
                    <a:pt x="177685" y="10095"/>
                  </a:moveTo>
                  <a:lnTo>
                    <a:pt x="140208" y="1762"/>
                  </a:lnTo>
                  <a:lnTo>
                    <a:pt x="88784" y="0"/>
                  </a:lnTo>
                  <a:lnTo>
                    <a:pt x="53078" y="5284"/>
                  </a:lnTo>
                  <a:lnTo>
                    <a:pt x="25861" y="19848"/>
                  </a:lnTo>
                  <a:lnTo>
                    <a:pt x="13502" y="38606"/>
                  </a:lnTo>
                  <a:lnTo>
                    <a:pt x="5279" y="63711"/>
                  </a:lnTo>
                  <a:lnTo>
                    <a:pt x="0" y="124367"/>
                  </a:lnTo>
                  <a:lnTo>
                    <a:pt x="2205" y="164446"/>
                  </a:lnTo>
                  <a:lnTo>
                    <a:pt x="4547" y="176167"/>
                  </a:lnTo>
                  <a:lnTo>
                    <a:pt x="8448" y="180471"/>
                  </a:lnTo>
                  <a:lnTo>
                    <a:pt x="13388" y="179831"/>
                  </a:lnTo>
                  <a:lnTo>
                    <a:pt x="64195" y="144994"/>
                  </a:lnTo>
                  <a:lnTo>
                    <a:pt x="83962" y="143360"/>
                  </a:lnTo>
                  <a:lnTo>
                    <a:pt x="103275" y="147702"/>
                  </a:lnTo>
                  <a:lnTo>
                    <a:pt x="119658" y="157431"/>
                  </a:lnTo>
                  <a:lnTo>
                    <a:pt x="131618" y="172674"/>
                  </a:lnTo>
                  <a:lnTo>
                    <a:pt x="148829" y="211055"/>
                  </a:lnTo>
                  <a:lnTo>
                    <a:pt x="150042" y="234721"/>
                  </a:lnTo>
                  <a:lnTo>
                    <a:pt x="138213" y="293442"/>
                  </a:lnTo>
                  <a:lnTo>
                    <a:pt x="125956" y="325677"/>
                  </a:lnTo>
                  <a:lnTo>
                    <a:pt x="87252" y="372967"/>
                  </a:lnTo>
                  <a:lnTo>
                    <a:pt x="54444" y="389924"/>
                  </a:lnTo>
                  <a:lnTo>
                    <a:pt x="9230" y="399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713405" y="137199"/>
            <a:ext cx="1704420" cy="517203"/>
            <a:chOff x="3713405" y="137199"/>
            <a:chExt cx="1704420" cy="517203"/>
          </a:xfrm>
        </p:grpSpPr>
        <p:sp>
          <p:nvSpPr>
            <p:cNvPr id="2" name="Freeform 1"/>
            <p:cNvSpPr/>
            <p:nvPr/>
          </p:nvSpPr>
          <p:spPr>
            <a:xfrm>
              <a:off x="3713405" y="137199"/>
              <a:ext cx="267839" cy="456791"/>
            </a:xfrm>
            <a:custGeom>
              <a:avLst/>
              <a:gdLst/>
              <a:ahLst/>
              <a:cxnLst/>
              <a:rect l="0" t="0" r="0" b="0"/>
              <a:pathLst>
                <a:path w="267839" h="456791">
                  <a:moveTo>
                    <a:pt x="48782" y="0"/>
                  </a:moveTo>
                  <a:lnTo>
                    <a:pt x="41030" y="7753"/>
                  </a:lnTo>
                  <a:lnTo>
                    <a:pt x="29703" y="36568"/>
                  </a:lnTo>
                  <a:lnTo>
                    <a:pt x="19652" y="73511"/>
                  </a:lnTo>
                  <a:lnTo>
                    <a:pt x="9854" y="108183"/>
                  </a:lnTo>
                  <a:lnTo>
                    <a:pt x="8227" y="110254"/>
                  </a:lnTo>
                  <a:lnTo>
                    <a:pt x="7141" y="108389"/>
                  </a:lnTo>
                  <a:lnTo>
                    <a:pt x="6418" y="103901"/>
                  </a:lnTo>
                  <a:lnTo>
                    <a:pt x="13153" y="82079"/>
                  </a:lnTo>
                  <a:lnTo>
                    <a:pt x="34615" y="44043"/>
                  </a:lnTo>
                  <a:lnTo>
                    <a:pt x="39338" y="36664"/>
                  </a:lnTo>
                  <a:lnTo>
                    <a:pt x="45731" y="31744"/>
                  </a:lnTo>
                  <a:lnTo>
                    <a:pt x="61489" y="26278"/>
                  </a:lnTo>
                  <a:lnTo>
                    <a:pt x="84729" y="27077"/>
                  </a:lnTo>
                  <a:lnTo>
                    <a:pt x="99645" y="34751"/>
                  </a:lnTo>
                  <a:lnTo>
                    <a:pt x="107030" y="40205"/>
                  </a:lnTo>
                  <a:lnTo>
                    <a:pt x="125177" y="67262"/>
                  </a:lnTo>
                  <a:lnTo>
                    <a:pt x="140831" y="104847"/>
                  </a:lnTo>
                  <a:lnTo>
                    <a:pt x="154827" y="144481"/>
                  </a:lnTo>
                  <a:lnTo>
                    <a:pt x="162867" y="175505"/>
                  </a:lnTo>
                  <a:lnTo>
                    <a:pt x="169576" y="217149"/>
                  </a:lnTo>
                  <a:lnTo>
                    <a:pt x="171113" y="251124"/>
                  </a:lnTo>
                  <a:lnTo>
                    <a:pt x="166938" y="291677"/>
                  </a:lnTo>
                  <a:lnTo>
                    <a:pt x="159957" y="335682"/>
                  </a:lnTo>
                  <a:lnTo>
                    <a:pt x="148470" y="378548"/>
                  </a:lnTo>
                  <a:lnTo>
                    <a:pt x="126285" y="418217"/>
                  </a:lnTo>
                  <a:lnTo>
                    <a:pt x="112435" y="434948"/>
                  </a:lnTo>
                  <a:lnTo>
                    <a:pt x="95462" y="447793"/>
                  </a:lnTo>
                  <a:lnTo>
                    <a:pt x="77101" y="454584"/>
                  </a:lnTo>
                  <a:lnTo>
                    <a:pt x="58935" y="456790"/>
                  </a:lnTo>
                  <a:lnTo>
                    <a:pt x="42747" y="455067"/>
                  </a:lnTo>
                  <a:lnTo>
                    <a:pt x="19950" y="445659"/>
                  </a:lnTo>
                  <a:lnTo>
                    <a:pt x="9465" y="434975"/>
                  </a:lnTo>
                  <a:lnTo>
                    <a:pt x="2912" y="421302"/>
                  </a:lnTo>
                  <a:lnTo>
                    <a:pt x="0" y="404407"/>
                  </a:lnTo>
                  <a:lnTo>
                    <a:pt x="3032" y="388245"/>
                  </a:lnTo>
                  <a:lnTo>
                    <a:pt x="10600" y="373760"/>
                  </a:lnTo>
                  <a:lnTo>
                    <a:pt x="22077" y="361913"/>
                  </a:lnTo>
                  <a:lnTo>
                    <a:pt x="42222" y="349997"/>
                  </a:lnTo>
                  <a:lnTo>
                    <a:pt x="58577" y="348377"/>
                  </a:lnTo>
                  <a:lnTo>
                    <a:pt x="95520" y="350071"/>
                  </a:lnTo>
                  <a:lnTo>
                    <a:pt x="134068" y="362065"/>
                  </a:lnTo>
                  <a:lnTo>
                    <a:pt x="170769" y="377896"/>
                  </a:lnTo>
                  <a:lnTo>
                    <a:pt x="205574" y="392952"/>
                  </a:lnTo>
                  <a:lnTo>
                    <a:pt x="234064" y="399039"/>
                  </a:lnTo>
                  <a:lnTo>
                    <a:pt x="267838" y="394299"/>
                  </a:lnTo>
                </a:path>
              </a:pathLst>
            </a:custGeom>
            <a:ln w="2628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26913" y="200693"/>
              <a:ext cx="237715" cy="322490"/>
            </a:xfrm>
            <a:custGeom>
              <a:avLst/>
              <a:gdLst/>
              <a:ahLst/>
              <a:cxnLst/>
              <a:rect l="0" t="0" r="0" b="0"/>
              <a:pathLst>
                <a:path w="237715" h="322490">
                  <a:moveTo>
                    <a:pt x="122272" y="16826"/>
                  </a:moveTo>
                  <a:lnTo>
                    <a:pt x="114519" y="9074"/>
                  </a:lnTo>
                  <a:lnTo>
                    <a:pt x="108990" y="7601"/>
                  </a:lnTo>
                  <a:lnTo>
                    <a:pt x="94193" y="8129"/>
                  </a:lnTo>
                  <a:lnTo>
                    <a:pt x="78963" y="15395"/>
                  </a:lnTo>
                  <a:lnTo>
                    <a:pt x="64891" y="27548"/>
                  </a:lnTo>
                  <a:lnTo>
                    <a:pt x="32520" y="70587"/>
                  </a:lnTo>
                  <a:lnTo>
                    <a:pt x="11793" y="110977"/>
                  </a:lnTo>
                  <a:lnTo>
                    <a:pt x="1679" y="152464"/>
                  </a:lnTo>
                  <a:lnTo>
                    <a:pt x="0" y="187727"/>
                  </a:lnTo>
                  <a:lnTo>
                    <a:pt x="6290" y="231658"/>
                  </a:lnTo>
                  <a:lnTo>
                    <a:pt x="19222" y="268131"/>
                  </a:lnTo>
                  <a:lnTo>
                    <a:pt x="36569" y="293034"/>
                  </a:lnTo>
                  <a:lnTo>
                    <a:pt x="57124" y="311952"/>
                  </a:lnTo>
                  <a:lnTo>
                    <a:pt x="73575" y="318369"/>
                  </a:lnTo>
                  <a:lnTo>
                    <a:pt x="110579" y="322489"/>
                  </a:lnTo>
                  <a:lnTo>
                    <a:pt x="139451" y="315451"/>
                  </a:lnTo>
                  <a:lnTo>
                    <a:pt x="160806" y="303088"/>
                  </a:lnTo>
                  <a:lnTo>
                    <a:pt x="198894" y="268455"/>
                  </a:lnTo>
                  <a:lnTo>
                    <a:pt x="219380" y="231558"/>
                  </a:lnTo>
                  <a:lnTo>
                    <a:pt x="232537" y="200345"/>
                  </a:lnTo>
                  <a:lnTo>
                    <a:pt x="237156" y="161799"/>
                  </a:lnTo>
                  <a:lnTo>
                    <a:pt x="237714" y="125948"/>
                  </a:lnTo>
                  <a:lnTo>
                    <a:pt x="232290" y="98379"/>
                  </a:lnTo>
                  <a:lnTo>
                    <a:pt x="214168" y="60400"/>
                  </a:lnTo>
                  <a:lnTo>
                    <a:pt x="185306" y="23586"/>
                  </a:lnTo>
                  <a:lnTo>
                    <a:pt x="164477" y="8462"/>
                  </a:lnTo>
                  <a:lnTo>
                    <a:pt x="147250" y="1480"/>
                  </a:lnTo>
                  <a:lnTo>
                    <a:pt x="130939" y="0"/>
                  </a:lnTo>
                  <a:lnTo>
                    <a:pt x="107668" y="2223"/>
                  </a:lnTo>
                </a:path>
              </a:pathLst>
            </a:custGeom>
            <a:ln w="2628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17411" y="226182"/>
              <a:ext cx="209522" cy="328205"/>
            </a:xfrm>
            <a:custGeom>
              <a:avLst/>
              <a:gdLst/>
              <a:ahLst/>
              <a:cxnLst/>
              <a:rect l="0" t="0" r="0" b="0"/>
              <a:pathLst>
                <a:path w="209522" h="328205">
                  <a:moveTo>
                    <a:pt x="196865" y="57054"/>
                  </a:moveTo>
                  <a:lnTo>
                    <a:pt x="180187" y="69524"/>
                  </a:lnTo>
                  <a:lnTo>
                    <a:pt x="145772" y="109992"/>
                  </a:lnTo>
                  <a:lnTo>
                    <a:pt x="115554" y="153099"/>
                  </a:lnTo>
                  <a:lnTo>
                    <a:pt x="94623" y="191443"/>
                  </a:lnTo>
                  <a:lnTo>
                    <a:pt x="80994" y="230628"/>
                  </a:lnTo>
                  <a:lnTo>
                    <a:pt x="77216" y="255084"/>
                  </a:lnTo>
                  <a:lnTo>
                    <a:pt x="81401" y="297227"/>
                  </a:lnTo>
                  <a:lnTo>
                    <a:pt x="83380" y="307225"/>
                  </a:lnTo>
                  <a:lnTo>
                    <a:pt x="87133" y="314702"/>
                  </a:lnTo>
                  <a:lnTo>
                    <a:pt x="97794" y="325173"/>
                  </a:lnTo>
                  <a:lnTo>
                    <a:pt x="114972" y="328204"/>
                  </a:lnTo>
                  <a:lnTo>
                    <a:pt x="135317" y="326036"/>
                  </a:lnTo>
                  <a:lnTo>
                    <a:pt x="155176" y="319664"/>
                  </a:lnTo>
                  <a:lnTo>
                    <a:pt x="170494" y="309259"/>
                  </a:lnTo>
                  <a:lnTo>
                    <a:pt x="193548" y="286624"/>
                  </a:lnTo>
                  <a:lnTo>
                    <a:pt x="204897" y="263719"/>
                  </a:lnTo>
                  <a:lnTo>
                    <a:pt x="209521" y="236379"/>
                  </a:lnTo>
                  <a:lnTo>
                    <a:pt x="207015" y="207726"/>
                  </a:lnTo>
                  <a:lnTo>
                    <a:pt x="197257" y="182558"/>
                  </a:lnTo>
                  <a:lnTo>
                    <a:pt x="180214" y="159686"/>
                  </a:lnTo>
                  <a:lnTo>
                    <a:pt x="147631" y="136793"/>
                  </a:lnTo>
                  <a:lnTo>
                    <a:pt x="105613" y="117025"/>
                  </a:lnTo>
                  <a:lnTo>
                    <a:pt x="63752" y="99227"/>
                  </a:lnTo>
                  <a:lnTo>
                    <a:pt x="26157" y="81070"/>
                  </a:lnTo>
                  <a:lnTo>
                    <a:pt x="4936" y="66694"/>
                  </a:lnTo>
                  <a:lnTo>
                    <a:pt x="1573" y="60235"/>
                  </a:lnTo>
                  <a:lnTo>
                    <a:pt x="0" y="44405"/>
                  </a:lnTo>
                  <a:lnTo>
                    <a:pt x="4169" y="30879"/>
                  </a:lnTo>
                  <a:lnTo>
                    <a:pt x="12242" y="19458"/>
                  </a:lnTo>
                  <a:lnTo>
                    <a:pt x="23943" y="8974"/>
                  </a:lnTo>
                  <a:lnTo>
                    <a:pt x="43747" y="3232"/>
                  </a:lnTo>
                  <a:lnTo>
                    <a:pt x="77937" y="0"/>
                  </a:lnTo>
                  <a:lnTo>
                    <a:pt x="106457" y="1206"/>
                  </a:lnTo>
                  <a:lnTo>
                    <a:pt x="122608" y="5459"/>
                  </a:lnTo>
                  <a:lnTo>
                    <a:pt x="150645" y="21411"/>
                  </a:lnTo>
                  <a:lnTo>
                    <a:pt x="156316" y="25990"/>
                  </a:lnTo>
                  <a:lnTo>
                    <a:pt x="162616" y="39732"/>
                  </a:lnTo>
                  <a:lnTo>
                    <a:pt x="167657" y="64356"/>
                  </a:lnTo>
                </a:path>
              </a:pathLst>
            </a:custGeom>
            <a:ln w="2628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667614" y="403491"/>
              <a:ext cx="167943" cy="18481"/>
            </a:xfrm>
            <a:custGeom>
              <a:avLst/>
              <a:gdLst/>
              <a:ahLst/>
              <a:cxnLst/>
              <a:rect l="0" t="0" r="0" b="0"/>
              <a:pathLst>
                <a:path w="167943" h="18481">
                  <a:moveTo>
                    <a:pt x="167942" y="3876"/>
                  </a:moveTo>
                  <a:lnTo>
                    <a:pt x="156313" y="0"/>
                  </a:lnTo>
                  <a:lnTo>
                    <a:pt x="144113" y="260"/>
                  </a:lnTo>
                  <a:lnTo>
                    <a:pt x="108697" y="3162"/>
                  </a:lnTo>
                  <a:lnTo>
                    <a:pt x="68467" y="8753"/>
                  </a:lnTo>
                  <a:lnTo>
                    <a:pt x="31434" y="12863"/>
                  </a:lnTo>
                  <a:lnTo>
                    <a:pt x="0" y="18480"/>
                  </a:lnTo>
                </a:path>
              </a:pathLst>
            </a:custGeom>
            <a:ln w="2628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11425" y="327047"/>
              <a:ext cx="7303" cy="7303"/>
            </a:xfrm>
            <a:custGeom>
              <a:avLst/>
              <a:gdLst/>
              <a:ahLst/>
              <a:cxnLst/>
              <a:rect l="0" t="0" r="0" b="0"/>
              <a:pathLst>
                <a:path w="7303" h="7303">
                  <a:moveTo>
                    <a:pt x="7302" y="0"/>
                  </a:moveTo>
                  <a:lnTo>
                    <a:pt x="0" y="7302"/>
                  </a:lnTo>
                </a:path>
              </a:pathLst>
            </a:custGeom>
            <a:ln w="2628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62538" y="524197"/>
              <a:ext cx="7302" cy="1"/>
            </a:xfrm>
            <a:custGeom>
              <a:avLst/>
              <a:gdLst/>
              <a:ahLst/>
              <a:cxnLst/>
              <a:rect l="0" t="0" r="0" b="0"/>
              <a:pathLst>
                <a:path w="7302" h="1">
                  <a:moveTo>
                    <a:pt x="7301" y="0"/>
                  </a:moveTo>
                  <a:lnTo>
                    <a:pt x="0" y="0"/>
                  </a:lnTo>
                </a:path>
              </a:pathLst>
            </a:custGeom>
            <a:ln w="2628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54385" y="250112"/>
              <a:ext cx="268168" cy="354615"/>
            </a:xfrm>
            <a:custGeom>
              <a:avLst/>
              <a:gdLst/>
              <a:ahLst/>
              <a:cxnLst/>
              <a:rect l="0" t="0" r="0" b="0"/>
              <a:pathLst>
                <a:path w="268168" h="354615">
                  <a:moveTo>
                    <a:pt x="41811" y="11218"/>
                  </a:moveTo>
                  <a:lnTo>
                    <a:pt x="30963" y="23689"/>
                  </a:lnTo>
                  <a:lnTo>
                    <a:pt x="25361" y="35421"/>
                  </a:lnTo>
                  <a:lnTo>
                    <a:pt x="16297" y="75715"/>
                  </a:lnTo>
                  <a:lnTo>
                    <a:pt x="12632" y="83424"/>
                  </a:lnTo>
                  <a:lnTo>
                    <a:pt x="11000" y="84506"/>
                  </a:lnTo>
                  <a:lnTo>
                    <a:pt x="11350" y="74891"/>
                  </a:lnTo>
                  <a:lnTo>
                    <a:pt x="18997" y="42306"/>
                  </a:lnTo>
                  <a:lnTo>
                    <a:pt x="35291" y="13753"/>
                  </a:lnTo>
                  <a:lnTo>
                    <a:pt x="39898" y="8040"/>
                  </a:lnTo>
                  <a:lnTo>
                    <a:pt x="53672" y="1693"/>
                  </a:lnTo>
                  <a:lnTo>
                    <a:pt x="61888" y="0"/>
                  </a:lnTo>
                  <a:lnTo>
                    <a:pt x="69799" y="1306"/>
                  </a:lnTo>
                  <a:lnTo>
                    <a:pt x="85080" y="9247"/>
                  </a:lnTo>
                  <a:lnTo>
                    <a:pt x="103491" y="31278"/>
                  </a:lnTo>
                  <a:lnTo>
                    <a:pt x="119230" y="64401"/>
                  </a:lnTo>
                  <a:lnTo>
                    <a:pt x="131638" y="102429"/>
                  </a:lnTo>
                  <a:lnTo>
                    <a:pt x="137985" y="133158"/>
                  </a:lnTo>
                  <a:lnTo>
                    <a:pt x="142244" y="170759"/>
                  </a:lnTo>
                  <a:lnTo>
                    <a:pt x="138664" y="207520"/>
                  </a:lnTo>
                  <a:lnTo>
                    <a:pt x="134952" y="245191"/>
                  </a:lnTo>
                  <a:lnTo>
                    <a:pt x="126647" y="287759"/>
                  </a:lnTo>
                  <a:lnTo>
                    <a:pt x="115717" y="311581"/>
                  </a:lnTo>
                  <a:lnTo>
                    <a:pt x="95864" y="339185"/>
                  </a:lnTo>
                  <a:lnTo>
                    <a:pt x="80168" y="350616"/>
                  </a:lnTo>
                  <a:lnTo>
                    <a:pt x="64538" y="354614"/>
                  </a:lnTo>
                  <a:lnTo>
                    <a:pt x="49478" y="352876"/>
                  </a:lnTo>
                  <a:lnTo>
                    <a:pt x="34672" y="346694"/>
                  </a:lnTo>
                  <a:lnTo>
                    <a:pt x="22141" y="334211"/>
                  </a:lnTo>
                  <a:lnTo>
                    <a:pt x="4752" y="303630"/>
                  </a:lnTo>
                  <a:lnTo>
                    <a:pt x="0" y="277611"/>
                  </a:lnTo>
                  <a:lnTo>
                    <a:pt x="3216" y="263212"/>
                  </a:lnTo>
                  <a:lnTo>
                    <a:pt x="6345" y="257101"/>
                  </a:lnTo>
                  <a:lnTo>
                    <a:pt x="16313" y="248147"/>
                  </a:lnTo>
                  <a:lnTo>
                    <a:pt x="22378" y="244623"/>
                  </a:lnTo>
                  <a:lnTo>
                    <a:pt x="35608" y="242871"/>
                  </a:lnTo>
                  <a:lnTo>
                    <a:pt x="50413" y="245609"/>
                  </a:lnTo>
                  <a:lnTo>
                    <a:pt x="86360" y="260587"/>
                  </a:lnTo>
                  <a:lnTo>
                    <a:pt x="124711" y="283048"/>
                  </a:lnTo>
                  <a:lnTo>
                    <a:pt x="162725" y="304282"/>
                  </a:lnTo>
                  <a:lnTo>
                    <a:pt x="188517" y="313502"/>
                  </a:lnTo>
                  <a:lnTo>
                    <a:pt x="209780" y="315943"/>
                  </a:lnTo>
                  <a:lnTo>
                    <a:pt x="228425" y="310538"/>
                  </a:lnTo>
                  <a:lnTo>
                    <a:pt x="268167" y="281387"/>
                  </a:lnTo>
                </a:path>
              </a:pathLst>
            </a:custGeom>
            <a:ln w="2628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81937" y="305141"/>
              <a:ext cx="235888" cy="349261"/>
            </a:xfrm>
            <a:custGeom>
              <a:avLst/>
              <a:gdLst/>
              <a:ahLst/>
              <a:cxnLst/>
              <a:rect l="0" t="0" r="0" b="0"/>
              <a:pathLst>
                <a:path w="235888" h="349261">
                  <a:moveTo>
                    <a:pt x="106332" y="0"/>
                  </a:moveTo>
                  <a:lnTo>
                    <a:pt x="69556" y="20326"/>
                  </a:lnTo>
                  <a:lnTo>
                    <a:pt x="29663" y="43924"/>
                  </a:lnTo>
                  <a:lnTo>
                    <a:pt x="10327" y="56285"/>
                  </a:lnTo>
                  <a:lnTo>
                    <a:pt x="3386" y="59429"/>
                  </a:lnTo>
                  <a:lnTo>
                    <a:pt x="381" y="58280"/>
                  </a:lnTo>
                  <a:lnTo>
                    <a:pt x="0" y="54268"/>
                  </a:lnTo>
                  <a:lnTo>
                    <a:pt x="3904" y="41968"/>
                  </a:lnTo>
                  <a:lnTo>
                    <a:pt x="11048" y="28388"/>
                  </a:lnTo>
                  <a:lnTo>
                    <a:pt x="23959" y="18567"/>
                  </a:lnTo>
                  <a:lnTo>
                    <a:pt x="58690" y="5651"/>
                  </a:lnTo>
                  <a:lnTo>
                    <a:pt x="87168" y="5551"/>
                  </a:lnTo>
                  <a:lnTo>
                    <a:pt x="125053" y="13597"/>
                  </a:lnTo>
                  <a:lnTo>
                    <a:pt x="141426" y="21188"/>
                  </a:lnTo>
                  <a:lnTo>
                    <a:pt x="152488" y="34297"/>
                  </a:lnTo>
                  <a:lnTo>
                    <a:pt x="159298" y="50941"/>
                  </a:lnTo>
                  <a:lnTo>
                    <a:pt x="162325" y="69156"/>
                  </a:lnTo>
                  <a:lnTo>
                    <a:pt x="159343" y="85906"/>
                  </a:lnTo>
                  <a:lnTo>
                    <a:pt x="148542" y="106856"/>
                  </a:lnTo>
                  <a:lnTo>
                    <a:pt x="138884" y="117265"/>
                  </a:lnTo>
                  <a:lnTo>
                    <a:pt x="109688" y="137160"/>
                  </a:lnTo>
                  <a:lnTo>
                    <a:pt x="110192" y="140930"/>
                  </a:lnTo>
                  <a:lnTo>
                    <a:pt x="114584" y="144255"/>
                  </a:lnTo>
                  <a:lnTo>
                    <a:pt x="150782" y="163173"/>
                  </a:lnTo>
                  <a:lnTo>
                    <a:pt x="190507" y="194511"/>
                  </a:lnTo>
                  <a:lnTo>
                    <a:pt x="210791" y="215770"/>
                  </a:lnTo>
                  <a:lnTo>
                    <a:pt x="231428" y="254972"/>
                  </a:lnTo>
                  <a:lnTo>
                    <a:pt x="235887" y="281171"/>
                  </a:lnTo>
                  <a:lnTo>
                    <a:pt x="229456" y="309487"/>
                  </a:lnTo>
                  <a:lnTo>
                    <a:pt x="219468" y="324423"/>
                  </a:lnTo>
                  <a:lnTo>
                    <a:pt x="206916" y="335659"/>
                  </a:lnTo>
                  <a:lnTo>
                    <a:pt x="193224" y="343357"/>
                  </a:lnTo>
                  <a:lnTo>
                    <a:pt x="152132" y="349080"/>
                  </a:lnTo>
                  <a:lnTo>
                    <a:pt x="114494" y="349260"/>
                  </a:lnTo>
                  <a:lnTo>
                    <a:pt x="72246" y="342464"/>
                  </a:lnTo>
                  <a:lnTo>
                    <a:pt x="29375" y="333308"/>
                  </a:lnTo>
                  <a:lnTo>
                    <a:pt x="11409" y="328583"/>
                  </a:lnTo>
                </a:path>
              </a:pathLst>
            </a:custGeom>
            <a:ln w="2628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1181" y="1095350"/>
            <a:ext cx="1568747" cy="1955735"/>
            <a:chOff x="621181" y="1095350"/>
            <a:chExt cx="1568747" cy="1955735"/>
          </a:xfrm>
        </p:grpSpPr>
        <p:sp>
          <p:nvSpPr>
            <p:cNvPr id="11" name="Freeform 10"/>
            <p:cNvSpPr/>
            <p:nvPr/>
          </p:nvSpPr>
          <p:spPr>
            <a:xfrm>
              <a:off x="768580" y="1200248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10528" y="57264"/>
                  </a:lnTo>
                  <a:lnTo>
                    <a:pt x="7409" y="106654"/>
                  </a:lnTo>
                  <a:lnTo>
                    <a:pt x="2195" y="158333"/>
                  </a:lnTo>
                  <a:lnTo>
                    <a:pt x="650" y="210690"/>
                  </a:lnTo>
                  <a:lnTo>
                    <a:pt x="193" y="263248"/>
                  </a:lnTo>
                  <a:lnTo>
                    <a:pt x="57" y="315866"/>
                  </a:lnTo>
                  <a:lnTo>
                    <a:pt x="17" y="36226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1181" y="1095350"/>
              <a:ext cx="357970" cy="52257"/>
            </a:xfrm>
            <a:custGeom>
              <a:avLst/>
              <a:gdLst/>
              <a:ahLst/>
              <a:cxnLst/>
              <a:rect l="0" t="0" r="0" b="0"/>
              <a:pathLst>
                <a:path w="357970" h="52257">
                  <a:moveTo>
                    <a:pt x="0" y="52256"/>
                  </a:moveTo>
                  <a:lnTo>
                    <a:pt x="17981" y="36615"/>
                  </a:lnTo>
                  <a:lnTo>
                    <a:pt x="34897" y="28537"/>
                  </a:lnTo>
                  <a:lnTo>
                    <a:pt x="88825" y="21054"/>
                  </a:lnTo>
                  <a:lnTo>
                    <a:pt x="141938" y="9524"/>
                  </a:lnTo>
                  <a:lnTo>
                    <a:pt x="202472" y="1571"/>
                  </a:lnTo>
                  <a:lnTo>
                    <a:pt x="259490" y="0"/>
                  </a:lnTo>
                  <a:lnTo>
                    <a:pt x="312693" y="2809"/>
                  </a:lnTo>
                  <a:lnTo>
                    <a:pt x="357969" y="10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84944" y="1189796"/>
              <a:ext cx="136362" cy="301396"/>
            </a:xfrm>
            <a:custGeom>
              <a:avLst/>
              <a:gdLst/>
              <a:ahLst/>
              <a:cxnLst/>
              <a:rect l="0" t="0" r="0" b="0"/>
              <a:pathLst>
                <a:path w="136362" h="301396">
                  <a:moveTo>
                    <a:pt x="10019" y="52566"/>
                  </a:moveTo>
                  <a:lnTo>
                    <a:pt x="13139" y="95258"/>
                  </a:lnTo>
                  <a:lnTo>
                    <a:pt x="26808" y="158144"/>
                  </a:lnTo>
                  <a:lnTo>
                    <a:pt x="29811" y="212530"/>
                  </a:lnTo>
                  <a:lnTo>
                    <a:pt x="30702" y="265039"/>
                  </a:lnTo>
                  <a:lnTo>
                    <a:pt x="30910" y="295957"/>
                  </a:lnTo>
                  <a:lnTo>
                    <a:pt x="28626" y="301395"/>
                  </a:lnTo>
                  <a:lnTo>
                    <a:pt x="24763" y="300340"/>
                  </a:lnTo>
                  <a:lnTo>
                    <a:pt x="19849" y="294958"/>
                  </a:lnTo>
                  <a:lnTo>
                    <a:pt x="14388" y="273380"/>
                  </a:lnTo>
                  <a:lnTo>
                    <a:pt x="5293" y="223046"/>
                  </a:lnTo>
                  <a:lnTo>
                    <a:pt x="1210" y="173269"/>
                  </a:lnTo>
                  <a:lnTo>
                    <a:pt x="0" y="119655"/>
                  </a:lnTo>
                  <a:lnTo>
                    <a:pt x="7997" y="58713"/>
                  </a:lnTo>
                  <a:lnTo>
                    <a:pt x="18649" y="23972"/>
                  </a:lnTo>
                  <a:lnTo>
                    <a:pt x="29842" y="6322"/>
                  </a:lnTo>
                  <a:lnTo>
                    <a:pt x="38442" y="1850"/>
                  </a:lnTo>
                  <a:lnTo>
                    <a:pt x="60476" y="0"/>
                  </a:lnTo>
                  <a:lnTo>
                    <a:pt x="70564" y="3484"/>
                  </a:lnTo>
                  <a:lnTo>
                    <a:pt x="88011" y="16714"/>
                  </a:lnTo>
                  <a:lnTo>
                    <a:pt x="105397" y="49482"/>
                  </a:lnTo>
                  <a:lnTo>
                    <a:pt x="120583" y="95241"/>
                  </a:lnTo>
                  <a:lnTo>
                    <a:pt x="130731" y="156308"/>
                  </a:lnTo>
                  <a:lnTo>
                    <a:pt x="136361" y="178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52891" y="1247948"/>
              <a:ext cx="222317" cy="436612"/>
            </a:xfrm>
            <a:custGeom>
              <a:avLst/>
              <a:gdLst/>
              <a:ahLst/>
              <a:cxnLst/>
              <a:rect l="0" t="0" r="0" b="0"/>
              <a:pathLst>
                <a:path w="222317" h="436612">
                  <a:moveTo>
                    <a:pt x="73699" y="4943"/>
                  </a:moveTo>
                  <a:lnTo>
                    <a:pt x="65366" y="42421"/>
                  </a:lnTo>
                  <a:lnTo>
                    <a:pt x="63604" y="105023"/>
                  </a:lnTo>
                  <a:lnTo>
                    <a:pt x="64426" y="166998"/>
                  </a:lnTo>
                  <a:lnTo>
                    <a:pt x="68798" y="191611"/>
                  </a:lnTo>
                  <a:lnTo>
                    <a:pt x="75111" y="197239"/>
                  </a:lnTo>
                  <a:lnTo>
                    <a:pt x="83999" y="198651"/>
                  </a:lnTo>
                  <a:lnTo>
                    <a:pt x="94604" y="197252"/>
                  </a:lnTo>
                  <a:lnTo>
                    <a:pt x="102843" y="192811"/>
                  </a:lnTo>
                  <a:lnTo>
                    <a:pt x="115118" y="178517"/>
                  </a:lnTo>
                  <a:lnTo>
                    <a:pt x="145600" y="120281"/>
                  </a:lnTo>
                  <a:lnTo>
                    <a:pt x="186153" y="57544"/>
                  </a:lnTo>
                  <a:lnTo>
                    <a:pt x="219065" y="0"/>
                  </a:lnTo>
                  <a:lnTo>
                    <a:pt x="222083" y="478"/>
                  </a:lnTo>
                  <a:lnTo>
                    <a:pt x="222316" y="16606"/>
                  </a:lnTo>
                  <a:lnTo>
                    <a:pt x="203358" y="67385"/>
                  </a:lnTo>
                  <a:lnTo>
                    <a:pt x="176847" y="115601"/>
                  </a:lnTo>
                  <a:lnTo>
                    <a:pt x="146766" y="165762"/>
                  </a:lnTo>
                  <a:lnTo>
                    <a:pt x="108279" y="228345"/>
                  </a:lnTo>
                  <a:lnTo>
                    <a:pt x="72211" y="291097"/>
                  </a:lnTo>
                  <a:lnTo>
                    <a:pt x="39697" y="348553"/>
                  </a:lnTo>
                  <a:lnTo>
                    <a:pt x="13864" y="401843"/>
                  </a:lnTo>
                  <a:lnTo>
                    <a:pt x="0" y="436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10860" y="1379233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0" y="0"/>
                  </a:moveTo>
                  <a:lnTo>
                    <a:pt x="62280" y="16788"/>
                  </a:lnTo>
                  <a:lnTo>
                    <a:pt x="124607" y="26084"/>
                  </a:lnTo>
                  <a:lnTo>
                    <a:pt x="184924" y="30498"/>
                  </a:lnTo>
                  <a:lnTo>
                    <a:pt x="234686" y="31263"/>
                  </a:lnTo>
                  <a:lnTo>
                    <a:pt x="284657" y="31522"/>
                  </a:lnTo>
                  <a:lnTo>
                    <a:pt x="305326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19081" y="1800373"/>
              <a:ext cx="260070" cy="507636"/>
            </a:xfrm>
            <a:custGeom>
              <a:avLst/>
              <a:gdLst/>
              <a:ahLst/>
              <a:cxnLst/>
              <a:rect l="0" t="0" r="0" b="0"/>
              <a:pathLst>
                <a:path w="260070" h="507636">
                  <a:moveTo>
                    <a:pt x="260069" y="0"/>
                  </a:moveTo>
                  <a:lnTo>
                    <a:pt x="220381" y="10745"/>
                  </a:lnTo>
                  <a:lnTo>
                    <a:pt x="162232" y="55709"/>
                  </a:lnTo>
                  <a:lnTo>
                    <a:pt x="125709" y="87260"/>
                  </a:lnTo>
                  <a:lnTo>
                    <a:pt x="81305" y="147665"/>
                  </a:lnTo>
                  <a:lnTo>
                    <a:pt x="47188" y="201246"/>
                  </a:lnTo>
                  <a:lnTo>
                    <a:pt x="25552" y="261753"/>
                  </a:lnTo>
                  <a:lnTo>
                    <a:pt x="7466" y="315662"/>
                  </a:lnTo>
                  <a:lnTo>
                    <a:pt x="0" y="353622"/>
                  </a:lnTo>
                  <a:lnTo>
                    <a:pt x="907" y="401914"/>
                  </a:lnTo>
                  <a:lnTo>
                    <a:pt x="11705" y="450148"/>
                  </a:lnTo>
                  <a:lnTo>
                    <a:pt x="17284" y="465045"/>
                  </a:lnTo>
                  <a:lnTo>
                    <a:pt x="25682" y="476146"/>
                  </a:lnTo>
                  <a:lnTo>
                    <a:pt x="58690" y="497359"/>
                  </a:lnTo>
                  <a:lnTo>
                    <a:pt x="80490" y="506878"/>
                  </a:lnTo>
                  <a:lnTo>
                    <a:pt x="123672" y="507635"/>
                  </a:lnTo>
                  <a:lnTo>
                    <a:pt x="179920" y="490174"/>
                  </a:lnTo>
                  <a:lnTo>
                    <a:pt x="217955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23200" y="1779316"/>
              <a:ext cx="179588" cy="484311"/>
            </a:xfrm>
            <a:custGeom>
              <a:avLst/>
              <a:gdLst/>
              <a:ahLst/>
              <a:cxnLst/>
              <a:rect l="0" t="0" r="0" b="0"/>
              <a:pathLst>
                <a:path w="179588" h="484311">
                  <a:moveTo>
                    <a:pt x="40178" y="0"/>
                  </a:moveTo>
                  <a:lnTo>
                    <a:pt x="40178" y="52050"/>
                  </a:lnTo>
                  <a:lnTo>
                    <a:pt x="40178" y="111348"/>
                  </a:lnTo>
                  <a:lnTo>
                    <a:pt x="37058" y="171422"/>
                  </a:lnTo>
                  <a:lnTo>
                    <a:pt x="31113" y="233642"/>
                  </a:lnTo>
                  <a:lnTo>
                    <a:pt x="28769" y="290993"/>
                  </a:lnTo>
                  <a:lnTo>
                    <a:pt x="21373" y="347382"/>
                  </a:lnTo>
                  <a:lnTo>
                    <a:pt x="13977" y="397991"/>
                  </a:lnTo>
                  <a:lnTo>
                    <a:pt x="2420" y="446896"/>
                  </a:lnTo>
                  <a:lnTo>
                    <a:pt x="968" y="444160"/>
                  </a:lnTo>
                  <a:lnTo>
                    <a:pt x="0" y="436486"/>
                  </a:lnTo>
                  <a:lnTo>
                    <a:pt x="9816" y="397741"/>
                  </a:lnTo>
                  <a:lnTo>
                    <a:pt x="37682" y="337990"/>
                  </a:lnTo>
                  <a:lnTo>
                    <a:pt x="58566" y="284411"/>
                  </a:lnTo>
                  <a:lnTo>
                    <a:pt x="95473" y="226056"/>
                  </a:lnTo>
                  <a:lnTo>
                    <a:pt x="119603" y="196571"/>
                  </a:lnTo>
                  <a:lnTo>
                    <a:pt x="128223" y="191878"/>
                  </a:lnTo>
                  <a:lnTo>
                    <a:pt x="147159" y="189784"/>
                  </a:lnTo>
                  <a:lnTo>
                    <a:pt x="154782" y="193203"/>
                  </a:lnTo>
                  <a:lnTo>
                    <a:pt x="166372" y="206361"/>
                  </a:lnTo>
                  <a:lnTo>
                    <a:pt x="179474" y="239088"/>
                  </a:lnTo>
                  <a:lnTo>
                    <a:pt x="179587" y="289599"/>
                  </a:lnTo>
                  <a:lnTo>
                    <a:pt x="170314" y="346673"/>
                  </a:lnTo>
                  <a:lnTo>
                    <a:pt x="170389" y="408726"/>
                  </a:lnTo>
                  <a:lnTo>
                    <a:pt x="175075" y="449047"/>
                  </a:lnTo>
                  <a:lnTo>
                    <a:pt x="177048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88399" y="1963059"/>
              <a:ext cx="185591" cy="265874"/>
            </a:xfrm>
            <a:custGeom>
              <a:avLst/>
              <a:gdLst/>
              <a:ahLst/>
              <a:cxnLst/>
              <a:rect l="0" t="0" r="0" b="0"/>
              <a:pathLst>
                <a:path w="185591" h="265874">
                  <a:moveTo>
                    <a:pt x="6606" y="184754"/>
                  </a:moveTo>
                  <a:lnTo>
                    <a:pt x="30652" y="175179"/>
                  </a:lnTo>
                  <a:lnTo>
                    <a:pt x="88608" y="131757"/>
                  </a:lnTo>
                  <a:lnTo>
                    <a:pt x="102713" y="116746"/>
                  </a:lnTo>
                  <a:lnTo>
                    <a:pt x="125182" y="68304"/>
                  </a:lnTo>
                  <a:lnTo>
                    <a:pt x="126377" y="47601"/>
                  </a:lnTo>
                  <a:lnTo>
                    <a:pt x="121838" y="27871"/>
                  </a:lnTo>
                  <a:lnTo>
                    <a:pt x="112023" y="11303"/>
                  </a:lnTo>
                  <a:lnTo>
                    <a:pt x="103790" y="5949"/>
                  </a:lnTo>
                  <a:lnTo>
                    <a:pt x="82164" y="0"/>
                  </a:lnTo>
                  <a:lnTo>
                    <a:pt x="71016" y="1923"/>
                  </a:lnTo>
                  <a:lnTo>
                    <a:pt x="49270" y="13419"/>
                  </a:lnTo>
                  <a:lnTo>
                    <a:pt x="34147" y="33346"/>
                  </a:lnTo>
                  <a:lnTo>
                    <a:pt x="9316" y="89856"/>
                  </a:lnTo>
                  <a:lnTo>
                    <a:pt x="0" y="140128"/>
                  </a:lnTo>
                  <a:lnTo>
                    <a:pt x="5258" y="192707"/>
                  </a:lnTo>
                  <a:lnTo>
                    <a:pt x="15435" y="224935"/>
                  </a:lnTo>
                  <a:lnTo>
                    <a:pt x="26518" y="241997"/>
                  </a:lnTo>
                  <a:lnTo>
                    <a:pt x="45481" y="254259"/>
                  </a:lnTo>
                  <a:lnTo>
                    <a:pt x="69507" y="262438"/>
                  </a:lnTo>
                  <a:lnTo>
                    <a:pt x="108171" y="265873"/>
                  </a:lnTo>
                  <a:lnTo>
                    <a:pt x="171226" y="252023"/>
                  </a:lnTo>
                  <a:lnTo>
                    <a:pt x="185590" y="247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67744" y="1891216"/>
              <a:ext cx="195759" cy="267621"/>
            </a:xfrm>
            <a:custGeom>
              <a:avLst/>
              <a:gdLst/>
              <a:ahLst/>
              <a:cxnLst/>
              <a:rect l="0" t="0" r="0" b="0"/>
              <a:pathLst>
                <a:path w="195759" h="267621">
                  <a:moveTo>
                    <a:pt x="195758" y="24970"/>
                  </a:moveTo>
                  <a:lnTo>
                    <a:pt x="151796" y="1251"/>
                  </a:lnTo>
                  <a:lnTo>
                    <a:pt x="131766" y="0"/>
                  </a:lnTo>
                  <a:lnTo>
                    <a:pt x="97639" y="8993"/>
                  </a:lnTo>
                  <a:lnTo>
                    <a:pt x="72601" y="22548"/>
                  </a:lnTo>
                  <a:lnTo>
                    <a:pt x="39944" y="57658"/>
                  </a:lnTo>
                  <a:lnTo>
                    <a:pt x="10475" y="118211"/>
                  </a:lnTo>
                  <a:lnTo>
                    <a:pt x="90" y="164511"/>
                  </a:lnTo>
                  <a:lnTo>
                    <a:pt x="0" y="195783"/>
                  </a:lnTo>
                  <a:lnTo>
                    <a:pt x="7759" y="221380"/>
                  </a:lnTo>
                  <a:lnTo>
                    <a:pt x="22126" y="241335"/>
                  </a:lnTo>
                  <a:lnTo>
                    <a:pt x="41379" y="256833"/>
                  </a:lnTo>
                  <a:lnTo>
                    <a:pt x="65534" y="267620"/>
                  </a:lnTo>
                  <a:lnTo>
                    <a:pt x="91867" y="266955"/>
                  </a:lnTo>
                  <a:lnTo>
                    <a:pt x="154012" y="249173"/>
                  </a:lnTo>
                  <a:lnTo>
                    <a:pt x="164173" y="246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27649" y="1758259"/>
              <a:ext cx="20082" cy="410612"/>
            </a:xfrm>
            <a:custGeom>
              <a:avLst/>
              <a:gdLst/>
              <a:ahLst/>
              <a:cxnLst/>
              <a:rect l="0" t="0" r="0" b="0"/>
              <a:pathLst>
                <a:path w="20082" h="410612">
                  <a:moveTo>
                    <a:pt x="9553" y="0"/>
                  </a:moveTo>
                  <a:lnTo>
                    <a:pt x="2317" y="29895"/>
                  </a:lnTo>
                  <a:lnTo>
                    <a:pt x="0" y="83987"/>
                  </a:lnTo>
                  <a:lnTo>
                    <a:pt x="2336" y="145965"/>
                  </a:lnTo>
                  <a:lnTo>
                    <a:pt x="8127" y="203267"/>
                  </a:lnTo>
                  <a:lnTo>
                    <a:pt x="9271" y="259647"/>
                  </a:lnTo>
                  <a:lnTo>
                    <a:pt x="9497" y="318963"/>
                  </a:lnTo>
                  <a:lnTo>
                    <a:pt x="15131" y="375480"/>
                  </a:lnTo>
                  <a:lnTo>
                    <a:pt x="20081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68787" y="1716145"/>
              <a:ext cx="94758" cy="284270"/>
            </a:xfrm>
            <a:custGeom>
              <a:avLst/>
              <a:gdLst/>
              <a:ahLst/>
              <a:cxnLst/>
              <a:rect l="0" t="0" r="0" b="0"/>
              <a:pathLst>
                <a:path w="94758" h="284270">
                  <a:moveTo>
                    <a:pt x="0" y="284269"/>
                  </a:moveTo>
                  <a:lnTo>
                    <a:pt x="14573" y="223886"/>
                  </a:lnTo>
                  <a:lnTo>
                    <a:pt x="26545" y="172401"/>
                  </a:lnTo>
                  <a:lnTo>
                    <a:pt x="31685" y="143303"/>
                  </a:lnTo>
                  <a:lnTo>
                    <a:pt x="55010" y="85075"/>
                  </a:lnTo>
                  <a:lnTo>
                    <a:pt x="81882" y="3169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47730" y="1937243"/>
              <a:ext cx="178986" cy="231628"/>
            </a:xfrm>
            <a:custGeom>
              <a:avLst/>
              <a:gdLst/>
              <a:ahLst/>
              <a:cxnLst/>
              <a:rect l="0" t="0" r="0" b="0"/>
              <a:pathLst>
                <a:path w="178986" h="231628">
                  <a:moveTo>
                    <a:pt x="0" y="0"/>
                  </a:moveTo>
                  <a:lnTo>
                    <a:pt x="9575" y="24046"/>
                  </a:lnTo>
                  <a:lnTo>
                    <a:pt x="64451" y="85122"/>
                  </a:lnTo>
                  <a:lnTo>
                    <a:pt x="114812" y="145394"/>
                  </a:lnTo>
                  <a:lnTo>
                    <a:pt x="153824" y="203099"/>
                  </a:lnTo>
                  <a:lnTo>
                    <a:pt x="17898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42528" y="2010943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0" y="0"/>
                  </a:moveTo>
                  <a:lnTo>
                    <a:pt x="53875" y="27511"/>
                  </a:lnTo>
                  <a:lnTo>
                    <a:pt x="98120" y="38883"/>
                  </a:lnTo>
                  <a:lnTo>
                    <a:pt x="14739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7387" y="2496156"/>
              <a:ext cx="202821" cy="554929"/>
            </a:xfrm>
            <a:custGeom>
              <a:avLst/>
              <a:gdLst/>
              <a:ahLst/>
              <a:cxnLst/>
              <a:rect l="0" t="0" r="0" b="0"/>
              <a:pathLst>
                <a:path w="202821" h="554929">
                  <a:moveTo>
                    <a:pt x="23835" y="125439"/>
                  </a:moveTo>
                  <a:lnTo>
                    <a:pt x="23835" y="174702"/>
                  </a:lnTo>
                  <a:lnTo>
                    <a:pt x="23835" y="224784"/>
                  </a:lnTo>
                  <a:lnTo>
                    <a:pt x="25005" y="277837"/>
                  </a:lnTo>
                  <a:lnTo>
                    <a:pt x="31071" y="336321"/>
                  </a:lnTo>
                  <a:lnTo>
                    <a:pt x="33388" y="391214"/>
                  </a:lnTo>
                  <a:lnTo>
                    <a:pt x="35245" y="442184"/>
                  </a:lnTo>
                  <a:lnTo>
                    <a:pt x="42640" y="495152"/>
                  </a:lnTo>
                  <a:lnTo>
                    <a:pt x="44447" y="550329"/>
                  </a:lnTo>
                  <a:lnTo>
                    <a:pt x="43426" y="554928"/>
                  </a:lnTo>
                  <a:lnTo>
                    <a:pt x="41575" y="553315"/>
                  </a:lnTo>
                  <a:lnTo>
                    <a:pt x="28078" y="511938"/>
                  </a:lnTo>
                  <a:lnTo>
                    <a:pt x="21554" y="461054"/>
                  </a:lnTo>
                  <a:lnTo>
                    <a:pt x="14936" y="400354"/>
                  </a:lnTo>
                  <a:lnTo>
                    <a:pt x="13790" y="343766"/>
                  </a:lnTo>
                  <a:lnTo>
                    <a:pt x="13450" y="288135"/>
                  </a:lnTo>
                  <a:lnTo>
                    <a:pt x="18938" y="234607"/>
                  </a:lnTo>
                  <a:lnTo>
                    <a:pt x="22384" y="181702"/>
                  </a:lnTo>
                  <a:lnTo>
                    <a:pt x="31954" y="119829"/>
                  </a:lnTo>
                  <a:lnTo>
                    <a:pt x="45110" y="59427"/>
                  </a:lnTo>
                  <a:lnTo>
                    <a:pt x="53178" y="29420"/>
                  </a:lnTo>
                  <a:lnTo>
                    <a:pt x="64563" y="8285"/>
                  </a:lnTo>
                  <a:lnTo>
                    <a:pt x="72044" y="2883"/>
                  </a:lnTo>
                  <a:lnTo>
                    <a:pt x="80541" y="451"/>
                  </a:lnTo>
                  <a:lnTo>
                    <a:pt x="89715" y="0"/>
                  </a:lnTo>
                  <a:lnTo>
                    <a:pt x="98171" y="4378"/>
                  </a:lnTo>
                  <a:lnTo>
                    <a:pt x="113805" y="21722"/>
                  </a:lnTo>
                  <a:lnTo>
                    <a:pt x="122314" y="48147"/>
                  </a:lnTo>
                  <a:lnTo>
                    <a:pt x="127103" y="102148"/>
                  </a:lnTo>
                  <a:lnTo>
                    <a:pt x="125403" y="160652"/>
                  </a:lnTo>
                  <a:lnTo>
                    <a:pt x="114348" y="216753"/>
                  </a:lnTo>
                  <a:lnTo>
                    <a:pt x="98560" y="262800"/>
                  </a:lnTo>
                  <a:lnTo>
                    <a:pt x="72492" y="299760"/>
                  </a:lnTo>
                  <a:lnTo>
                    <a:pt x="48580" y="318339"/>
                  </a:lnTo>
                  <a:lnTo>
                    <a:pt x="22355" y="325036"/>
                  </a:lnTo>
                  <a:lnTo>
                    <a:pt x="8810" y="325184"/>
                  </a:lnTo>
                  <a:lnTo>
                    <a:pt x="2120" y="322944"/>
                  </a:lnTo>
                  <a:lnTo>
                    <a:pt x="0" y="319110"/>
                  </a:lnTo>
                  <a:lnTo>
                    <a:pt x="926" y="314215"/>
                  </a:lnTo>
                  <a:lnTo>
                    <a:pt x="6223" y="313291"/>
                  </a:lnTo>
                  <a:lnTo>
                    <a:pt x="34865" y="323169"/>
                  </a:lnTo>
                  <a:lnTo>
                    <a:pt x="55643" y="334592"/>
                  </a:lnTo>
                  <a:lnTo>
                    <a:pt x="104973" y="392870"/>
                  </a:lnTo>
                  <a:lnTo>
                    <a:pt x="149906" y="446980"/>
                  </a:lnTo>
                  <a:lnTo>
                    <a:pt x="184067" y="503827"/>
                  </a:lnTo>
                  <a:lnTo>
                    <a:pt x="202820" y="546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42321" y="2693377"/>
              <a:ext cx="221099" cy="335695"/>
            </a:xfrm>
            <a:custGeom>
              <a:avLst/>
              <a:gdLst/>
              <a:ahLst/>
              <a:cxnLst/>
              <a:rect l="0" t="0" r="0" b="0"/>
              <a:pathLst>
                <a:path w="221099" h="335695">
                  <a:moveTo>
                    <a:pt x="0" y="180902"/>
                  </a:moveTo>
                  <a:lnTo>
                    <a:pt x="16767" y="186492"/>
                  </a:lnTo>
                  <a:lnTo>
                    <a:pt x="49552" y="184378"/>
                  </a:lnTo>
                  <a:lnTo>
                    <a:pt x="92976" y="172014"/>
                  </a:lnTo>
                  <a:lnTo>
                    <a:pt x="109953" y="160964"/>
                  </a:lnTo>
                  <a:lnTo>
                    <a:pt x="132664" y="130411"/>
                  </a:lnTo>
                  <a:lnTo>
                    <a:pt x="148622" y="86133"/>
                  </a:lnTo>
                  <a:lnTo>
                    <a:pt x="149581" y="41559"/>
                  </a:lnTo>
                  <a:lnTo>
                    <a:pt x="136867" y="4305"/>
                  </a:lnTo>
                  <a:lnTo>
                    <a:pt x="128679" y="0"/>
                  </a:lnTo>
                  <a:lnTo>
                    <a:pt x="118541" y="639"/>
                  </a:lnTo>
                  <a:lnTo>
                    <a:pt x="107103" y="4575"/>
                  </a:lnTo>
                  <a:lnTo>
                    <a:pt x="91275" y="18307"/>
                  </a:lnTo>
                  <a:lnTo>
                    <a:pt x="60373" y="73096"/>
                  </a:lnTo>
                  <a:lnTo>
                    <a:pt x="48044" y="107626"/>
                  </a:lnTo>
                  <a:lnTo>
                    <a:pt x="40166" y="160622"/>
                  </a:lnTo>
                  <a:lnTo>
                    <a:pt x="34128" y="208429"/>
                  </a:lnTo>
                  <a:lnTo>
                    <a:pt x="35458" y="260808"/>
                  </a:lnTo>
                  <a:lnTo>
                    <a:pt x="37677" y="276287"/>
                  </a:lnTo>
                  <a:lnTo>
                    <a:pt x="49500" y="299724"/>
                  </a:lnTo>
                  <a:lnTo>
                    <a:pt x="66454" y="316770"/>
                  </a:lnTo>
                  <a:lnTo>
                    <a:pt x="85687" y="328246"/>
                  </a:lnTo>
                  <a:lnTo>
                    <a:pt x="127424" y="335694"/>
                  </a:lnTo>
                  <a:lnTo>
                    <a:pt x="156848" y="328077"/>
                  </a:lnTo>
                  <a:lnTo>
                    <a:pt x="212916" y="292407"/>
                  </a:lnTo>
                  <a:lnTo>
                    <a:pt x="221098" y="286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37119" y="2705823"/>
              <a:ext cx="15595" cy="113097"/>
            </a:xfrm>
            <a:custGeom>
              <a:avLst/>
              <a:gdLst/>
              <a:ahLst/>
              <a:cxnLst/>
              <a:rect l="0" t="0" r="0" b="0"/>
              <a:pathLst>
                <a:path w="15595" h="113097">
                  <a:moveTo>
                    <a:pt x="0" y="0"/>
                  </a:moveTo>
                  <a:lnTo>
                    <a:pt x="3119" y="48931"/>
                  </a:lnTo>
                  <a:lnTo>
                    <a:pt x="11453" y="96777"/>
                  </a:lnTo>
                  <a:lnTo>
                    <a:pt x="15594" y="113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63441" y="2600538"/>
              <a:ext cx="21" cy="35978"/>
            </a:xfrm>
            <a:custGeom>
              <a:avLst/>
              <a:gdLst/>
              <a:ahLst/>
              <a:cxnLst/>
              <a:rect l="0" t="0" r="0" b="0"/>
              <a:pathLst>
                <a:path w="21" h="35978">
                  <a:moveTo>
                    <a:pt x="0" y="35977"/>
                  </a:moveTo>
                  <a:lnTo>
                    <a:pt x="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326590" y="2505782"/>
            <a:ext cx="1137079" cy="621182"/>
            <a:chOff x="1326590" y="2505782"/>
            <a:chExt cx="1137079" cy="621182"/>
          </a:xfrm>
        </p:grpSpPr>
        <p:sp>
          <p:nvSpPr>
            <p:cNvPr id="29" name="Freeform 28"/>
            <p:cNvSpPr/>
            <p:nvPr/>
          </p:nvSpPr>
          <p:spPr>
            <a:xfrm>
              <a:off x="1326590" y="2547896"/>
              <a:ext cx="115815" cy="529525"/>
            </a:xfrm>
            <a:custGeom>
              <a:avLst/>
              <a:gdLst/>
              <a:ahLst/>
              <a:cxnLst/>
              <a:rect l="0" t="0" r="0" b="0"/>
              <a:pathLst>
                <a:path w="115815" h="529525">
                  <a:moveTo>
                    <a:pt x="0" y="157927"/>
                  </a:moveTo>
                  <a:lnTo>
                    <a:pt x="0" y="180284"/>
                  </a:lnTo>
                  <a:lnTo>
                    <a:pt x="16667" y="234918"/>
                  </a:lnTo>
                  <a:lnTo>
                    <a:pt x="25779" y="288429"/>
                  </a:lnTo>
                  <a:lnTo>
                    <a:pt x="31609" y="344059"/>
                  </a:lnTo>
                  <a:lnTo>
                    <a:pt x="42812" y="400108"/>
                  </a:lnTo>
                  <a:lnTo>
                    <a:pt x="50701" y="456240"/>
                  </a:lnTo>
                  <a:lnTo>
                    <a:pt x="63840" y="514973"/>
                  </a:lnTo>
                  <a:lnTo>
                    <a:pt x="67126" y="525809"/>
                  </a:lnTo>
                  <a:lnTo>
                    <a:pt x="70487" y="529524"/>
                  </a:lnTo>
                  <a:lnTo>
                    <a:pt x="73898" y="528491"/>
                  </a:lnTo>
                  <a:lnTo>
                    <a:pt x="77341" y="524293"/>
                  </a:lnTo>
                  <a:lnTo>
                    <a:pt x="78048" y="507150"/>
                  </a:lnTo>
                  <a:lnTo>
                    <a:pt x="74559" y="452428"/>
                  </a:lnTo>
                  <a:lnTo>
                    <a:pt x="73869" y="392528"/>
                  </a:lnTo>
                  <a:lnTo>
                    <a:pt x="74920" y="342732"/>
                  </a:lnTo>
                  <a:lnTo>
                    <a:pt x="80950" y="292103"/>
                  </a:lnTo>
                  <a:lnTo>
                    <a:pt x="86700" y="229361"/>
                  </a:lnTo>
                  <a:lnTo>
                    <a:pt x="93165" y="166579"/>
                  </a:lnTo>
                  <a:lnTo>
                    <a:pt x="95612" y="110287"/>
                  </a:lnTo>
                  <a:lnTo>
                    <a:pt x="103780" y="4771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21388" y="2716352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5590" y="58617"/>
                  </a:lnTo>
                  <a:lnTo>
                    <a:pt x="3476" y="110175"/>
                  </a:lnTo>
                  <a:lnTo>
                    <a:pt x="7923" y="168772"/>
                  </a:lnTo>
                  <a:lnTo>
                    <a:pt x="9757" y="223142"/>
                  </a:lnTo>
                  <a:lnTo>
                    <a:pt x="11470" y="274476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74031" y="2505782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21057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37202" y="2674238"/>
              <a:ext cx="157928" cy="452726"/>
            </a:xfrm>
            <a:custGeom>
              <a:avLst/>
              <a:gdLst/>
              <a:ahLst/>
              <a:cxnLst/>
              <a:rect l="0" t="0" r="0" b="0"/>
              <a:pathLst>
                <a:path w="157928" h="452726">
                  <a:moveTo>
                    <a:pt x="157927" y="0"/>
                  </a:moveTo>
                  <a:lnTo>
                    <a:pt x="95479" y="50995"/>
                  </a:lnTo>
                  <a:lnTo>
                    <a:pt x="43379" y="95926"/>
                  </a:lnTo>
                  <a:lnTo>
                    <a:pt x="26688" y="116333"/>
                  </a:lnTo>
                  <a:lnTo>
                    <a:pt x="9727" y="158731"/>
                  </a:lnTo>
                  <a:lnTo>
                    <a:pt x="8824" y="171331"/>
                  </a:lnTo>
                  <a:lnTo>
                    <a:pt x="14060" y="191571"/>
                  </a:lnTo>
                  <a:lnTo>
                    <a:pt x="35751" y="221708"/>
                  </a:lnTo>
                  <a:lnTo>
                    <a:pt x="95122" y="269669"/>
                  </a:lnTo>
                  <a:lnTo>
                    <a:pt x="120861" y="296711"/>
                  </a:lnTo>
                  <a:lnTo>
                    <a:pt x="125027" y="306602"/>
                  </a:lnTo>
                  <a:lnTo>
                    <a:pt x="126537" y="326950"/>
                  </a:lnTo>
                  <a:lnTo>
                    <a:pt x="115221" y="358137"/>
                  </a:lnTo>
                  <a:lnTo>
                    <a:pt x="74795" y="398946"/>
                  </a:lnTo>
                  <a:lnTo>
                    <a:pt x="14134" y="44295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09413" y="2748875"/>
              <a:ext cx="217344" cy="280092"/>
            </a:xfrm>
            <a:custGeom>
              <a:avLst/>
              <a:gdLst/>
              <a:ahLst/>
              <a:cxnLst/>
              <a:rect l="0" t="0" r="0" b="0"/>
              <a:pathLst>
                <a:path w="217344" h="280092">
                  <a:moveTo>
                    <a:pt x="38359" y="83290"/>
                  </a:moveTo>
                  <a:lnTo>
                    <a:pt x="87289" y="71838"/>
                  </a:lnTo>
                  <a:lnTo>
                    <a:pt x="115088" y="64162"/>
                  </a:lnTo>
                  <a:lnTo>
                    <a:pt x="151998" y="40171"/>
                  </a:lnTo>
                  <a:lnTo>
                    <a:pt x="159741" y="33487"/>
                  </a:lnTo>
                  <a:lnTo>
                    <a:pt x="162564" y="25522"/>
                  </a:lnTo>
                  <a:lnTo>
                    <a:pt x="159462" y="7313"/>
                  </a:lnTo>
                  <a:lnTo>
                    <a:pt x="154189" y="2223"/>
                  </a:lnTo>
                  <a:lnTo>
                    <a:pt x="147164" y="0"/>
                  </a:lnTo>
                  <a:lnTo>
                    <a:pt x="117391" y="2460"/>
                  </a:lnTo>
                  <a:lnTo>
                    <a:pt x="94541" y="8761"/>
                  </a:lnTo>
                  <a:lnTo>
                    <a:pt x="76587" y="19361"/>
                  </a:lnTo>
                  <a:lnTo>
                    <a:pt x="39931" y="60870"/>
                  </a:lnTo>
                  <a:lnTo>
                    <a:pt x="4971" y="120389"/>
                  </a:lnTo>
                  <a:lnTo>
                    <a:pt x="0" y="163043"/>
                  </a:lnTo>
                  <a:lnTo>
                    <a:pt x="6586" y="203497"/>
                  </a:lnTo>
                  <a:lnTo>
                    <a:pt x="24005" y="232511"/>
                  </a:lnTo>
                  <a:lnTo>
                    <a:pt x="50873" y="260475"/>
                  </a:lnTo>
                  <a:lnTo>
                    <a:pt x="70827" y="272393"/>
                  </a:lnTo>
                  <a:lnTo>
                    <a:pt x="107380" y="280091"/>
                  </a:lnTo>
                  <a:lnTo>
                    <a:pt x="142258" y="276782"/>
                  </a:lnTo>
                  <a:lnTo>
                    <a:pt x="164085" y="265213"/>
                  </a:lnTo>
                  <a:lnTo>
                    <a:pt x="217343" y="2306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53098" y="2806545"/>
              <a:ext cx="210571" cy="15093"/>
            </a:xfrm>
            <a:custGeom>
              <a:avLst/>
              <a:gdLst/>
              <a:ahLst/>
              <a:cxnLst/>
              <a:rect l="0" t="0" r="0" b="0"/>
              <a:pathLst>
                <a:path w="210571" h="15093">
                  <a:moveTo>
                    <a:pt x="0" y="15092"/>
                  </a:moveTo>
                  <a:lnTo>
                    <a:pt x="43963" y="438"/>
                  </a:lnTo>
                  <a:lnTo>
                    <a:pt x="63993" y="0"/>
                  </a:lnTo>
                  <a:lnTo>
                    <a:pt x="123157" y="5132"/>
                  </a:lnTo>
                  <a:lnTo>
                    <a:pt x="184154" y="13549"/>
                  </a:lnTo>
                  <a:lnTo>
                    <a:pt x="210570" y="150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2097348" y="963032"/>
            <a:ext cx="289550" cy="469304"/>
          </a:xfrm>
          <a:custGeom>
            <a:avLst/>
            <a:gdLst/>
            <a:ahLst/>
            <a:cxnLst/>
            <a:rect l="0" t="0" r="0" b="0"/>
            <a:pathLst>
              <a:path w="289550" h="469304">
                <a:moveTo>
                  <a:pt x="229450" y="5589"/>
                </a:moveTo>
                <a:lnTo>
                  <a:pt x="212682" y="0"/>
                </a:lnTo>
                <a:lnTo>
                  <a:pt x="191971" y="3495"/>
                </a:lnTo>
                <a:lnTo>
                  <a:pt x="154004" y="21736"/>
                </a:lnTo>
                <a:lnTo>
                  <a:pt x="128068" y="42012"/>
                </a:lnTo>
                <a:lnTo>
                  <a:pt x="85941" y="96449"/>
                </a:lnTo>
                <a:lnTo>
                  <a:pt x="49154" y="158458"/>
                </a:lnTo>
                <a:lnTo>
                  <a:pt x="24903" y="213080"/>
                </a:lnTo>
                <a:lnTo>
                  <a:pt x="5173" y="268396"/>
                </a:lnTo>
                <a:lnTo>
                  <a:pt x="0" y="317035"/>
                </a:lnTo>
                <a:lnTo>
                  <a:pt x="6658" y="373476"/>
                </a:lnTo>
                <a:lnTo>
                  <a:pt x="17078" y="418099"/>
                </a:lnTo>
                <a:lnTo>
                  <a:pt x="28217" y="438882"/>
                </a:lnTo>
                <a:lnTo>
                  <a:pt x="58821" y="463735"/>
                </a:lnTo>
                <a:lnTo>
                  <a:pt x="84205" y="469303"/>
                </a:lnTo>
                <a:lnTo>
                  <a:pt x="144217" y="463345"/>
                </a:lnTo>
                <a:lnTo>
                  <a:pt x="189507" y="443037"/>
                </a:lnTo>
                <a:lnTo>
                  <a:pt x="244393" y="403564"/>
                </a:lnTo>
                <a:lnTo>
                  <a:pt x="271052" y="365403"/>
                </a:lnTo>
                <a:lnTo>
                  <a:pt x="285710" y="324461"/>
                </a:lnTo>
                <a:lnTo>
                  <a:pt x="289549" y="296659"/>
                </a:lnTo>
                <a:lnTo>
                  <a:pt x="285016" y="274943"/>
                </a:lnTo>
                <a:lnTo>
                  <a:pt x="269311" y="249565"/>
                </a:lnTo>
                <a:lnTo>
                  <a:pt x="255354" y="235685"/>
                </a:lnTo>
                <a:lnTo>
                  <a:pt x="237453" y="225617"/>
                </a:lnTo>
                <a:lnTo>
                  <a:pt x="202055" y="218962"/>
                </a:lnTo>
                <a:lnTo>
                  <a:pt x="161931" y="228168"/>
                </a:lnTo>
                <a:lnTo>
                  <a:pt x="131585" y="245714"/>
                </a:lnTo>
                <a:lnTo>
                  <a:pt x="85904" y="301133"/>
                </a:lnTo>
                <a:lnTo>
                  <a:pt x="53630" y="364581"/>
                </a:lnTo>
                <a:lnTo>
                  <a:pt x="43994" y="402856"/>
                </a:lnTo>
                <a:lnTo>
                  <a:pt x="39937" y="43725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5022093" y="1108336"/>
            <a:ext cx="749545" cy="597281"/>
            <a:chOff x="5022093" y="1108336"/>
            <a:chExt cx="749545" cy="597281"/>
          </a:xfrm>
        </p:grpSpPr>
        <p:sp>
          <p:nvSpPr>
            <p:cNvPr id="37" name="Freeform 36"/>
            <p:cNvSpPr/>
            <p:nvPr/>
          </p:nvSpPr>
          <p:spPr>
            <a:xfrm>
              <a:off x="5022093" y="1235597"/>
              <a:ext cx="379027" cy="417378"/>
            </a:xfrm>
            <a:custGeom>
              <a:avLst/>
              <a:gdLst/>
              <a:ahLst/>
              <a:cxnLst/>
              <a:rect l="0" t="0" r="0" b="0"/>
              <a:pathLst>
                <a:path w="379027" h="417378">
                  <a:moveTo>
                    <a:pt x="0" y="80465"/>
                  </a:moveTo>
                  <a:lnTo>
                    <a:pt x="11178" y="63697"/>
                  </a:lnTo>
                  <a:lnTo>
                    <a:pt x="46076" y="42091"/>
                  </a:lnTo>
                  <a:lnTo>
                    <a:pt x="104420" y="18248"/>
                  </a:lnTo>
                  <a:lnTo>
                    <a:pt x="161323" y="1042"/>
                  </a:lnTo>
                  <a:lnTo>
                    <a:pt x="213526" y="0"/>
                  </a:lnTo>
                  <a:lnTo>
                    <a:pt x="263048" y="13469"/>
                  </a:lnTo>
                  <a:lnTo>
                    <a:pt x="295269" y="33448"/>
                  </a:lnTo>
                  <a:lnTo>
                    <a:pt x="316064" y="51380"/>
                  </a:lnTo>
                  <a:lnTo>
                    <a:pt x="330766" y="77287"/>
                  </a:lnTo>
                  <a:lnTo>
                    <a:pt x="342500" y="124757"/>
                  </a:lnTo>
                  <a:lnTo>
                    <a:pt x="344146" y="141578"/>
                  </a:lnTo>
                  <a:lnTo>
                    <a:pt x="336617" y="175866"/>
                  </a:lnTo>
                  <a:lnTo>
                    <a:pt x="308778" y="234360"/>
                  </a:lnTo>
                  <a:lnTo>
                    <a:pt x="280748" y="286945"/>
                  </a:lnTo>
                  <a:lnTo>
                    <a:pt x="245663" y="337550"/>
                  </a:lnTo>
                  <a:lnTo>
                    <a:pt x="184639" y="389148"/>
                  </a:lnTo>
                  <a:lnTo>
                    <a:pt x="161220" y="403271"/>
                  </a:lnTo>
                  <a:lnTo>
                    <a:pt x="138334" y="407988"/>
                  </a:lnTo>
                  <a:lnTo>
                    <a:pt x="116464" y="405015"/>
                  </a:lnTo>
                  <a:lnTo>
                    <a:pt x="95046" y="395895"/>
                  </a:lnTo>
                  <a:lnTo>
                    <a:pt x="68846" y="372017"/>
                  </a:lnTo>
                  <a:lnTo>
                    <a:pt x="64615" y="360231"/>
                  </a:lnTo>
                  <a:lnTo>
                    <a:pt x="63033" y="331537"/>
                  </a:lnTo>
                  <a:lnTo>
                    <a:pt x="72468" y="305526"/>
                  </a:lnTo>
                  <a:lnTo>
                    <a:pt x="79898" y="293677"/>
                  </a:lnTo>
                  <a:lnTo>
                    <a:pt x="100631" y="277391"/>
                  </a:lnTo>
                  <a:lnTo>
                    <a:pt x="152069" y="257404"/>
                  </a:lnTo>
                  <a:lnTo>
                    <a:pt x="193366" y="257024"/>
                  </a:lnTo>
                  <a:lnTo>
                    <a:pt x="248072" y="275781"/>
                  </a:lnTo>
                  <a:lnTo>
                    <a:pt x="308214" y="315803"/>
                  </a:lnTo>
                  <a:lnTo>
                    <a:pt x="335428" y="337888"/>
                  </a:lnTo>
                  <a:lnTo>
                    <a:pt x="356289" y="376199"/>
                  </a:lnTo>
                  <a:lnTo>
                    <a:pt x="379026" y="417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85347" y="1108336"/>
              <a:ext cx="286291" cy="597281"/>
            </a:xfrm>
            <a:custGeom>
              <a:avLst/>
              <a:gdLst/>
              <a:ahLst/>
              <a:cxnLst/>
              <a:rect l="0" t="0" r="0" b="0"/>
              <a:pathLst>
                <a:path w="286291" h="597281">
                  <a:moveTo>
                    <a:pt x="0" y="70855"/>
                  </a:moveTo>
                  <a:lnTo>
                    <a:pt x="17981" y="39573"/>
                  </a:lnTo>
                  <a:lnTo>
                    <a:pt x="34897" y="23417"/>
                  </a:lnTo>
                  <a:lnTo>
                    <a:pt x="75331" y="6757"/>
                  </a:lnTo>
                  <a:lnTo>
                    <a:pt x="129945" y="0"/>
                  </a:lnTo>
                  <a:lnTo>
                    <a:pt x="184991" y="9177"/>
                  </a:lnTo>
                  <a:lnTo>
                    <a:pt x="221578" y="26714"/>
                  </a:lnTo>
                  <a:lnTo>
                    <a:pt x="262351" y="80308"/>
                  </a:lnTo>
                  <a:lnTo>
                    <a:pt x="269657" y="91195"/>
                  </a:lnTo>
                  <a:lnTo>
                    <a:pt x="274656" y="118890"/>
                  </a:lnTo>
                  <a:lnTo>
                    <a:pt x="271808" y="149526"/>
                  </a:lnTo>
                  <a:lnTo>
                    <a:pt x="257050" y="190741"/>
                  </a:lnTo>
                  <a:lnTo>
                    <a:pt x="216186" y="249182"/>
                  </a:lnTo>
                  <a:lnTo>
                    <a:pt x="162220" y="293485"/>
                  </a:lnTo>
                  <a:lnTo>
                    <a:pt x="109426" y="317559"/>
                  </a:lnTo>
                  <a:lnTo>
                    <a:pt x="83115" y="327487"/>
                  </a:lnTo>
                  <a:lnTo>
                    <a:pt x="111997" y="327785"/>
                  </a:lnTo>
                  <a:lnTo>
                    <a:pt x="170293" y="342816"/>
                  </a:lnTo>
                  <a:lnTo>
                    <a:pt x="224017" y="366688"/>
                  </a:lnTo>
                  <a:lnTo>
                    <a:pt x="263789" y="393934"/>
                  </a:lnTo>
                  <a:lnTo>
                    <a:pt x="278287" y="414097"/>
                  </a:lnTo>
                  <a:lnTo>
                    <a:pt x="286290" y="437487"/>
                  </a:lnTo>
                  <a:lnTo>
                    <a:pt x="285947" y="459580"/>
                  </a:lnTo>
                  <a:lnTo>
                    <a:pt x="278776" y="477979"/>
                  </a:lnTo>
                  <a:lnTo>
                    <a:pt x="249519" y="514443"/>
                  </a:lnTo>
                  <a:lnTo>
                    <a:pt x="189235" y="552626"/>
                  </a:lnTo>
                  <a:lnTo>
                    <a:pt x="158089" y="578754"/>
                  </a:lnTo>
                  <a:lnTo>
                    <a:pt x="147399" y="597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885223" y="1768787"/>
            <a:ext cx="1284477" cy="1242364"/>
            <a:chOff x="4885223" y="1768787"/>
            <a:chExt cx="1284477" cy="1242364"/>
          </a:xfrm>
        </p:grpSpPr>
        <p:sp>
          <p:nvSpPr>
            <p:cNvPr id="40" name="Freeform 39"/>
            <p:cNvSpPr/>
            <p:nvPr/>
          </p:nvSpPr>
          <p:spPr>
            <a:xfrm>
              <a:off x="4927336" y="2000414"/>
              <a:ext cx="242157" cy="231628"/>
            </a:xfrm>
            <a:custGeom>
              <a:avLst/>
              <a:gdLst/>
              <a:ahLst/>
              <a:cxnLst/>
              <a:rect l="0" t="0" r="0" b="0"/>
              <a:pathLst>
                <a:path w="242157" h="231628">
                  <a:moveTo>
                    <a:pt x="0" y="0"/>
                  </a:moveTo>
                  <a:lnTo>
                    <a:pt x="49498" y="58563"/>
                  </a:lnTo>
                  <a:lnTo>
                    <a:pt x="98288" y="118283"/>
                  </a:lnTo>
                  <a:lnTo>
                    <a:pt x="160008" y="175434"/>
                  </a:lnTo>
                  <a:lnTo>
                    <a:pt x="221281" y="217586"/>
                  </a:lnTo>
                  <a:lnTo>
                    <a:pt x="24215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69450" y="1979357"/>
              <a:ext cx="168457" cy="284270"/>
            </a:xfrm>
            <a:custGeom>
              <a:avLst/>
              <a:gdLst/>
              <a:ahLst/>
              <a:cxnLst/>
              <a:rect l="0" t="0" r="0" b="0"/>
              <a:pathLst>
                <a:path w="168457" h="284270">
                  <a:moveTo>
                    <a:pt x="0" y="284269"/>
                  </a:moveTo>
                  <a:lnTo>
                    <a:pt x="11453" y="235339"/>
                  </a:lnTo>
                  <a:lnTo>
                    <a:pt x="20298" y="205201"/>
                  </a:lnTo>
                  <a:lnTo>
                    <a:pt x="51453" y="147725"/>
                  </a:lnTo>
                  <a:lnTo>
                    <a:pt x="87581" y="94063"/>
                  </a:lnTo>
                  <a:lnTo>
                    <a:pt x="136862" y="3394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82492" y="1768787"/>
              <a:ext cx="299071" cy="399029"/>
            </a:xfrm>
            <a:custGeom>
              <a:avLst/>
              <a:gdLst/>
              <a:ahLst/>
              <a:cxnLst/>
              <a:rect l="0" t="0" r="0" b="0"/>
              <a:pathLst>
                <a:path w="299071" h="399029">
                  <a:moveTo>
                    <a:pt x="213425" y="0"/>
                  </a:moveTo>
                  <a:lnTo>
                    <a:pt x="189378" y="9575"/>
                  </a:lnTo>
                  <a:lnTo>
                    <a:pt x="131423" y="47784"/>
                  </a:lnTo>
                  <a:lnTo>
                    <a:pt x="84159" y="105783"/>
                  </a:lnTo>
                  <a:lnTo>
                    <a:pt x="65896" y="128903"/>
                  </a:lnTo>
                  <a:lnTo>
                    <a:pt x="35108" y="188286"/>
                  </a:lnTo>
                  <a:lnTo>
                    <a:pt x="12085" y="251012"/>
                  </a:lnTo>
                  <a:lnTo>
                    <a:pt x="0" y="302361"/>
                  </a:lnTo>
                  <a:lnTo>
                    <a:pt x="190" y="354621"/>
                  </a:lnTo>
                  <a:lnTo>
                    <a:pt x="5757" y="368605"/>
                  </a:lnTo>
                  <a:lnTo>
                    <a:pt x="24422" y="390382"/>
                  </a:lnTo>
                  <a:lnTo>
                    <a:pt x="37120" y="395956"/>
                  </a:lnTo>
                  <a:lnTo>
                    <a:pt x="66827" y="399028"/>
                  </a:lnTo>
                  <a:lnTo>
                    <a:pt x="127916" y="388491"/>
                  </a:lnTo>
                  <a:lnTo>
                    <a:pt x="148515" y="380893"/>
                  </a:lnTo>
                  <a:lnTo>
                    <a:pt x="210923" y="344944"/>
                  </a:lnTo>
                  <a:lnTo>
                    <a:pt x="269479" y="290021"/>
                  </a:lnTo>
                  <a:lnTo>
                    <a:pt x="294514" y="251741"/>
                  </a:lnTo>
                  <a:lnTo>
                    <a:pt x="299070" y="241527"/>
                  </a:lnTo>
                  <a:lnTo>
                    <a:pt x="296258" y="234717"/>
                  </a:lnTo>
                  <a:lnTo>
                    <a:pt x="288534" y="230178"/>
                  </a:lnTo>
                  <a:lnTo>
                    <a:pt x="277535" y="227151"/>
                  </a:lnTo>
                  <a:lnTo>
                    <a:pt x="249717" y="233147"/>
                  </a:lnTo>
                  <a:lnTo>
                    <a:pt x="201171" y="256254"/>
                  </a:lnTo>
                  <a:lnTo>
                    <a:pt x="138978" y="297391"/>
                  </a:lnTo>
                  <a:lnTo>
                    <a:pt x="110258" y="320263"/>
                  </a:lnTo>
                  <a:lnTo>
                    <a:pt x="98163" y="338871"/>
                  </a:lnTo>
                  <a:lnTo>
                    <a:pt x="8708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85223" y="2337326"/>
              <a:ext cx="1284477" cy="147400"/>
            </a:xfrm>
            <a:custGeom>
              <a:avLst/>
              <a:gdLst/>
              <a:ahLst/>
              <a:cxnLst/>
              <a:rect l="0" t="0" r="0" b="0"/>
              <a:pathLst>
                <a:path w="1284477" h="147400">
                  <a:moveTo>
                    <a:pt x="0" y="147399"/>
                  </a:moveTo>
                  <a:lnTo>
                    <a:pt x="58616" y="147399"/>
                  </a:lnTo>
                  <a:lnTo>
                    <a:pt x="104585" y="147399"/>
                  </a:lnTo>
                  <a:lnTo>
                    <a:pt x="160839" y="141810"/>
                  </a:lnTo>
                  <a:lnTo>
                    <a:pt x="221961" y="132745"/>
                  </a:lnTo>
                  <a:lnTo>
                    <a:pt x="266715" y="126068"/>
                  </a:lnTo>
                  <a:lnTo>
                    <a:pt x="328590" y="118852"/>
                  </a:lnTo>
                  <a:lnTo>
                    <a:pt x="391420" y="110824"/>
                  </a:lnTo>
                  <a:lnTo>
                    <a:pt x="448891" y="99144"/>
                  </a:lnTo>
                  <a:lnTo>
                    <a:pt x="508423" y="92503"/>
                  </a:lnTo>
                  <a:lnTo>
                    <a:pt x="558915" y="83561"/>
                  </a:lnTo>
                  <a:lnTo>
                    <a:pt x="607801" y="76622"/>
                  </a:lnTo>
                  <a:lnTo>
                    <a:pt x="655041" y="71446"/>
                  </a:lnTo>
                  <a:lnTo>
                    <a:pt x="706083" y="62503"/>
                  </a:lnTo>
                  <a:lnTo>
                    <a:pt x="755131" y="55564"/>
                  </a:lnTo>
                  <a:lnTo>
                    <a:pt x="802420" y="50389"/>
                  </a:lnTo>
                  <a:lnTo>
                    <a:pt x="865212" y="38159"/>
                  </a:lnTo>
                  <a:lnTo>
                    <a:pt x="925243" y="27944"/>
                  </a:lnTo>
                  <a:lnTo>
                    <a:pt x="978125" y="23098"/>
                  </a:lnTo>
                  <a:lnTo>
                    <a:pt x="1040197" y="21662"/>
                  </a:lnTo>
                  <a:lnTo>
                    <a:pt x="1099273" y="15647"/>
                  </a:lnTo>
                  <a:lnTo>
                    <a:pt x="1153822" y="12045"/>
                  </a:lnTo>
                  <a:lnTo>
                    <a:pt x="1216251" y="3592"/>
                  </a:lnTo>
                  <a:lnTo>
                    <a:pt x="1264284" y="710"/>
                  </a:lnTo>
                  <a:lnTo>
                    <a:pt x="12844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49896" y="2442611"/>
              <a:ext cx="193421" cy="487555"/>
            </a:xfrm>
            <a:custGeom>
              <a:avLst/>
              <a:gdLst/>
              <a:ahLst/>
              <a:cxnLst/>
              <a:rect l="0" t="0" r="0" b="0"/>
              <a:pathLst>
                <a:path w="193421" h="487555">
                  <a:moveTo>
                    <a:pt x="88135" y="94756"/>
                  </a:moveTo>
                  <a:lnTo>
                    <a:pt x="71367" y="100346"/>
                  </a:lnTo>
                  <a:lnTo>
                    <a:pt x="60015" y="112448"/>
                  </a:lnTo>
                  <a:lnTo>
                    <a:pt x="55351" y="120589"/>
                  </a:lnTo>
                  <a:lnTo>
                    <a:pt x="53287" y="138993"/>
                  </a:lnTo>
                  <a:lnTo>
                    <a:pt x="57439" y="157701"/>
                  </a:lnTo>
                  <a:lnTo>
                    <a:pt x="99574" y="220034"/>
                  </a:lnTo>
                  <a:lnTo>
                    <a:pt x="129736" y="274224"/>
                  </a:lnTo>
                  <a:lnTo>
                    <a:pt x="152635" y="329988"/>
                  </a:lnTo>
                  <a:lnTo>
                    <a:pt x="153519" y="377624"/>
                  </a:lnTo>
                  <a:lnTo>
                    <a:pt x="142931" y="405309"/>
                  </a:lnTo>
                  <a:lnTo>
                    <a:pt x="113127" y="446089"/>
                  </a:lnTo>
                  <a:lnTo>
                    <a:pt x="86181" y="469346"/>
                  </a:lnTo>
                  <a:lnTo>
                    <a:pt x="50381" y="485466"/>
                  </a:lnTo>
                  <a:lnTo>
                    <a:pt x="26902" y="487554"/>
                  </a:lnTo>
                  <a:lnTo>
                    <a:pt x="15727" y="486473"/>
                  </a:lnTo>
                  <a:lnTo>
                    <a:pt x="8278" y="479903"/>
                  </a:lnTo>
                  <a:lnTo>
                    <a:pt x="0" y="457006"/>
                  </a:lnTo>
                  <a:lnTo>
                    <a:pt x="930" y="422408"/>
                  </a:lnTo>
                  <a:lnTo>
                    <a:pt x="18960" y="363635"/>
                  </a:lnTo>
                  <a:lnTo>
                    <a:pt x="38119" y="305753"/>
                  </a:lnTo>
                  <a:lnTo>
                    <a:pt x="70933" y="244768"/>
                  </a:lnTo>
                  <a:lnTo>
                    <a:pt x="105728" y="193179"/>
                  </a:lnTo>
                  <a:lnTo>
                    <a:pt x="132597" y="140887"/>
                  </a:lnTo>
                  <a:lnTo>
                    <a:pt x="159790" y="84757"/>
                  </a:lnTo>
                  <a:lnTo>
                    <a:pt x="182160" y="31655"/>
                  </a:lnTo>
                  <a:lnTo>
                    <a:pt x="1934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27378" y="2547896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5244"/>
                  </a:lnTo>
                  <a:lnTo>
                    <a:pt x="0" y="221030"/>
                  </a:lnTo>
                  <a:lnTo>
                    <a:pt x="1170" y="280220"/>
                  </a:lnTo>
                  <a:lnTo>
                    <a:pt x="8333" y="340271"/>
                  </a:lnTo>
                  <a:lnTo>
                    <a:pt x="15684" y="402176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06362" y="2457343"/>
              <a:ext cx="207226" cy="459051"/>
            </a:xfrm>
            <a:custGeom>
              <a:avLst/>
              <a:gdLst/>
              <a:ahLst/>
              <a:cxnLst/>
              <a:rect l="0" t="0" r="0" b="0"/>
              <a:pathLst>
                <a:path w="207226" h="459051">
                  <a:moveTo>
                    <a:pt x="0" y="101082"/>
                  </a:moveTo>
                  <a:lnTo>
                    <a:pt x="5590" y="78725"/>
                  </a:lnTo>
                  <a:lnTo>
                    <a:pt x="17692" y="61509"/>
                  </a:lnTo>
                  <a:lnTo>
                    <a:pt x="75583" y="9983"/>
                  </a:lnTo>
                  <a:lnTo>
                    <a:pt x="98713" y="2102"/>
                  </a:lnTo>
                  <a:lnTo>
                    <a:pt x="111432" y="0"/>
                  </a:lnTo>
                  <a:lnTo>
                    <a:pt x="134924" y="3904"/>
                  </a:lnTo>
                  <a:lnTo>
                    <a:pt x="178600" y="25474"/>
                  </a:lnTo>
                  <a:lnTo>
                    <a:pt x="193632" y="41742"/>
                  </a:lnTo>
                  <a:lnTo>
                    <a:pt x="203042" y="61840"/>
                  </a:lnTo>
                  <a:lnTo>
                    <a:pt x="207225" y="86370"/>
                  </a:lnTo>
                  <a:lnTo>
                    <a:pt x="199725" y="115990"/>
                  </a:lnTo>
                  <a:lnTo>
                    <a:pt x="164905" y="175878"/>
                  </a:lnTo>
                  <a:lnTo>
                    <a:pt x="142708" y="204352"/>
                  </a:lnTo>
                  <a:lnTo>
                    <a:pt x="81759" y="245756"/>
                  </a:lnTo>
                  <a:lnTo>
                    <a:pt x="72053" y="250174"/>
                  </a:lnTo>
                  <a:lnTo>
                    <a:pt x="51911" y="251963"/>
                  </a:lnTo>
                  <a:lnTo>
                    <a:pt x="41627" y="250802"/>
                  </a:lnTo>
                  <a:lnTo>
                    <a:pt x="35940" y="246519"/>
                  </a:lnTo>
                  <a:lnTo>
                    <a:pt x="33319" y="240154"/>
                  </a:lnTo>
                  <a:lnTo>
                    <a:pt x="32741" y="232401"/>
                  </a:lnTo>
                  <a:lnTo>
                    <a:pt x="38205" y="228402"/>
                  </a:lnTo>
                  <a:lnTo>
                    <a:pt x="59874" y="227078"/>
                  </a:lnTo>
                  <a:lnTo>
                    <a:pt x="93780" y="238500"/>
                  </a:lnTo>
                  <a:lnTo>
                    <a:pt x="126053" y="262291"/>
                  </a:lnTo>
                  <a:lnTo>
                    <a:pt x="146664" y="291567"/>
                  </a:lnTo>
                  <a:lnTo>
                    <a:pt x="162939" y="334070"/>
                  </a:lnTo>
                  <a:lnTo>
                    <a:pt x="166004" y="359440"/>
                  </a:lnTo>
                  <a:lnTo>
                    <a:pt x="161127" y="380074"/>
                  </a:lnTo>
                  <a:lnTo>
                    <a:pt x="138933" y="412385"/>
                  </a:lnTo>
                  <a:lnTo>
                    <a:pt x="88428" y="445265"/>
                  </a:lnTo>
                  <a:lnTo>
                    <a:pt x="63171" y="459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5232663" y="926507"/>
            <a:ext cx="10529" cy="231628"/>
          </a:xfrm>
          <a:custGeom>
            <a:avLst/>
            <a:gdLst/>
            <a:ahLst/>
            <a:cxnLst/>
            <a:rect l="0" t="0" r="0" b="0"/>
            <a:pathLst>
              <a:path w="10529" h="231628">
                <a:moveTo>
                  <a:pt x="0" y="0"/>
                </a:moveTo>
                <a:lnTo>
                  <a:pt x="3120" y="42692"/>
                </a:lnTo>
                <a:lnTo>
                  <a:pt x="9553" y="104408"/>
                </a:lnTo>
                <a:lnTo>
                  <a:pt x="10336" y="166550"/>
                </a:lnTo>
                <a:lnTo>
                  <a:pt x="10472" y="203766"/>
                </a:lnTo>
                <a:lnTo>
                  <a:pt x="10528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2275162" y="1547689"/>
            <a:ext cx="1971646" cy="536954"/>
            <a:chOff x="2275162" y="1547689"/>
            <a:chExt cx="1971646" cy="536954"/>
          </a:xfrm>
        </p:grpSpPr>
        <p:sp>
          <p:nvSpPr>
            <p:cNvPr id="49" name="Freeform 48"/>
            <p:cNvSpPr/>
            <p:nvPr/>
          </p:nvSpPr>
          <p:spPr>
            <a:xfrm>
              <a:off x="2275162" y="1547689"/>
              <a:ext cx="222002" cy="469326"/>
            </a:xfrm>
            <a:custGeom>
              <a:avLst/>
              <a:gdLst/>
              <a:ahLst/>
              <a:cxnLst/>
              <a:rect l="0" t="0" r="0" b="0"/>
              <a:pathLst>
                <a:path w="222002" h="469326">
                  <a:moveTo>
                    <a:pt x="177977" y="0"/>
                  </a:moveTo>
                  <a:lnTo>
                    <a:pt x="146695" y="9575"/>
                  </a:lnTo>
                  <a:lnTo>
                    <a:pt x="102700" y="44992"/>
                  </a:lnTo>
                  <a:lnTo>
                    <a:pt x="62881" y="103468"/>
                  </a:lnTo>
                  <a:lnTo>
                    <a:pt x="28333" y="164924"/>
                  </a:lnTo>
                  <a:lnTo>
                    <a:pt x="10464" y="216111"/>
                  </a:lnTo>
                  <a:lnTo>
                    <a:pt x="2392" y="267974"/>
                  </a:lnTo>
                  <a:lnTo>
                    <a:pt x="0" y="327794"/>
                  </a:lnTo>
                  <a:lnTo>
                    <a:pt x="2411" y="380614"/>
                  </a:lnTo>
                  <a:lnTo>
                    <a:pt x="13654" y="418490"/>
                  </a:lnTo>
                  <a:lnTo>
                    <a:pt x="26566" y="439849"/>
                  </a:lnTo>
                  <a:lnTo>
                    <a:pt x="44003" y="457141"/>
                  </a:lnTo>
                  <a:lnTo>
                    <a:pt x="66571" y="466386"/>
                  </a:lnTo>
                  <a:lnTo>
                    <a:pt x="91029" y="469325"/>
                  </a:lnTo>
                  <a:lnTo>
                    <a:pt x="113597" y="466732"/>
                  </a:lnTo>
                  <a:lnTo>
                    <a:pt x="151623" y="447517"/>
                  </a:lnTo>
                  <a:lnTo>
                    <a:pt x="181347" y="425186"/>
                  </a:lnTo>
                  <a:lnTo>
                    <a:pt x="211182" y="381038"/>
                  </a:lnTo>
                  <a:lnTo>
                    <a:pt x="221201" y="358863"/>
                  </a:lnTo>
                  <a:lnTo>
                    <a:pt x="222001" y="348036"/>
                  </a:lnTo>
                  <a:lnTo>
                    <a:pt x="216651" y="326648"/>
                  </a:lnTo>
                  <a:lnTo>
                    <a:pt x="209609" y="320711"/>
                  </a:lnTo>
                  <a:lnTo>
                    <a:pt x="200235" y="317922"/>
                  </a:lnTo>
                  <a:lnTo>
                    <a:pt x="164685" y="319587"/>
                  </a:lnTo>
                  <a:lnTo>
                    <a:pt x="139314" y="326872"/>
                  </a:lnTo>
                  <a:lnTo>
                    <a:pt x="83675" y="369948"/>
                  </a:lnTo>
                  <a:lnTo>
                    <a:pt x="34744" y="422731"/>
                  </a:lnTo>
                  <a:lnTo>
                    <a:pt x="2005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90010" y="1884601"/>
              <a:ext cx="189514" cy="136871"/>
            </a:xfrm>
            <a:custGeom>
              <a:avLst/>
              <a:gdLst/>
              <a:ahLst/>
              <a:cxnLst/>
              <a:rect l="0" t="0" r="0" b="0"/>
              <a:pathLst>
                <a:path w="189514" h="136871">
                  <a:moveTo>
                    <a:pt x="0" y="0"/>
                  </a:moveTo>
                  <a:lnTo>
                    <a:pt x="5589" y="16767"/>
                  </a:lnTo>
                  <a:lnTo>
                    <a:pt x="54057" y="74247"/>
                  </a:lnTo>
                  <a:lnTo>
                    <a:pt x="95036" y="106346"/>
                  </a:lnTo>
                  <a:lnTo>
                    <a:pt x="156782" y="131668"/>
                  </a:lnTo>
                  <a:lnTo>
                    <a:pt x="189513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32124" y="1853015"/>
              <a:ext cx="115814" cy="231628"/>
            </a:xfrm>
            <a:custGeom>
              <a:avLst/>
              <a:gdLst/>
              <a:ahLst/>
              <a:cxnLst/>
              <a:rect l="0" t="0" r="0" b="0"/>
              <a:pathLst>
                <a:path w="115814" h="231628">
                  <a:moveTo>
                    <a:pt x="0" y="231627"/>
                  </a:moveTo>
                  <a:lnTo>
                    <a:pt x="19128" y="169347"/>
                  </a:lnTo>
                  <a:lnTo>
                    <a:pt x="49803" y="107020"/>
                  </a:lnTo>
                  <a:lnTo>
                    <a:pt x="84316" y="5287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94849" y="1734060"/>
              <a:ext cx="226830" cy="277586"/>
            </a:xfrm>
            <a:custGeom>
              <a:avLst/>
              <a:gdLst/>
              <a:ahLst/>
              <a:cxnLst/>
              <a:rect l="0" t="0" r="0" b="0"/>
              <a:pathLst>
                <a:path w="226830" h="277586">
                  <a:moveTo>
                    <a:pt x="16259" y="66313"/>
                  </a:moveTo>
                  <a:lnTo>
                    <a:pt x="34240" y="35030"/>
                  </a:lnTo>
                  <a:lnTo>
                    <a:pt x="60581" y="12460"/>
                  </a:lnTo>
                  <a:lnTo>
                    <a:pt x="80412" y="2214"/>
                  </a:lnTo>
                  <a:lnTo>
                    <a:pt x="100923" y="0"/>
                  </a:lnTo>
                  <a:lnTo>
                    <a:pt x="120568" y="4085"/>
                  </a:lnTo>
                  <a:lnTo>
                    <a:pt x="137098" y="13699"/>
                  </a:lnTo>
                  <a:lnTo>
                    <a:pt x="149124" y="32011"/>
                  </a:lnTo>
                  <a:lnTo>
                    <a:pt x="153969" y="43445"/>
                  </a:lnTo>
                  <a:lnTo>
                    <a:pt x="156232" y="68627"/>
                  </a:lnTo>
                  <a:lnTo>
                    <a:pt x="148154" y="117333"/>
                  </a:lnTo>
                  <a:lnTo>
                    <a:pt x="119651" y="175220"/>
                  </a:lnTo>
                  <a:lnTo>
                    <a:pt x="76063" y="236285"/>
                  </a:lnTo>
                  <a:lnTo>
                    <a:pt x="35255" y="273111"/>
                  </a:lnTo>
                  <a:lnTo>
                    <a:pt x="25414" y="276708"/>
                  </a:lnTo>
                  <a:lnTo>
                    <a:pt x="5120" y="277585"/>
                  </a:lnTo>
                  <a:lnTo>
                    <a:pt x="644" y="272671"/>
                  </a:lnTo>
                  <a:lnTo>
                    <a:pt x="0" y="264717"/>
                  </a:lnTo>
                  <a:lnTo>
                    <a:pt x="6693" y="243399"/>
                  </a:lnTo>
                  <a:lnTo>
                    <a:pt x="49358" y="183494"/>
                  </a:lnTo>
                  <a:lnTo>
                    <a:pt x="72694" y="167916"/>
                  </a:lnTo>
                  <a:lnTo>
                    <a:pt x="125803" y="148384"/>
                  </a:lnTo>
                  <a:lnTo>
                    <a:pt x="150343" y="149972"/>
                  </a:lnTo>
                  <a:lnTo>
                    <a:pt x="171779" y="158477"/>
                  </a:lnTo>
                  <a:lnTo>
                    <a:pt x="189104" y="170055"/>
                  </a:lnTo>
                  <a:lnTo>
                    <a:pt x="201484" y="186120"/>
                  </a:lnTo>
                  <a:lnTo>
                    <a:pt x="221585" y="232955"/>
                  </a:lnTo>
                  <a:lnTo>
                    <a:pt x="226829" y="2558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42735" y="1731064"/>
              <a:ext cx="151677" cy="311465"/>
            </a:xfrm>
            <a:custGeom>
              <a:avLst/>
              <a:gdLst/>
              <a:ahLst/>
              <a:cxnLst/>
              <a:rect l="0" t="0" r="0" b="0"/>
              <a:pathLst>
                <a:path w="151677" h="311465">
                  <a:moveTo>
                    <a:pt x="0" y="27195"/>
                  </a:moveTo>
                  <a:lnTo>
                    <a:pt x="11179" y="10427"/>
                  </a:lnTo>
                  <a:lnTo>
                    <a:pt x="19151" y="5488"/>
                  </a:lnTo>
                  <a:lnTo>
                    <a:pt x="40487" y="0"/>
                  </a:lnTo>
                  <a:lnTo>
                    <a:pt x="73218" y="2499"/>
                  </a:lnTo>
                  <a:lnTo>
                    <a:pt x="126279" y="28564"/>
                  </a:lnTo>
                  <a:lnTo>
                    <a:pt x="136829" y="35127"/>
                  </a:lnTo>
                  <a:lnTo>
                    <a:pt x="143862" y="44181"/>
                  </a:lnTo>
                  <a:lnTo>
                    <a:pt x="151676" y="66720"/>
                  </a:lnTo>
                  <a:lnTo>
                    <a:pt x="150250" y="78111"/>
                  </a:lnTo>
                  <a:lnTo>
                    <a:pt x="139308" y="100127"/>
                  </a:lnTo>
                  <a:lnTo>
                    <a:pt x="90572" y="145102"/>
                  </a:lnTo>
                  <a:lnTo>
                    <a:pt x="39440" y="182842"/>
                  </a:lnTo>
                  <a:lnTo>
                    <a:pt x="66979" y="170553"/>
                  </a:lnTo>
                  <a:lnTo>
                    <a:pt x="85920" y="170068"/>
                  </a:lnTo>
                  <a:lnTo>
                    <a:pt x="106037" y="174922"/>
                  </a:lnTo>
                  <a:lnTo>
                    <a:pt x="126676" y="184878"/>
                  </a:lnTo>
                  <a:lnTo>
                    <a:pt x="141309" y="203341"/>
                  </a:lnTo>
                  <a:lnTo>
                    <a:pt x="146848" y="214815"/>
                  </a:lnTo>
                  <a:lnTo>
                    <a:pt x="148202" y="224805"/>
                  </a:lnTo>
                  <a:lnTo>
                    <a:pt x="143467" y="242143"/>
                  </a:lnTo>
                  <a:lnTo>
                    <a:pt x="127647" y="270647"/>
                  </a:lnTo>
                  <a:lnTo>
                    <a:pt x="102552" y="295731"/>
                  </a:lnTo>
                  <a:lnTo>
                    <a:pt x="73700" y="311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69119" y="1926715"/>
              <a:ext cx="136871" cy="20190"/>
            </a:xfrm>
            <a:custGeom>
              <a:avLst/>
              <a:gdLst/>
              <a:ahLst/>
              <a:cxnLst/>
              <a:rect l="0" t="0" r="0" b="0"/>
              <a:pathLst>
                <a:path w="136871" h="20190">
                  <a:moveTo>
                    <a:pt x="0" y="0"/>
                  </a:moveTo>
                  <a:lnTo>
                    <a:pt x="11178" y="11178"/>
                  </a:lnTo>
                  <a:lnTo>
                    <a:pt x="29145" y="16666"/>
                  </a:lnTo>
                  <a:lnTo>
                    <a:pt x="78806" y="20189"/>
                  </a:lnTo>
                  <a:lnTo>
                    <a:pt x="102875" y="1443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79647" y="1779316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0" y="0"/>
                  </a:moveTo>
                  <a:lnTo>
                    <a:pt x="58617" y="5589"/>
                  </a:lnTo>
                  <a:lnTo>
                    <a:pt x="112791" y="9552"/>
                  </a:lnTo>
                  <a:lnTo>
                    <a:pt x="162313" y="10335"/>
                  </a:lnTo>
                  <a:lnTo>
                    <a:pt x="18951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08262" y="1652974"/>
              <a:ext cx="18827" cy="326384"/>
            </a:xfrm>
            <a:custGeom>
              <a:avLst/>
              <a:gdLst/>
              <a:ahLst/>
              <a:cxnLst/>
              <a:rect l="0" t="0" r="0" b="0"/>
              <a:pathLst>
                <a:path w="18827" h="326384">
                  <a:moveTo>
                    <a:pt x="18826" y="0"/>
                  </a:moveTo>
                  <a:lnTo>
                    <a:pt x="18826" y="58616"/>
                  </a:lnTo>
                  <a:lnTo>
                    <a:pt x="17656" y="120026"/>
                  </a:lnTo>
                  <a:lnTo>
                    <a:pt x="10492" y="181549"/>
                  </a:lnTo>
                  <a:lnTo>
                    <a:pt x="3142" y="244092"/>
                  </a:lnTo>
                  <a:lnTo>
                    <a:pt x="0" y="297996"/>
                  </a:lnTo>
                  <a:lnTo>
                    <a:pt x="829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32373" y="1660244"/>
              <a:ext cx="200493" cy="298057"/>
            </a:xfrm>
            <a:custGeom>
              <a:avLst/>
              <a:gdLst/>
              <a:ahLst/>
              <a:cxnLst/>
              <a:rect l="0" t="0" r="0" b="0"/>
              <a:pathLst>
                <a:path w="200493" h="298057">
                  <a:moveTo>
                    <a:pt x="0" y="34844"/>
                  </a:moveTo>
                  <a:lnTo>
                    <a:pt x="17981" y="19203"/>
                  </a:lnTo>
                  <a:lnTo>
                    <a:pt x="69741" y="0"/>
                  </a:lnTo>
                  <a:lnTo>
                    <a:pt x="109701" y="473"/>
                  </a:lnTo>
                  <a:lnTo>
                    <a:pt x="145588" y="8022"/>
                  </a:lnTo>
                  <a:lnTo>
                    <a:pt x="172858" y="23257"/>
                  </a:lnTo>
                  <a:lnTo>
                    <a:pt x="177240" y="31799"/>
                  </a:lnTo>
                  <a:lnTo>
                    <a:pt x="178989" y="53767"/>
                  </a:lnTo>
                  <a:lnTo>
                    <a:pt x="169628" y="79129"/>
                  </a:lnTo>
                  <a:lnTo>
                    <a:pt x="140612" y="122360"/>
                  </a:lnTo>
                  <a:lnTo>
                    <a:pt x="103944" y="152260"/>
                  </a:lnTo>
                  <a:lnTo>
                    <a:pt x="83632" y="162288"/>
                  </a:lnTo>
                  <a:lnTo>
                    <a:pt x="79151" y="161920"/>
                  </a:lnTo>
                  <a:lnTo>
                    <a:pt x="78504" y="158166"/>
                  </a:lnTo>
                  <a:lnTo>
                    <a:pt x="80412" y="152154"/>
                  </a:lnTo>
                  <a:lnTo>
                    <a:pt x="86363" y="146975"/>
                  </a:lnTo>
                  <a:lnTo>
                    <a:pt x="105454" y="138102"/>
                  </a:lnTo>
                  <a:lnTo>
                    <a:pt x="129537" y="136498"/>
                  </a:lnTo>
                  <a:lnTo>
                    <a:pt x="177536" y="145001"/>
                  </a:lnTo>
                  <a:lnTo>
                    <a:pt x="186207" y="150396"/>
                  </a:lnTo>
                  <a:lnTo>
                    <a:pt x="198962" y="165749"/>
                  </a:lnTo>
                  <a:lnTo>
                    <a:pt x="200492" y="174756"/>
                  </a:lnTo>
                  <a:lnTo>
                    <a:pt x="195952" y="194123"/>
                  </a:lnTo>
                  <a:lnTo>
                    <a:pt x="173973" y="233982"/>
                  </a:lnTo>
                  <a:lnTo>
                    <a:pt x="143983" y="265599"/>
                  </a:lnTo>
                  <a:lnTo>
                    <a:pt x="114801" y="284150"/>
                  </a:lnTo>
                  <a:lnTo>
                    <a:pt x="84228" y="298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76731" y="1682956"/>
              <a:ext cx="170077" cy="394500"/>
            </a:xfrm>
            <a:custGeom>
              <a:avLst/>
              <a:gdLst/>
              <a:ahLst/>
              <a:cxnLst/>
              <a:rect l="0" t="0" r="0" b="0"/>
              <a:pathLst>
                <a:path w="170077" h="394500">
                  <a:moveTo>
                    <a:pt x="134668" y="12132"/>
                  </a:moveTo>
                  <a:lnTo>
                    <a:pt x="123489" y="953"/>
                  </a:lnTo>
                  <a:lnTo>
                    <a:pt x="116687" y="0"/>
                  </a:lnTo>
                  <a:lnTo>
                    <a:pt x="99770" y="5180"/>
                  </a:lnTo>
                  <a:lnTo>
                    <a:pt x="83673" y="21520"/>
                  </a:lnTo>
                  <a:lnTo>
                    <a:pt x="54275" y="70138"/>
                  </a:lnTo>
                  <a:lnTo>
                    <a:pt x="44167" y="116536"/>
                  </a:lnTo>
                  <a:lnTo>
                    <a:pt x="48042" y="143931"/>
                  </a:lnTo>
                  <a:lnTo>
                    <a:pt x="52351" y="156150"/>
                  </a:lnTo>
                  <a:lnTo>
                    <a:pt x="66497" y="172846"/>
                  </a:lnTo>
                  <a:lnTo>
                    <a:pt x="129402" y="219355"/>
                  </a:lnTo>
                  <a:lnTo>
                    <a:pt x="146105" y="245887"/>
                  </a:lnTo>
                  <a:lnTo>
                    <a:pt x="148330" y="265761"/>
                  </a:lnTo>
                  <a:lnTo>
                    <a:pt x="144249" y="286293"/>
                  </a:lnTo>
                  <a:lnTo>
                    <a:pt x="128798" y="316413"/>
                  </a:lnTo>
                  <a:lnTo>
                    <a:pt x="74914" y="376942"/>
                  </a:lnTo>
                  <a:lnTo>
                    <a:pt x="42744" y="392535"/>
                  </a:lnTo>
                  <a:lnTo>
                    <a:pt x="20113" y="394499"/>
                  </a:lnTo>
                  <a:lnTo>
                    <a:pt x="9165" y="393385"/>
                  </a:lnTo>
                  <a:lnTo>
                    <a:pt x="3036" y="389133"/>
                  </a:lnTo>
                  <a:lnTo>
                    <a:pt x="120" y="382789"/>
                  </a:lnTo>
                  <a:lnTo>
                    <a:pt x="0" y="366381"/>
                  </a:lnTo>
                  <a:lnTo>
                    <a:pt x="12587" y="316969"/>
                  </a:lnTo>
                  <a:lnTo>
                    <a:pt x="47612" y="254244"/>
                  </a:lnTo>
                  <a:lnTo>
                    <a:pt x="89104" y="196701"/>
                  </a:lnTo>
                  <a:lnTo>
                    <a:pt x="127267" y="145232"/>
                  </a:lnTo>
                  <a:lnTo>
                    <a:pt x="155692" y="97695"/>
                  </a:lnTo>
                  <a:lnTo>
                    <a:pt x="168713" y="59580"/>
                  </a:lnTo>
                  <a:lnTo>
                    <a:pt x="170076" y="35560"/>
                  </a:lnTo>
                  <a:lnTo>
                    <a:pt x="167386" y="14784"/>
                  </a:lnTo>
                  <a:lnTo>
                    <a:pt x="166253" y="12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242984" y="1821430"/>
            <a:ext cx="652768" cy="421141"/>
            <a:chOff x="4242984" y="1821430"/>
            <a:chExt cx="652768" cy="421141"/>
          </a:xfrm>
        </p:grpSpPr>
        <p:sp>
          <p:nvSpPr>
            <p:cNvPr id="60" name="Freeform 59"/>
            <p:cNvSpPr/>
            <p:nvPr/>
          </p:nvSpPr>
          <p:spPr>
            <a:xfrm>
              <a:off x="4421969" y="1831958"/>
              <a:ext cx="114124" cy="136872"/>
            </a:xfrm>
            <a:custGeom>
              <a:avLst/>
              <a:gdLst/>
              <a:ahLst/>
              <a:cxnLst/>
              <a:rect l="0" t="0" r="0" b="0"/>
              <a:pathLst>
                <a:path w="114124" h="136872">
                  <a:moveTo>
                    <a:pt x="94756" y="0"/>
                  </a:moveTo>
                  <a:lnTo>
                    <a:pt x="111524" y="5589"/>
                  </a:lnTo>
                  <a:lnTo>
                    <a:pt x="114123" y="9575"/>
                  </a:lnTo>
                  <a:lnTo>
                    <a:pt x="113516" y="14573"/>
                  </a:lnTo>
                  <a:lnTo>
                    <a:pt x="88315" y="64451"/>
                  </a:lnTo>
                  <a:lnTo>
                    <a:pt x="26269" y="122291"/>
                  </a:lnTo>
                  <a:lnTo>
                    <a:pt x="14405" y="13039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37741" y="1874072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53554" y="1821430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85098" y="2116227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42984" y="2053057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0" y="52642"/>
                  </a:moveTo>
                  <a:lnTo>
                    <a:pt x="53875" y="27448"/>
                  </a:lnTo>
                  <a:lnTo>
                    <a:pt x="117056" y="328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79855" y="2097464"/>
              <a:ext cx="91954" cy="123894"/>
            </a:xfrm>
            <a:custGeom>
              <a:avLst/>
              <a:gdLst/>
              <a:ahLst/>
              <a:cxnLst/>
              <a:rect l="0" t="0" r="0" b="0"/>
              <a:pathLst>
                <a:path w="91954" h="123894">
                  <a:moveTo>
                    <a:pt x="0" y="60878"/>
                  </a:moveTo>
                  <a:lnTo>
                    <a:pt x="9575" y="99395"/>
                  </a:lnTo>
                  <a:lnTo>
                    <a:pt x="20243" y="117381"/>
                  </a:lnTo>
                  <a:lnTo>
                    <a:pt x="27533" y="121943"/>
                  </a:lnTo>
                  <a:lnTo>
                    <a:pt x="44992" y="123893"/>
                  </a:lnTo>
                  <a:lnTo>
                    <a:pt x="53391" y="120435"/>
                  </a:lnTo>
                  <a:lnTo>
                    <a:pt x="68962" y="107235"/>
                  </a:lnTo>
                  <a:lnTo>
                    <a:pt x="85294" y="80072"/>
                  </a:lnTo>
                  <a:lnTo>
                    <a:pt x="91953" y="44208"/>
                  </a:lnTo>
                  <a:lnTo>
                    <a:pt x="87271" y="20714"/>
                  </a:lnTo>
                  <a:lnTo>
                    <a:pt x="82747" y="9535"/>
                  </a:lnTo>
                  <a:lnTo>
                    <a:pt x="76221" y="3252"/>
                  </a:lnTo>
                  <a:lnTo>
                    <a:pt x="68362" y="234"/>
                  </a:lnTo>
                  <a:lnTo>
                    <a:pt x="51440" y="0"/>
                  </a:lnTo>
                  <a:lnTo>
                    <a:pt x="21056" y="8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00131" y="2105699"/>
              <a:ext cx="48181" cy="79331"/>
            </a:xfrm>
            <a:custGeom>
              <a:avLst/>
              <a:gdLst/>
              <a:ahLst/>
              <a:cxnLst/>
              <a:rect l="0" t="0" r="0" b="0"/>
              <a:pathLst>
                <a:path w="48181" h="79331">
                  <a:moveTo>
                    <a:pt x="6066" y="21057"/>
                  </a:moveTo>
                  <a:lnTo>
                    <a:pt x="0" y="53509"/>
                  </a:lnTo>
                  <a:lnTo>
                    <a:pt x="2590" y="74085"/>
                  </a:lnTo>
                  <a:lnTo>
                    <a:pt x="7258" y="78636"/>
                  </a:lnTo>
                  <a:lnTo>
                    <a:pt x="13879" y="79330"/>
                  </a:lnTo>
                  <a:lnTo>
                    <a:pt x="21803" y="77453"/>
                  </a:lnTo>
                  <a:lnTo>
                    <a:pt x="28256" y="72693"/>
                  </a:lnTo>
                  <a:lnTo>
                    <a:pt x="38545" y="58044"/>
                  </a:lnTo>
                  <a:lnTo>
                    <a:pt x="481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13379" y="2105699"/>
              <a:ext cx="19160" cy="136872"/>
            </a:xfrm>
            <a:custGeom>
              <a:avLst/>
              <a:gdLst/>
              <a:ahLst/>
              <a:cxnLst/>
              <a:rect l="0" t="0" r="0" b="0"/>
              <a:pathLst>
                <a:path w="19160" h="136872">
                  <a:moveTo>
                    <a:pt x="19159" y="0"/>
                  </a:moveTo>
                  <a:lnTo>
                    <a:pt x="2371" y="62280"/>
                  </a:lnTo>
                  <a:lnTo>
                    <a:pt x="0" y="88901"/>
                  </a:lnTo>
                  <a:lnTo>
                    <a:pt x="5185" y="110092"/>
                  </a:lnTo>
                  <a:lnTo>
                    <a:pt x="1915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02112" y="2084642"/>
              <a:ext cx="62862" cy="136764"/>
            </a:xfrm>
            <a:custGeom>
              <a:avLst/>
              <a:gdLst/>
              <a:ahLst/>
              <a:cxnLst/>
              <a:rect l="0" t="0" r="0" b="0"/>
              <a:pathLst>
                <a:path w="62862" h="136764">
                  <a:moveTo>
                    <a:pt x="14655" y="52643"/>
                  </a:moveTo>
                  <a:lnTo>
                    <a:pt x="0" y="102194"/>
                  </a:lnTo>
                  <a:lnTo>
                    <a:pt x="206" y="112583"/>
                  </a:lnTo>
                  <a:lnTo>
                    <a:pt x="6673" y="130366"/>
                  </a:lnTo>
                  <a:lnTo>
                    <a:pt x="12843" y="134874"/>
                  </a:lnTo>
                  <a:lnTo>
                    <a:pt x="20466" y="136709"/>
                  </a:lnTo>
                  <a:lnTo>
                    <a:pt x="29057" y="136763"/>
                  </a:lnTo>
                  <a:lnTo>
                    <a:pt x="44842" y="130584"/>
                  </a:lnTo>
                  <a:lnTo>
                    <a:pt x="52327" y="125660"/>
                  </a:lnTo>
                  <a:lnTo>
                    <a:pt x="57317" y="117699"/>
                  </a:lnTo>
                  <a:lnTo>
                    <a:pt x="62861" y="96374"/>
                  </a:lnTo>
                  <a:lnTo>
                    <a:pt x="60394" y="63650"/>
                  </a:lnTo>
                  <a:lnTo>
                    <a:pt x="52254" y="31728"/>
                  </a:lnTo>
                  <a:lnTo>
                    <a:pt x="42673" y="16831"/>
                  </a:lnTo>
                  <a:lnTo>
                    <a:pt x="251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90466" y="2063585"/>
              <a:ext cx="105286" cy="158931"/>
            </a:xfrm>
            <a:custGeom>
              <a:avLst/>
              <a:gdLst/>
              <a:ahLst/>
              <a:cxnLst/>
              <a:rect l="0" t="0" r="0" b="0"/>
              <a:pathLst>
                <a:path w="105286" h="158931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5684" y="154167"/>
                  </a:lnTo>
                  <a:lnTo>
                    <a:pt x="19815" y="158930"/>
                  </a:lnTo>
                  <a:lnTo>
                    <a:pt x="24908" y="158596"/>
                  </a:lnTo>
                  <a:lnTo>
                    <a:pt x="30643" y="154864"/>
                  </a:lnTo>
                  <a:lnTo>
                    <a:pt x="34467" y="147696"/>
                  </a:lnTo>
                  <a:lnTo>
                    <a:pt x="46696" y="95027"/>
                  </a:lnTo>
                  <a:lnTo>
                    <a:pt x="51018" y="90257"/>
                  </a:lnTo>
                  <a:lnTo>
                    <a:pt x="56239" y="89417"/>
                  </a:lnTo>
                  <a:lnTo>
                    <a:pt x="62059" y="91197"/>
                  </a:lnTo>
                  <a:lnTo>
                    <a:pt x="67109" y="97063"/>
                  </a:lnTo>
                  <a:lnTo>
                    <a:pt x="75840" y="116059"/>
                  </a:lnTo>
                  <a:lnTo>
                    <a:pt x="79806" y="119486"/>
                  </a:lnTo>
                  <a:lnTo>
                    <a:pt x="83619" y="118262"/>
                  </a:lnTo>
                  <a:lnTo>
                    <a:pt x="87332" y="113936"/>
                  </a:lnTo>
                  <a:lnTo>
                    <a:pt x="99694" y="5301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4506197" y="2105699"/>
            <a:ext cx="33304" cy="105286"/>
          </a:xfrm>
          <a:custGeom>
            <a:avLst/>
            <a:gdLst/>
            <a:ahLst/>
            <a:cxnLst/>
            <a:rect l="0" t="0" r="0" b="0"/>
            <a:pathLst>
              <a:path w="33304" h="105286">
                <a:moveTo>
                  <a:pt x="0" y="105285"/>
                </a:moveTo>
                <a:lnTo>
                  <a:pt x="29308" y="61322"/>
                </a:lnTo>
                <a:lnTo>
                  <a:pt x="33303" y="41293"/>
                </a:lnTo>
                <a:lnTo>
                  <a:pt x="3158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2558425" y="2542307"/>
            <a:ext cx="1547690" cy="416201"/>
            <a:chOff x="2558425" y="2542307"/>
            <a:chExt cx="1547690" cy="416201"/>
          </a:xfrm>
        </p:grpSpPr>
        <p:sp>
          <p:nvSpPr>
            <p:cNvPr id="72" name="Freeform 71"/>
            <p:cNvSpPr/>
            <p:nvPr/>
          </p:nvSpPr>
          <p:spPr>
            <a:xfrm>
              <a:off x="2558425" y="2600569"/>
              <a:ext cx="280890" cy="357939"/>
            </a:xfrm>
            <a:custGeom>
              <a:avLst/>
              <a:gdLst/>
              <a:ahLst/>
              <a:cxnLst/>
              <a:rect l="0" t="0" r="0" b="0"/>
              <a:pathLst>
                <a:path w="280890" h="357939">
                  <a:moveTo>
                    <a:pt x="0" y="10498"/>
                  </a:moveTo>
                  <a:lnTo>
                    <a:pt x="16767" y="4909"/>
                  </a:lnTo>
                  <a:lnTo>
                    <a:pt x="69515" y="7011"/>
                  </a:lnTo>
                  <a:lnTo>
                    <a:pt x="126208" y="1707"/>
                  </a:lnTo>
                  <a:lnTo>
                    <a:pt x="182467" y="313"/>
                  </a:lnTo>
                  <a:lnTo>
                    <a:pt x="238640" y="37"/>
                  </a:lnTo>
                  <a:lnTo>
                    <a:pt x="266719" y="0"/>
                  </a:lnTo>
                  <a:lnTo>
                    <a:pt x="274909" y="4669"/>
                  </a:lnTo>
                  <a:lnTo>
                    <a:pt x="279199" y="12461"/>
                  </a:lnTo>
                  <a:lnTo>
                    <a:pt x="280889" y="22335"/>
                  </a:lnTo>
                  <a:lnTo>
                    <a:pt x="273408" y="45785"/>
                  </a:lnTo>
                  <a:lnTo>
                    <a:pt x="234420" y="104556"/>
                  </a:lnTo>
                  <a:lnTo>
                    <a:pt x="190805" y="163827"/>
                  </a:lnTo>
                  <a:lnTo>
                    <a:pt x="131390" y="226354"/>
                  </a:lnTo>
                  <a:lnTo>
                    <a:pt x="70085" y="287841"/>
                  </a:lnTo>
                  <a:lnTo>
                    <a:pt x="17480" y="343577"/>
                  </a:lnTo>
                  <a:lnTo>
                    <a:pt x="10528" y="357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05865" y="2663709"/>
              <a:ext cx="231628" cy="252685"/>
            </a:xfrm>
            <a:custGeom>
              <a:avLst/>
              <a:gdLst/>
              <a:ahLst/>
              <a:cxnLst/>
              <a:rect l="0" t="0" r="0" b="0"/>
              <a:pathLst>
                <a:path w="231628" h="252685">
                  <a:moveTo>
                    <a:pt x="0" y="0"/>
                  </a:moveTo>
                  <a:lnTo>
                    <a:pt x="20243" y="43963"/>
                  </a:lnTo>
                  <a:lnTo>
                    <a:pt x="74074" y="105199"/>
                  </a:lnTo>
                  <a:lnTo>
                    <a:pt x="127453" y="150593"/>
                  </a:lnTo>
                  <a:lnTo>
                    <a:pt x="165556" y="182042"/>
                  </a:lnTo>
                  <a:lnTo>
                    <a:pt x="222155" y="243034"/>
                  </a:lnTo>
                  <a:lnTo>
                    <a:pt x="23162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63751" y="2642653"/>
              <a:ext cx="263213" cy="273741"/>
            </a:xfrm>
            <a:custGeom>
              <a:avLst/>
              <a:gdLst/>
              <a:ahLst/>
              <a:cxnLst/>
              <a:rect l="0" t="0" r="0" b="0"/>
              <a:pathLst>
                <a:path w="263213" h="273741">
                  <a:moveTo>
                    <a:pt x="0" y="273740"/>
                  </a:moveTo>
                  <a:lnTo>
                    <a:pt x="26025" y="231049"/>
                  </a:lnTo>
                  <a:lnTo>
                    <a:pt x="76331" y="173618"/>
                  </a:lnTo>
                  <a:lnTo>
                    <a:pt x="128768" y="110951"/>
                  </a:lnTo>
                  <a:lnTo>
                    <a:pt x="179304" y="54558"/>
                  </a:lnTo>
                  <a:lnTo>
                    <a:pt x="233778" y="9834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53305" y="2542307"/>
              <a:ext cx="263214" cy="416201"/>
            </a:xfrm>
            <a:custGeom>
              <a:avLst/>
              <a:gdLst/>
              <a:ahLst/>
              <a:cxnLst/>
              <a:rect l="0" t="0" r="0" b="0"/>
              <a:pathLst>
                <a:path w="263214" h="416201">
                  <a:moveTo>
                    <a:pt x="0" y="5589"/>
                  </a:moveTo>
                  <a:lnTo>
                    <a:pt x="16768" y="0"/>
                  </a:lnTo>
                  <a:lnTo>
                    <a:pt x="49552" y="2113"/>
                  </a:lnTo>
                  <a:lnTo>
                    <a:pt x="101382" y="14478"/>
                  </a:lnTo>
                  <a:lnTo>
                    <a:pt x="124607" y="25527"/>
                  </a:lnTo>
                  <a:lnTo>
                    <a:pt x="157414" y="56080"/>
                  </a:lnTo>
                  <a:lnTo>
                    <a:pt x="178183" y="94769"/>
                  </a:lnTo>
                  <a:lnTo>
                    <a:pt x="194511" y="149763"/>
                  </a:lnTo>
                  <a:lnTo>
                    <a:pt x="197233" y="190507"/>
                  </a:lnTo>
                  <a:lnTo>
                    <a:pt x="185172" y="247139"/>
                  </a:lnTo>
                  <a:lnTo>
                    <a:pt x="148925" y="303040"/>
                  </a:lnTo>
                  <a:lnTo>
                    <a:pt x="132089" y="323403"/>
                  </a:lnTo>
                  <a:lnTo>
                    <a:pt x="110569" y="334013"/>
                  </a:lnTo>
                  <a:lnTo>
                    <a:pt x="98279" y="336842"/>
                  </a:lnTo>
                  <a:lnTo>
                    <a:pt x="75265" y="333747"/>
                  </a:lnTo>
                  <a:lnTo>
                    <a:pt x="64215" y="329646"/>
                  </a:lnTo>
                  <a:lnTo>
                    <a:pt x="56848" y="322232"/>
                  </a:lnTo>
                  <a:lnTo>
                    <a:pt x="48663" y="301517"/>
                  </a:lnTo>
                  <a:lnTo>
                    <a:pt x="48820" y="291782"/>
                  </a:lnTo>
                  <a:lnTo>
                    <a:pt x="55233" y="274726"/>
                  </a:lnTo>
                  <a:lnTo>
                    <a:pt x="71997" y="251969"/>
                  </a:lnTo>
                  <a:lnTo>
                    <a:pt x="91271" y="243773"/>
                  </a:lnTo>
                  <a:lnTo>
                    <a:pt x="114265" y="241300"/>
                  </a:lnTo>
                  <a:lnTo>
                    <a:pt x="168252" y="252254"/>
                  </a:lnTo>
                  <a:lnTo>
                    <a:pt x="194392" y="267668"/>
                  </a:lnTo>
                  <a:lnTo>
                    <a:pt x="216955" y="292642"/>
                  </a:lnTo>
                  <a:lnTo>
                    <a:pt x="237135" y="333692"/>
                  </a:lnTo>
                  <a:lnTo>
                    <a:pt x="255995" y="393752"/>
                  </a:lnTo>
                  <a:lnTo>
                    <a:pt x="263213" y="4162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58632" y="2582408"/>
              <a:ext cx="205719" cy="317066"/>
            </a:xfrm>
            <a:custGeom>
              <a:avLst/>
              <a:gdLst/>
              <a:ahLst/>
              <a:cxnLst/>
              <a:rect l="0" t="0" r="0" b="0"/>
              <a:pathLst>
                <a:path w="205719" h="317066">
                  <a:moveTo>
                    <a:pt x="0" y="18130"/>
                  </a:moveTo>
                  <a:lnTo>
                    <a:pt x="16767" y="6952"/>
                  </a:lnTo>
                  <a:lnTo>
                    <a:pt x="49552" y="0"/>
                  </a:lnTo>
                  <a:lnTo>
                    <a:pt x="72326" y="4613"/>
                  </a:lnTo>
                  <a:lnTo>
                    <a:pt x="115542" y="26639"/>
                  </a:lnTo>
                  <a:lnTo>
                    <a:pt x="141729" y="52237"/>
                  </a:lnTo>
                  <a:lnTo>
                    <a:pt x="145958" y="61925"/>
                  </a:lnTo>
                  <a:lnTo>
                    <a:pt x="147539" y="82048"/>
                  </a:lnTo>
                  <a:lnTo>
                    <a:pt x="136262" y="118698"/>
                  </a:lnTo>
                  <a:lnTo>
                    <a:pt x="118102" y="153603"/>
                  </a:lnTo>
                  <a:lnTo>
                    <a:pt x="101623" y="169198"/>
                  </a:lnTo>
                  <a:lnTo>
                    <a:pt x="92315" y="174994"/>
                  </a:lnTo>
                  <a:lnTo>
                    <a:pt x="90789" y="177688"/>
                  </a:lnTo>
                  <a:lnTo>
                    <a:pt x="94451" y="178315"/>
                  </a:lnTo>
                  <a:lnTo>
                    <a:pt x="145452" y="177525"/>
                  </a:lnTo>
                  <a:lnTo>
                    <a:pt x="177238" y="185721"/>
                  </a:lnTo>
                  <a:lnTo>
                    <a:pt x="194195" y="196340"/>
                  </a:lnTo>
                  <a:lnTo>
                    <a:pt x="199654" y="204787"/>
                  </a:lnTo>
                  <a:lnTo>
                    <a:pt x="205718" y="226651"/>
                  </a:lnTo>
                  <a:lnTo>
                    <a:pt x="203826" y="237863"/>
                  </a:lnTo>
                  <a:lnTo>
                    <a:pt x="192365" y="259679"/>
                  </a:lnTo>
                  <a:lnTo>
                    <a:pt x="166181" y="286102"/>
                  </a:lnTo>
                  <a:lnTo>
                    <a:pt x="115514" y="311706"/>
                  </a:lnTo>
                  <a:lnTo>
                    <a:pt x="96963" y="317065"/>
                  </a:lnTo>
                  <a:lnTo>
                    <a:pt x="73699" y="312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95544" y="2790051"/>
              <a:ext cx="147400" cy="10096"/>
            </a:xfrm>
            <a:custGeom>
              <a:avLst/>
              <a:gdLst/>
              <a:ahLst/>
              <a:cxnLst/>
              <a:rect l="0" t="0" r="0" b="0"/>
              <a:pathLst>
                <a:path w="147400" h="10096">
                  <a:moveTo>
                    <a:pt x="0" y="0"/>
                  </a:moveTo>
                  <a:lnTo>
                    <a:pt x="37478" y="8334"/>
                  </a:lnTo>
                  <a:lnTo>
                    <a:pt x="88901" y="1009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06072" y="2687888"/>
              <a:ext cx="200043" cy="17936"/>
            </a:xfrm>
            <a:custGeom>
              <a:avLst/>
              <a:gdLst/>
              <a:ahLst/>
              <a:cxnLst/>
              <a:rect l="0" t="0" r="0" b="0"/>
              <a:pathLst>
                <a:path w="200043" h="17936">
                  <a:moveTo>
                    <a:pt x="0" y="17935"/>
                  </a:moveTo>
                  <a:lnTo>
                    <a:pt x="11179" y="6757"/>
                  </a:lnTo>
                  <a:lnTo>
                    <a:pt x="29145" y="1269"/>
                  </a:lnTo>
                  <a:lnTo>
                    <a:pt x="52728" y="0"/>
                  </a:lnTo>
                  <a:lnTo>
                    <a:pt x="105995" y="5597"/>
                  </a:lnTo>
                  <a:lnTo>
                    <a:pt x="165993" y="14404"/>
                  </a:lnTo>
                  <a:lnTo>
                    <a:pt x="200042" y="179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084715" y="147398"/>
            <a:ext cx="1264177" cy="1968830"/>
            <a:chOff x="6084715" y="147398"/>
            <a:chExt cx="1264177" cy="1968830"/>
          </a:xfrm>
        </p:grpSpPr>
        <p:sp>
          <p:nvSpPr>
            <p:cNvPr id="80" name="Freeform 79"/>
            <p:cNvSpPr/>
            <p:nvPr/>
          </p:nvSpPr>
          <p:spPr>
            <a:xfrm>
              <a:off x="6643482" y="939138"/>
              <a:ext cx="349678" cy="503267"/>
            </a:xfrm>
            <a:custGeom>
              <a:avLst/>
              <a:gdLst/>
              <a:ahLst/>
              <a:cxnLst/>
              <a:rect l="0" t="0" r="0" b="0"/>
              <a:pathLst>
                <a:path w="349678" h="503267">
                  <a:moveTo>
                    <a:pt x="0" y="50540"/>
                  </a:moveTo>
                  <a:lnTo>
                    <a:pt x="11178" y="39362"/>
                  </a:lnTo>
                  <a:lnTo>
                    <a:pt x="73217" y="15696"/>
                  </a:lnTo>
                  <a:lnTo>
                    <a:pt x="121909" y="4991"/>
                  </a:lnTo>
                  <a:lnTo>
                    <a:pt x="180790" y="0"/>
                  </a:lnTo>
                  <a:lnTo>
                    <a:pt x="242690" y="4110"/>
                  </a:lnTo>
                  <a:lnTo>
                    <a:pt x="294306" y="12737"/>
                  </a:lnTo>
                  <a:lnTo>
                    <a:pt x="328057" y="28291"/>
                  </a:lnTo>
                  <a:lnTo>
                    <a:pt x="341945" y="47281"/>
                  </a:lnTo>
                  <a:lnTo>
                    <a:pt x="349677" y="70149"/>
                  </a:lnTo>
                  <a:lnTo>
                    <a:pt x="347453" y="102754"/>
                  </a:lnTo>
                  <a:lnTo>
                    <a:pt x="327353" y="161358"/>
                  </a:lnTo>
                  <a:lnTo>
                    <a:pt x="292910" y="214717"/>
                  </a:lnTo>
                  <a:lnTo>
                    <a:pt x="236317" y="276664"/>
                  </a:lnTo>
                  <a:lnTo>
                    <a:pt x="190439" y="330430"/>
                  </a:lnTo>
                  <a:lnTo>
                    <a:pt x="142581" y="386875"/>
                  </a:lnTo>
                  <a:lnTo>
                    <a:pt x="91375" y="444329"/>
                  </a:lnTo>
                  <a:lnTo>
                    <a:pt x="72568" y="471765"/>
                  </a:lnTo>
                  <a:lnTo>
                    <a:pt x="63171" y="503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90756" y="968621"/>
              <a:ext cx="189514" cy="168457"/>
            </a:xfrm>
            <a:custGeom>
              <a:avLst/>
              <a:gdLst/>
              <a:ahLst/>
              <a:cxnLst/>
              <a:rect l="0" t="0" r="0" b="0"/>
              <a:pathLst>
                <a:path w="189514" h="168457">
                  <a:moveTo>
                    <a:pt x="0" y="0"/>
                  </a:moveTo>
                  <a:lnTo>
                    <a:pt x="60873" y="50995"/>
                  </a:lnTo>
                  <a:lnTo>
                    <a:pt x="123348" y="107269"/>
                  </a:lnTo>
                  <a:lnTo>
                    <a:pt x="182884" y="162021"/>
                  </a:lnTo>
                  <a:lnTo>
                    <a:pt x="189513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32870" y="905450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0" y="252684"/>
                  </a:moveTo>
                  <a:lnTo>
                    <a:pt x="20244" y="203132"/>
                  </a:lnTo>
                  <a:lnTo>
                    <a:pt x="44992" y="152604"/>
                  </a:lnTo>
                  <a:lnTo>
                    <a:pt x="74553" y="98769"/>
                  </a:lnTo>
                  <a:lnTo>
                    <a:pt x="106407" y="4498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22133" y="271054"/>
              <a:ext cx="314664" cy="478180"/>
            </a:xfrm>
            <a:custGeom>
              <a:avLst/>
              <a:gdLst/>
              <a:ahLst/>
              <a:cxnLst/>
              <a:rect l="0" t="0" r="0" b="0"/>
              <a:pathLst>
                <a:path w="314664" h="478180">
                  <a:moveTo>
                    <a:pt x="26551" y="139557"/>
                  </a:moveTo>
                  <a:lnTo>
                    <a:pt x="46794" y="90005"/>
                  </a:lnTo>
                  <a:lnTo>
                    <a:pt x="104578" y="29604"/>
                  </a:lnTo>
                  <a:lnTo>
                    <a:pt x="133118" y="12482"/>
                  </a:lnTo>
                  <a:lnTo>
                    <a:pt x="174980" y="0"/>
                  </a:lnTo>
                  <a:lnTo>
                    <a:pt x="213250" y="71"/>
                  </a:lnTo>
                  <a:lnTo>
                    <a:pt x="246815" y="13090"/>
                  </a:lnTo>
                  <a:lnTo>
                    <a:pt x="278988" y="31765"/>
                  </a:lnTo>
                  <a:lnTo>
                    <a:pt x="293943" y="48366"/>
                  </a:lnTo>
                  <a:lnTo>
                    <a:pt x="304488" y="69782"/>
                  </a:lnTo>
                  <a:lnTo>
                    <a:pt x="314663" y="112384"/>
                  </a:lnTo>
                  <a:lnTo>
                    <a:pt x="308807" y="171884"/>
                  </a:lnTo>
                  <a:lnTo>
                    <a:pt x="296576" y="225174"/>
                  </a:lnTo>
                  <a:lnTo>
                    <a:pt x="270773" y="288092"/>
                  </a:lnTo>
                  <a:lnTo>
                    <a:pt x="235449" y="345499"/>
                  </a:lnTo>
                  <a:lnTo>
                    <a:pt x="185428" y="408226"/>
                  </a:lnTo>
                  <a:lnTo>
                    <a:pt x="135282" y="456361"/>
                  </a:lnTo>
                  <a:lnTo>
                    <a:pt x="95682" y="476100"/>
                  </a:lnTo>
                  <a:lnTo>
                    <a:pt x="48724" y="478179"/>
                  </a:lnTo>
                  <a:lnTo>
                    <a:pt x="35484" y="472930"/>
                  </a:lnTo>
                  <a:lnTo>
                    <a:pt x="14533" y="454619"/>
                  </a:lnTo>
                  <a:lnTo>
                    <a:pt x="3662" y="430883"/>
                  </a:lnTo>
                  <a:lnTo>
                    <a:pt x="0" y="404736"/>
                  </a:lnTo>
                  <a:lnTo>
                    <a:pt x="10128" y="341475"/>
                  </a:lnTo>
                  <a:lnTo>
                    <a:pt x="25454" y="314158"/>
                  </a:lnTo>
                  <a:lnTo>
                    <a:pt x="44813" y="291246"/>
                  </a:lnTo>
                  <a:lnTo>
                    <a:pt x="67813" y="283014"/>
                  </a:lnTo>
                  <a:lnTo>
                    <a:pt x="96362" y="281694"/>
                  </a:lnTo>
                  <a:lnTo>
                    <a:pt x="137573" y="294106"/>
                  </a:lnTo>
                  <a:lnTo>
                    <a:pt x="171360" y="313771"/>
                  </a:lnTo>
                  <a:lnTo>
                    <a:pt x="211751" y="361414"/>
                  </a:lnTo>
                  <a:lnTo>
                    <a:pt x="236090" y="410278"/>
                  </a:lnTo>
                  <a:lnTo>
                    <a:pt x="247649" y="434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90880" y="368931"/>
              <a:ext cx="211087" cy="431235"/>
            </a:xfrm>
            <a:custGeom>
              <a:avLst/>
              <a:gdLst/>
              <a:ahLst/>
              <a:cxnLst/>
              <a:rect l="0" t="0" r="0" b="0"/>
              <a:pathLst>
                <a:path w="211087" h="431235">
                  <a:moveTo>
                    <a:pt x="0" y="10094"/>
                  </a:moveTo>
                  <a:lnTo>
                    <a:pt x="37479" y="1761"/>
                  </a:lnTo>
                  <a:lnTo>
                    <a:pt x="94491" y="0"/>
                  </a:lnTo>
                  <a:lnTo>
                    <a:pt x="139262" y="5284"/>
                  </a:lnTo>
                  <a:lnTo>
                    <a:pt x="161721" y="14195"/>
                  </a:lnTo>
                  <a:lnTo>
                    <a:pt x="195202" y="38980"/>
                  </a:lnTo>
                  <a:lnTo>
                    <a:pt x="199155" y="49239"/>
                  </a:lnTo>
                  <a:lnTo>
                    <a:pt x="200428" y="76235"/>
                  </a:lnTo>
                  <a:lnTo>
                    <a:pt x="193974" y="98372"/>
                  </a:lnTo>
                  <a:lnTo>
                    <a:pt x="188978" y="107551"/>
                  </a:lnTo>
                  <a:lnTo>
                    <a:pt x="153999" y="137236"/>
                  </a:lnTo>
                  <a:lnTo>
                    <a:pt x="98183" y="170303"/>
                  </a:lnTo>
                  <a:lnTo>
                    <a:pt x="45218" y="196245"/>
                  </a:lnTo>
                  <a:lnTo>
                    <a:pt x="33655" y="200875"/>
                  </a:lnTo>
                  <a:lnTo>
                    <a:pt x="30626" y="203962"/>
                  </a:lnTo>
                  <a:lnTo>
                    <a:pt x="33285" y="206020"/>
                  </a:lnTo>
                  <a:lnTo>
                    <a:pt x="84886" y="217999"/>
                  </a:lnTo>
                  <a:lnTo>
                    <a:pt x="142677" y="234479"/>
                  </a:lnTo>
                  <a:lnTo>
                    <a:pt x="182991" y="259918"/>
                  </a:lnTo>
                  <a:lnTo>
                    <a:pt x="206169" y="286107"/>
                  </a:lnTo>
                  <a:lnTo>
                    <a:pt x="209976" y="295879"/>
                  </a:lnTo>
                  <a:lnTo>
                    <a:pt x="211086" y="316094"/>
                  </a:lnTo>
                  <a:lnTo>
                    <a:pt x="199545" y="347206"/>
                  </a:lnTo>
                  <a:lnTo>
                    <a:pt x="175718" y="373062"/>
                  </a:lnTo>
                  <a:lnTo>
                    <a:pt x="115527" y="417019"/>
                  </a:lnTo>
                  <a:lnTo>
                    <a:pt x="73700" y="431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80269" y="1537160"/>
              <a:ext cx="968623" cy="73701"/>
            </a:xfrm>
            <a:custGeom>
              <a:avLst/>
              <a:gdLst/>
              <a:ahLst/>
              <a:cxnLst/>
              <a:rect l="0" t="0" r="0" b="0"/>
              <a:pathLst>
                <a:path w="968623" h="73701">
                  <a:moveTo>
                    <a:pt x="0" y="73700"/>
                  </a:moveTo>
                  <a:lnTo>
                    <a:pt x="58617" y="73700"/>
                  </a:lnTo>
                  <a:lnTo>
                    <a:pt x="110175" y="73700"/>
                  </a:lnTo>
                  <a:lnTo>
                    <a:pt x="164316" y="73700"/>
                  </a:lnTo>
                  <a:lnTo>
                    <a:pt x="211813" y="68110"/>
                  </a:lnTo>
                  <a:lnTo>
                    <a:pt x="272290" y="64635"/>
                  </a:lnTo>
                  <a:lnTo>
                    <a:pt x="325303" y="58016"/>
                  </a:lnTo>
                  <a:lnTo>
                    <a:pt x="386308" y="52534"/>
                  </a:lnTo>
                  <a:lnTo>
                    <a:pt x="435126" y="45721"/>
                  </a:lnTo>
                  <a:lnTo>
                    <a:pt x="494136" y="42827"/>
                  </a:lnTo>
                  <a:lnTo>
                    <a:pt x="556441" y="36666"/>
                  </a:lnTo>
                  <a:lnTo>
                    <a:pt x="617839" y="31419"/>
                  </a:lnTo>
                  <a:lnTo>
                    <a:pt x="666724" y="24647"/>
                  </a:lnTo>
                  <a:lnTo>
                    <a:pt x="725757" y="21766"/>
                  </a:lnTo>
                  <a:lnTo>
                    <a:pt x="776889" y="15608"/>
                  </a:lnTo>
                  <a:lnTo>
                    <a:pt x="830360" y="10362"/>
                  </a:lnTo>
                  <a:lnTo>
                    <a:pt x="892914" y="2394"/>
                  </a:lnTo>
                  <a:lnTo>
                    <a:pt x="933322" y="709"/>
                  </a:lnTo>
                  <a:lnTo>
                    <a:pt x="9686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980394" y="1768787"/>
              <a:ext cx="21057" cy="336913"/>
            </a:xfrm>
            <a:custGeom>
              <a:avLst/>
              <a:gdLst/>
              <a:ahLst/>
              <a:cxnLst/>
              <a:rect l="0" t="0" r="0" b="0"/>
              <a:pathLst>
                <a:path w="21057" h="336913">
                  <a:moveTo>
                    <a:pt x="21056" y="0"/>
                  </a:moveTo>
                  <a:lnTo>
                    <a:pt x="21056" y="48931"/>
                  </a:lnTo>
                  <a:lnTo>
                    <a:pt x="21056" y="108061"/>
                  </a:lnTo>
                  <a:lnTo>
                    <a:pt x="13821" y="159906"/>
                  </a:lnTo>
                  <a:lnTo>
                    <a:pt x="10334" y="210766"/>
                  </a:lnTo>
                  <a:lnTo>
                    <a:pt x="2388" y="264291"/>
                  </a:lnTo>
                  <a:lnTo>
                    <a:pt x="707" y="30252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84715" y="147398"/>
              <a:ext cx="172548" cy="274791"/>
            </a:xfrm>
            <a:custGeom>
              <a:avLst/>
              <a:gdLst/>
              <a:ahLst/>
              <a:cxnLst/>
              <a:rect l="0" t="0" r="0" b="0"/>
              <a:pathLst>
                <a:path w="172548" h="274791">
                  <a:moveTo>
                    <a:pt x="116570" y="0"/>
                  </a:moveTo>
                  <a:lnTo>
                    <a:pt x="133338" y="11179"/>
                  </a:lnTo>
                  <a:lnTo>
                    <a:pt x="154943" y="40487"/>
                  </a:lnTo>
                  <a:lnTo>
                    <a:pt x="170574" y="73218"/>
                  </a:lnTo>
                  <a:lnTo>
                    <a:pt x="172547" y="97662"/>
                  </a:lnTo>
                  <a:lnTo>
                    <a:pt x="164282" y="145894"/>
                  </a:lnTo>
                  <a:lnTo>
                    <a:pt x="135456" y="201373"/>
                  </a:lnTo>
                  <a:lnTo>
                    <a:pt x="83870" y="254265"/>
                  </a:lnTo>
                  <a:lnTo>
                    <a:pt x="53069" y="273560"/>
                  </a:lnTo>
                  <a:lnTo>
                    <a:pt x="42650" y="274790"/>
                  </a:lnTo>
                  <a:lnTo>
                    <a:pt x="21715" y="269918"/>
                  </a:lnTo>
                  <a:lnTo>
                    <a:pt x="13559" y="264174"/>
                  </a:lnTo>
                  <a:lnTo>
                    <a:pt x="1377" y="248432"/>
                  </a:lnTo>
                  <a:lnTo>
                    <a:pt x="0" y="239321"/>
                  </a:lnTo>
                  <a:lnTo>
                    <a:pt x="4710" y="219839"/>
                  </a:lnTo>
                  <a:lnTo>
                    <a:pt x="11581" y="213240"/>
                  </a:lnTo>
                  <a:lnTo>
                    <a:pt x="31693" y="205908"/>
                  </a:lnTo>
                  <a:lnTo>
                    <a:pt x="63735" y="207369"/>
                  </a:lnTo>
                  <a:lnTo>
                    <a:pt x="104833" y="219513"/>
                  </a:lnTo>
                  <a:lnTo>
                    <a:pt x="14815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16794" y="1695088"/>
              <a:ext cx="26647" cy="421140"/>
            </a:xfrm>
            <a:custGeom>
              <a:avLst/>
              <a:gdLst/>
              <a:ahLst/>
              <a:cxnLst/>
              <a:rect l="0" t="0" r="0" b="0"/>
              <a:pathLst>
                <a:path w="26647" h="421140">
                  <a:moveTo>
                    <a:pt x="5589" y="0"/>
                  </a:moveTo>
                  <a:lnTo>
                    <a:pt x="0" y="16767"/>
                  </a:lnTo>
                  <a:lnTo>
                    <a:pt x="3272" y="71855"/>
                  </a:lnTo>
                  <a:lnTo>
                    <a:pt x="4902" y="126575"/>
                  </a:lnTo>
                  <a:lnTo>
                    <a:pt x="5386" y="175804"/>
                  </a:lnTo>
                  <a:lnTo>
                    <a:pt x="6699" y="233804"/>
                  </a:lnTo>
                  <a:lnTo>
                    <a:pt x="12806" y="293103"/>
                  </a:lnTo>
                  <a:lnTo>
                    <a:pt x="18583" y="356248"/>
                  </a:lnTo>
                  <a:lnTo>
                    <a:pt x="24257" y="393334"/>
                  </a:lnTo>
                  <a:lnTo>
                    <a:pt x="26646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03955" y="1663502"/>
              <a:ext cx="149067" cy="382614"/>
            </a:xfrm>
            <a:custGeom>
              <a:avLst/>
              <a:gdLst/>
              <a:ahLst/>
              <a:cxnLst/>
              <a:rect l="0" t="0" r="0" b="0"/>
              <a:pathLst>
                <a:path w="149067" h="382614">
                  <a:moveTo>
                    <a:pt x="113226" y="0"/>
                  </a:moveTo>
                  <a:lnTo>
                    <a:pt x="78328" y="58617"/>
                  </a:lnTo>
                  <a:lnTo>
                    <a:pt x="48349" y="118334"/>
                  </a:lnTo>
                  <a:lnTo>
                    <a:pt x="23141" y="179100"/>
                  </a:lnTo>
                  <a:lnTo>
                    <a:pt x="4585" y="240553"/>
                  </a:lnTo>
                  <a:lnTo>
                    <a:pt x="0" y="299594"/>
                  </a:lnTo>
                  <a:lnTo>
                    <a:pt x="7408" y="342103"/>
                  </a:lnTo>
                  <a:lnTo>
                    <a:pt x="17843" y="366125"/>
                  </a:lnTo>
                  <a:lnTo>
                    <a:pt x="26241" y="373935"/>
                  </a:lnTo>
                  <a:lnTo>
                    <a:pt x="48049" y="382613"/>
                  </a:lnTo>
                  <a:lnTo>
                    <a:pt x="58077" y="382587"/>
                  </a:lnTo>
                  <a:lnTo>
                    <a:pt x="75457" y="376319"/>
                  </a:lnTo>
                  <a:lnTo>
                    <a:pt x="98396" y="359637"/>
                  </a:lnTo>
                  <a:lnTo>
                    <a:pt x="120010" y="328697"/>
                  </a:lnTo>
                  <a:lnTo>
                    <a:pt x="139869" y="276321"/>
                  </a:lnTo>
                  <a:lnTo>
                    <a:pt x="149066" y="236031"/>
                  </a:lnTo>
                  <a:lnTo>
                    <a:pt x="147483" y="212527"/>
                  </a:lnTo>
                  <a:lnTo>
                    <a:pt x="141913" y="204856"/>
                  </a:lnTo>
                  <a:lnTo>
                    <a:pt x="133521" y="199742"/>
                  </a:lnTo>
                  <a:lnTo>
                    <a:pt x="123246" y="196332"/>
                  </a:lnTo>
                  <a:lnTo>
                    <a:pt x="102472" y="198783"/>
                  </a:lnTo>
                  <a:lnTo>
                    <a:pt x="82710" y="207671"/>
                  </a:lnTo>
                  <a:lnTo>
                    <a:pt x="38050" y="244778"/>
                  </a:lnTo>
                  <a:lnTo>
                    <a:pt x="18682" y="274518"/>
                  </a:lnTo>
                  <a:lnTo>
                    <a:pt x="794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148228" y="2663709"/>
            <a:ext cx="1884602" cy="740096"/>
            <a:chOff x="4148228" y="2663709"/>
            <a:chExt cx="1884602" cy="740096"/>
          </a:xfrm>
        </p:grpSpPr>
        <p:sp>
          <p:nvSpPr>
            <p:cNvPr id="91" name="Freeform 90"/>
            <p:cNvSpPr/>
            <p:nvPr/>
          </p:nvSpPr>
          <p:spPr>
            <a:xfrm>
              <a:off x="4148228" y="2663709"/>
              <a:ext cx="73700" cy="200043"/>
            </a:xfrm>
            <a:custGeom>
              <a:avLst/>
              <a:gdLst/>
              <a:ahLst/>
              <a:cxnLst/>
              <a:rect l="0" t="0" r="0" b="0"/>
              <a:pathLst>
                <a:path w="73700" h="200043">
                  <a:moveTo>
                    <a:pt x="73699" y="0"/>
                  </a:moveTo>
                  <a:lnTo>
                    <a:pt x="48505" y="62281"/>
                  </a:lnTo>
                  <a:lnTo>
                    <a:pt x="32154" y="116331"/>
                  </a:lnTo>
                  <a:lnTo>
                    <a:pt x="14112" y="17532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53513" y="2768994"/>
              <a:ext cx="119127" cy="242563"/>
            </a:xfrm>
            <a:custGeom>
              <a:avLst/>
              <a:gdLst/>
              <a:ahLst/>
              <a:cxnLst/>
              <a:rect l="0" t="0" r="0" b="0"/>
              <a:pathLst>
                <a:path w="119127" h="242563">
                  <a:moveTo>
                    <a:pt x="52642" y="0"/>
                  </a:moveTo>
                  <a:lnTo>
                    <a:pt x="27448" y="63451"/>
                  </a:lnTo>
                  <a:lnTo>
                    <a:pt x="11098" y="124665"/>
                  </a:lnTo>
                  <a:lnTo>
                    <a:pt x="2192" y="182163"/>
                  </a:lnTo>
                  <a:lnTo>
                    <a:pt x="7213" y="204184"/>
                  </a:lnTo>
                  <a:lnTo>
                    <a:pt x="29500" y="237385"/>
                  </a:lnTo>
                  <a:lnTo>
                    <a:pt x="37214" y="241315"/>
                  </a:lnTo>
                  <a:lnTo>
                    <a:pt x="55144" y="242562"/>
                  </a:lnTo>
                  <a:lnTo>
                    <a:pt x="71691" y="236097"/>
                  </a:lnTo>
                  <a:lnTo>
                    <a:pt x="101378" y="212883"/>
                  </a:lnTo>
                  <a:lnTo>
                    <a:pt x="117126" y="187079"/>
                  </a:lnTo>
                  <a:lnTo>
                    <a:pt x="119126" y="167374"/>
                  </a:lnTo>
                  <a:lnTo>
                    <a:pt x="118022" y="157207"/>
                  </a:lnTo>
                  <a:lnTo>
                    <a:pt x="111436" y="151598"/>
                  </a:lnTo>
                  <a:lnTo>
                    <a:pt x="88522" y="148486"/>
                  </a:lnTo>
                  <a:lnTo>
                    <a:pt x="68199" y="154121"/>
                  </a:lnTo>
                  <a:lnTo>
                    <a:pt x="36088" y="17680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32497" y="2842694"/>
              <a:ext cx="52644" cy="263213"/>
            </a:xfrm>
            <a:custGeom>
              <a:avLst/>
              <a:gdLst/>
              <a:ahLst/>
              <a:cxnLst/>
              <a:rect l="0" t="0" r="0" b="0"/>
              <a:pathLst>
                <a:path w="52644" h="263213">
                  <a:moveTo>
                    <a:pt x="52643" y="0"/>
                  </a:moveTo>
                  <a:lnTo>
                    <a:pt x="43578" y="58617"/>
                  </a:lnTo>
                  <a:lnTo>
                    <a:pt x="33998" y="111621"/>
                  </a:lnTo>
                  <a:lnTo>
                    <a:pt x="20840" y="163338"/>
                  </a:lnTo>
                  <a:lnTo>
                    <a:pt x="12565" y="22359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90425" y="3169077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0" y="0"/>
                  </a:moveTo>
                  <a:lnTo>
                    <a:pt x="6317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74653" y="3126963"/>
              <a:ext cx="188695" cy="178986"/>
            </a:xfrm>
            <a:custGeom>
              <a:avLst/>
              <a:gdLst/>
              <a:ahLst/>
              <a:cxnLst/>
              <a:rect l="0" t="0" r="0" b="0"/>
              <a:pathLst>
                <a:path w="188695" h="178986">
                  <a:moveTo>
                    <a:pt x="84227" y="0"/>
                  </a:moveTo>
                  <a:lnTo>
                    <a:pt x="136933" y="19128"/>
                  </a:lnTo>
                  <a:lnTo>
                    <a:pt x="180610" y="49804"/>
                  </a:lnTo>
                  <a:lnTo>
                    <a:pt x="185917" y="57769"/>
                  </a:lnTo>
                  <a:lnTo>
                    <a:pt x="188694" y="75978"/>
                  </a:lnTo>
                  <a:lnTo>
                    <a:pt x="185458" y="84577"/>
                  </a:lnTo>
                  <a:lnTo>
                    <a:pt x="172503" y="100371"/>
                  </a:lnTo>
                  <a:lnTo>
                    <a:pt x="133250" y="122339"/>
                  </a:lnTo>
                  <a:lnTo>
                    <a:pt x="77836" y="144876"/>
                  </a:lnTo>
                  <a:lnTo>
                    <a:pt x="17130" y="17344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69450" y="323224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5590" y="58617"/>
                  </a:lnTo>
                  <a:lnTo>
                    <a:pt x="9878" y="11418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16808" y="316907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0" y="0"/>
                  </a:moveTo>
                  <a:lnTo>
                    <a:pt x="27556" y="7236"/>
                  </a:lnTo>
                  <a:lnTo>
                    <a:pt x="842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49553" y="3253305"/>
              <a:ext cx="64502" cy="114629"/>
            </a:xfrm>
            <a:custGeom>
              <a:avLst/>
              <a:gdLst/>
              <a:ahLst/>
              <a:cxnLst/>
              <a:rect l="0" t="0" r="0" b="0"/>
              <a:pathLst>
                <a:path w="64502" h="114629">
                  <a:moveTo>
                    <a:pt x="14654" y="52643"/>
                  </a:moveTo>
                  <a:lnTo>
                    <a:pt x="0" y="105670"/>
                  </a:lnTo>
                  <a:lnTo>
                    <a:pt x="2545" y="111391"/>
                  </a:lnTo>
                  <a:lnTo>
                    <a:pt x="8921" y="114035"/>
                  </a:lnTo>
                  <a:lnTo>
                    <a:pt x="17851" y="114628"/>
                  </a:lnTo>
                  <a:lnTo>
                    <a:pt x="26144" y="111514"/>
                  </a:lnTo>
                  <a:lnTo>
                    <a:pt x="41597" y="98695"/>
                  </a:lnTo>
                  <a:lnTo>
                    <a:pt x="57862" y="66158"/>
                  </a:lnTo>
                  <a:lnTo>
                    <a:pt x="64501" y="26881"/>
                  </a:lnTo>
                  <a:lnTo>
                    <a:pt x="62934" y="11948"/>
                  </a:lnTo>
                  <a:lnTo>
                    <a:pt x="567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168352" y="3274362"/>
              <a:ext cx="99594" cy="113266"/>
            </a:xfrm>
            <a:custGeom>
              <a:avLst/>
              <a:gdLst/>
              <a:ahLst/>
              <a:cxnLst/>
              <a:rect l="0" t="0" r="0" b="0"/>
              <a:pathLst>
                <a:path w="99594" h="113266">
                  <a:moveTo>
                    <a:pt x="64311" y="10529"/>
                  </a:moveTo>
                  <a:lnTo>
                    <a:pt x="25938" y="39838"/>
                  </a:lnTo>
                  <a:lnTo>
                    <a:pt x="4718" y="65616"/>
                  </a:lnTo>
                  <a:lnTo>
                    <a:pt x="0" y="88435"/>
                  </a:lnTo>
                  <a:lnTo>
                    <a:pt x="380" y="101070"/>
                  </a:lnTo>
                  <a:lnTo>
                    <a:pt x="6483" y="108324"/>
                  </a:lnTo>
                  <a:lnTo>
                    <a:pt x="16400" y="111991"/>
                  </a:lnTo>
                  <a:lnTo>
                    <a:pt x="28861" y="113265"/>
                  </a:lnTo>
                  <a:lnTo>
                    <a:pt x="52065" y="108442"/>
                  </a:lnTo>
                  <a:lnTo>
                    <a:pt x="63166" y="103880"/>
                  </a:lnTo>
                  <a:lnTo>
                    <a:pt x="78620" y="89453"/>
                  </a:lnTo>
                  <a:lnTo>
                    <a:pt x="98073" y="51595"/>
                  </a:lnTo>
                  <a:lnTo>
                    <a:pt x="99593" y="31120"/>
                  </a:lnTo>
                  <a:lnTo>
                    <a:pt x="96370" y="13831"/>
                  </a:lnTo>
                  <a:lnTo>
                    <a:pt x="93872" y="9221"/>
                  </a:lnTo>
                  <a:lnTo>
                    <a:pt x="853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08555" y="3221720"/>
              <a:ext cx="150492" cy="166454"/>
            </a:xfrm>
            <a:custGeom>
              <a:avLst/>
              <a:gdLst/>
              <a:ahLst/>
              <a:cxnLst/>
              <a:rect l="0" t="0" r="0" b="0"/>
              <a:pathLst>
                <a:path w="150492" h="166454">
                  <a:moveTo>
                    <a:pt x="55735" y="0"/>
                  </a:moveTo>
                  <a:lnTo>
                    <a:pt x="41080" y="58616"/>
                  </a:lnTo>
                  <a:lnTo>
                    <a:pt x="15735" y="115213"/>
                  </a:lnTo>
                  <a:lnTo>
                    <a:pt x="0" y="157808"/>
                  </a:lnTo>
                  <a:lnTo>
                    <a:pt x="2201" y="163697"/>
                  </a:lnTo>
                  <a:lnTo>
                    <a:pt x="8347" y="166453"/>
                  </a:lnTo>
                  <a:lnTo>
                    <a:pt x="39355" y="164743"/>
                  </a:lnTo>
                  <a:lnTo>
                    <a:pt x="91754" y="159274"/>
                  </a:lnTo>
                  <a:lnTo>
                    <a:pt x="150491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588265" y="3263834"/>
              <a:ext cx="108139" cy="136688"/>
            </a:xfrm>
            <a:custGeom>
              <a:avLst/>
              <a:gdLst/>
              <a:ahLst/>
              <a:cxnLst/>
              <a:rect l="0" t="0" r="0" b="0"/>
              <a:pathLst>
                <a:path w="108139" h="136688">
                  <a:moveTo>
                    <a:pt x="44481" y="31585"/>
                  </a:moveTo>
                  <a:lnTo>
                    <a:pt x="15172" y="66483"/>
                  </a:lnTo>
                  <a:lnTo>
                    <a:pt x="572" y="101327"/>
                  </a:lnTo>
                  <a:lnTo>
                    <a:pt x="0" y="112005"/>
                  </a:lnTo>
                  <a:lnTo>
                    <a:pt x="5604" y="130109"/>
                  </a:lnTo>
                  <a:lnTo>
                    <a:pt x="11544" y="134702"/>
                  </a:lnTo>
                  <a:lnTo>
                    <a:pt x="19014" y="136595"/>
                  </a:lnTo>
                  <a:lnTo>
                    <a:pt x="27503" y="136687"/>
                  </a:lnTo>
                  <a:lnTo>
                    <a:pt x="43174" y="130549"/>
                  </a:lnTo>
                  <a:lnTo>
                    <a:pt x="77888" y="101957"/>
                  </a:lnTo>
                  <a:lnTo>
                    <a:pt x="102603" y="67124"/>
                  </a:lnTo>
                  <a:lnTo>
                    <a:pt x="108138" y="40751"/>
                  </a:lnTo>
                  <a:lnTo>
                    <a:pt x="106698" y="18112"/>
                  </a:lnTo>
                  <a:lnTo>
                    <a:pt x="104676" y="12074"/>
                  </a:lnTo>
                  <a:lnTo>
                    <a:pt x="971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90673" y="3253305"/>
              <a:ext cx="242157" cy="150500"/>
            </a:xfrm>
            <a:custGeom>
              <a:avLst/>
              <a:gdLst/>
              <a:ahLst/>
              <a:cxnLst/>
              <a:rect l="0" t="0" r="0" b="0"/>
              <a:pathLst>
                <a:path w="242157" h="150500">
                  <a:moveTo>
                    <a:pt x="0" y="10529"/>
                  </a:moveTo>
                  <a:lnTo>
                    <a:pt x="8334" y="48007"/>
                  </a:lnTo>
                  <a:lnTo>
                    <a:pt x="18645" y="104675"/>
                  </a:lnTo>
                  <a:lnTo>
                    <a:pt x="25055" y="126071"/>
                  </a:lnTo>
                  <a:lnTo>
                    <a:pt x="29571" y="130841"/>
                  </a:lnTo>
                  <a:lnTo>
                    <a:pt x="34922" y="131681"/>
                  </a:lnTo>
                  <a:lnTo>
                    <a:pt x="40829" y="129902"/>
                  </a:lnTo>
                  <a:lnTo>
                    <a:pt x="45937" y="124036"/>
                  </a:lnTo>
                  <a:lnTo>
                    <a:pt x="71849" y="73627"/>
                  </a:lnTo>
                  <a:lnTo>
                    <a:pt x="78315" y="70142"/>
                  </a:lnTo>
                  <a:lnTo>
                    <a:pt x="84966" y="71328"/>
                  </a:lnTo>
                  <a:lnTo>
                    <a:pt x="91739" y="75628"/>
                  </a:lnTo>
                  <a:lnTo>
                    <a:pt x="102384" y="92884"/>
                  </a:lnTo>
                  <a:lnTo>
                    <a:pt x="109845" y="116151"/>
                  </a:lnTo>
                  <a:lnTo>
                    <a:pt x="113161" y="142090"/>
                  </a:lnTo>
                  <a:lnTo>
                    <a:pt x="116385" y="148539"/>
                  </a:lnTo>
                  <a:lnTo>
                    <a:pt x="120874" y="150499"/>
                  </a:lnTo>
                  <a:lnTo>
                    <a:pt x="126206" y="149465"/>
                  </a:lnTo>
                  <a:lnTo>
                    <a:pt x="130931" y="145267"/>
                  </a:lnTo>
                  <a:lnTo>
                    <a:pt x="146919" y="113313"/>
                  </a:lnTo>
                  <a:lnTo>
                    <a:pt x="179866" y="52423"/>
                  </a:lnTo>
                  <a:lnTo>
                    <a:pt x="194584" y="32658"/>
                  </a:lnTo>
                  <a:lnTo>
                    <a:pt x="220262" y="10716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357547" y="3327005"/>
            <a:ext cx="1179546" cy="565698"/>
            <a:chOff x="2357547" y="3327005"/>
            <a:chExt cx="1179546" cy="565698"/>
          </a:xfrm>
        </p:grpSpPr>
        <p:sp>
          <p:nvSpPr>
            <p:cNvPr id="104" name="Freeform 103"/>
            <p:cNvSpPr/>
            <p:nvPr/>
          </p:nvSpPr>
          <p:spPr>
            <a:xfrm>
              <a:off x="2357547" y="3327005"/>
              <a:ext cx="257704" cy="565698"/>
            </a:xfrm>
            <a:custGeom>
              <a:avLst/>
              <a:gdLst/>
              <a:ahLst/>
              <a:cxnLst/>
              <a:rect l="0" t="0" r="0" b="0"/>
              <a:pathLst>
                <a:path w="257704" h="565698">
                  <a:moveTo>
                    <a:pt x="200878" y="0"/>
                  </a:moveTo>
                  <a:lnTo>
                    <a:pt x="184110" y="11178"/>
                  </a:lnTo>
                  <a:lnTo>
                    <a:pt x="172758" y="26025"/>
                  </a:lnTo>
                  <a:lnTo>
                    <a:pt x="164983" y="45492"/>
                  </a:lnTo>
                  <a:lnTo>
                    <a:pt x="159992" y="102356"/>
                  </a:lnTo>
                  <a:lnTo>
                    <a:pt x="162247" y="157059"/>
                  </a:lnTo>
                  <a:lnTo>
                    <a:pt x="173444" y="210312"/>
                  </a:lnTo>
                  <a:lnTo>
                    <a:pt x="191579" y="260017"/>
                  </a:lnTo>
                  <a:lnTo>
                    <a:pt x="218668" y="318733"/>
                  </a:lnTo>
                  <a:lnTo>
                    <a:pt x="242099" y="381138"/>
                  </a:lnTo>
                  <a:lnTo>
                    <a:pt x="247274" y="406871"/>
                  </a:lnTo>
                  <a:lnTo>
                    <a:pt x="241064" y="451986"/>
                  </a:lnTo>
                  <a:lnTo>
                    <a:pt x="233946" y="472284"/>
                  </a:lnTo>
                  <a:lnTo>
                    <a:pt x="198069" y="517316"/>
                  </a:lnTo>
                  <a:lnTo>
                    <a:pt x="168460" y="542313"/>
                  </a:lnTo>
                  <a:lnTo>
                    <a:pt x="126282" y="558948"/>
                  </a:lnTo>
                  <a:lnTo>
                    <a:pt x="82329" y="565697"/>
                  </a:lnTo>
                  <a:lnTo>
                    <a:pt x="34081" y="562108"/>
                  </a:lnTo>
                  <a:lnTo>
                    <a:pt x="21829" y="556063"/>
                  </a:lnTo>
                  <a:lnTo>
                    <a:pt x="5097" y="536868"/>
                  </a:lnTo>
                  <a:lnTo>
                    <a:pt x="0" y="512739"/>
                  </a:lnTo>
                  <a:lnTo>
                    <a:pt x="2804" y="488757"/>
                  </a:lnTo>
                  <a:lnTo>
                    <a:pt x="30654" y="432150"/>
                  </a:lnTo>
                  <a:lnTo>
                    <a:pt x="84652" y="376140"/>
                  </a:lnTo>
                  <a:lnTo>
                    <a:pt x="141200" y="312643"/>
                  </a:lnTo>
                  <a:lnTo>
                    <a:pt x="184498" y="260682"/>
                  </a:lnTo>
                  <a:lnTo>
                    <a:pt x="227490" y="201326"/>
                  </a:lnTo>
                  <a:lnTo>
                    <a:pt x="248335" y="149775"/>
                  </a:lnTo>
                  <a:lnTo>
                    <a:pt x="257703" y="108459"/>
                  </a:lnTo>
                  <a:lnTo>
                    <a:pt x="256159" y="80569"/>
                  </a:lnTo>
                  <a:lnTo>
                    <a:pt x="248454" y="58815"/>
                  </a:lnTo>
                  <a:lnTo>
                    <a:pt x="243123" y="49739"/>
                  </a:lnTo>
                  <a:lnTo>
                    <a:pt x="237230" y="43688"/>
                  </a:lnTo>
                  <a:lnTo>
                    <a:pt x="211406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37409" y="3474404"/>
              <a:ext cx="168457" cy="242156"/>
            </a:xfrm>
            <a:custGeom>
              <a:avLst/>
              <a:gdLst/>
              <a:ahLst/>
              <a:cxnLst/>
              <a:rect l="0" t="0" r="0" b="0"/>
              <a:pathLst>
                <a:path w="168457" h="242156">
                  <a:moveTo>
                    <a:pt x="0" y="0"/>
                  </a:moveTo>
                  <a:lnTo>
                    <a:pt x="29308" y="53027"/>
                  </a:lnTo>
                  <a:lnTo>
                    <a:pt x="66453" y="113669"/>
                  </a:lnTo>
                  <a:lnTo>
                    <a:pt x="107840" y="168173"/>
                  </a:lnTo>
                  <a:lnTo>
                    <a:pt x="154752" y="227566"/>
                  </a:lnTo>
                  <a:lnTo>
                    <a:pt x="168456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737409" y="3463875"/>
              <a:ext cx="168457" cy="221100"/>
            </a:xfrm>
            <a:custGeom>
              <a:avLst/>
              <a:gdLst/>
              <a:ahLst/>
              <a:cxnLst/>
              <a:rect l="0" t="0" r="0" b="0"/>
              <a:pathLst>
                <a:path w="168457" h="221100">
                  <a:moveTo>
                    <a:pt x="0" y="221099"/>
                  </a:moveTo>
                  <a:lnTo>
                    <a:pt x="43152" y="167224"/>
                  </a:lnTo>
                  <a:lnTo>
                    <a:pt x="94756" y="105177"/>
                  </a:lnTo>
                  <a:lnTo>
                    <a:pt x="138902" y="4934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979564" y="3333482"/>
              <a:ext cx="305328" cy="319907"/>
            </a:xfrm>
            <a:custGeom>
              <a:avLst/>
              <a:gdLst/>
              <a:ahLst/>
              <a:cxnLst/>
              <a:rect l="0" t="0" r="0" b="0"/>
              <a:pathLst>
                <a:path w="305328" h="319907">
                  <a:moveTo>
                    <a:pt x="0" y="67222"/>
                  </a:moveTo>
                  <a:lnTo>
                    <a:pt x="55141" y="32325"/>
                  </a:lnTo>
                  <a:lnTo>
                    <a:pt x="106039" y="9679"/>
                  </a:lnTo>
                  <a:lnTo>
                    <a:pt x="150872" y="0"/>
                  </a:lnTo>
                  <a:lnTo>
                    <a:pt x="198648" y="6024"/>
                  </a:lnTo>
                  <a:lnTo>
                    <a:pt x="209641" y="8876"/>
                  </a:lnTo>
                  <a:lnTo>
                    <a:pt x="228095" y="21403"/>
                  </a:lnTo>
                  <a:lnTo>
                    <a:pt x="242925" y="38670"/>
                  </a:lnTo>
                  <a:lnTo>
                    <a:pt x="253416" y="58041"/>
                  </a:lnTo>
                  <a:lnTo>
                    <a:pt x="255740" y="81470"/>
                  </a:lnTo>
                  <a:lnTo>
                    <a:pt x="251703" y="106309"/>
                  </a:lnTo>
                  <a:lnTo>
                    <a:pt x="226927" y="153972"/>
                  </a:lnTo>
                  <a:lnTo>
                    <a:pt x="194174" y="196922"/>
                  </a:lnTo>
                  <a:lnTo>
                    <a:pt x="149533" y="226766"/>
                  </a:lnTo>
                  <a:lnTo>
                    <a:pt x="127291" y="236787"/>
                  </a:lnTo>
                  <a:lnTo>
                    <a:pt x="105707" y="238901"/>
                  </a:lnTo>
                  <a:lnTo>
                    <a:pt x="85586" y="234771"/>
                  </a:lnTo>
                  <a:lnTo>
                    <a:pt x="68844" y="225136"/>
                  </a:lnTo>
                  <a:lnTo>
                    <a:pt x="64613" y="218122"/>
                  </a:lnTo>
                  <a:lnTo>
                    <a:pt x="63033" y="200969"/>
                  </a:lnTo>
                  <a:lnTo>
                    <a:pt x="79898" y="165993"/>
                  </a:lnTo>
                  <a:lnTo>
                    <a:pt x="103750" y="148945"/>
                  </a:lnTo>
                  <a:lnTo>
                    <a:pt x="135019" y="138639"/>
                  </a:lnTo>
                  <a:lnTo>
                    <a:pt x="189745" y="135176"/>
                  </a:lnTo>
                  <a:lnTo>
                    <a:pt x="221592" y="142657"/>
                  </a:lnTo>
                  <a:lnTo>
                    <a:pt x="245105" y="160021"/>
                  </a:lnTo>
                  <a:lnTo>
                    <a:pt x="279263" y="209295"/>
                  </a:lnTo>
                  <a:lnTo>
                    <a:pt x="292899" y="262919"/>
                  </a:lnTo>
                  <a:lnTo>
                    <a:pt x="305327" y="319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337533" y="3363053"/>
              <a:ext cx="199560" cy="195580"/>
            </a:xfrm>
            <a:custGeom>
              <a:avLst/>
              <a:gdLst/>
              <a:ahLst/>
              <a:cxnLst/>
              <a:rect l="0" t="0" r="0" b="0"/>
              <a:pathLst>
                <a:path w="199560" h="195580">
                  <a:moveTo>
                    <a:pt x="0" y="6066"/>
                  </a:moveTo>
                  <a:lnTo>
                    <a:pt x="42028" y="0"/>
                  </a:lnTo>
                  <a:lnTo>
                    <a:pt x="103535" y="4521"/>
                  </a:lnTo>
                  <a:lnTo>
                    <a:pt x="132583" y="7719"/>
                  </a:lnTo>
                  <a:lnTo>
                    <a:pt x="172905" y="22674"/>
                  </a:lnTo>
                  <a:lnTo>
                    <a:pt x="192270" y="35284"/>
                  </a:lnTo>
                  <a:lnTo>
                    <a:pt x="197200" y="44262"/>
                  </a:lnTo>
                  <a:lnTo>
                    <a:pt x="199559" y="66715"/>
                  </a:lnTo>
                  <a:lnTo>
                    <a:pt x="193588" y="86053"/>
                  </a:lnTo>
                  <a:lnTo>
                    <a:pt x="188720" y="94486"/>
                  </a:lnTo>
                  <a:lnTo>
                    <a:pt x="180796" y="100108"/>
                  </a:lnTo>
                  <a:lnTo>
                    <a:pt x="159513" y="106354"/>
                  </a:lnTo>
                  <a:lnTo>
                    <a:pt x="115910" y="105468"/>
                  </a:lnTo>
                  <a:lnTo>
                    <a:pt x="115878" y="108599"/>
                  </a:lnTo>
                  <a:lnTo>
                    <a:pt x="119366" y="113025"/>
                  </a:lnTo>
                  <a:lnTo>
                    <a:pt x="176449" y="140499"/>
                  </a:lnTo>
                  <a:lnTo>
                    <a:pt x="187822" y="144821"/>
                  </a:lnTo>
                  <a:lnTo>
                    <a:pt x="194235" y="151212"/>
                  </a:lnTo>
                  <a:lnTo>
                    <a:pt x="197341" y="158982"/>
                  </a:lnTo>
                  <a:lnTo>
                    <a:pt x="198241" y="167671"/>
                  </a:lnTo>
                  <a:lnTo>
                    <a:pt x="194162" y="173464"/>
                  </a:lnTo>
                  <a:lnTo>
                    <a:pt x="135460" y="192705"/>
                  </a:lnTo>
                  <a:lnTo>
                    <a:pt x="126342" y="195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8138528" y="385439"/>
            <a:ext cx="940185" cy="583183"/>
            <a:chOff x="8138528" y="385439"/>
            <a:chExt cx="940185" cy="583183"/>
          </a:xfrm>
        </p:grpSpPr>
        <p:sp>
          <p:nvSpPr>
            <p:cNvPr id="110" name="Freeform 109"/>
            <p:cNvSpPr/>
            <p:nvPr/>
          </p:nvSpPr>
          <p:spPr>
            <a:xfrm>
              <a:off x="8138528" y="433842"/>
              <a:ext cx="452726" cy="510790"/>
            </a:xfrm>
            <a:custGeom>
              <a:avLst/>
              <a:gdLst/>
              <a:ahLst/>
              <a:cxnLst/>
              <a:rect l="0" t="0" r="0" b="0"/>
              <a:pathLst>
                <a:path w="452726" h="510790">
                  <a:moveTo>
                    <a:pt x="0" y="92582"/>
                  </a:moveTo>
                  <a:lnTo>
                    <a:pt x="5590" y="75815"/>
                  </a:lnTo>
                  <a:lnTo>
                    <a:pt x="37012" y="48620"/>
                  </a:lnTo>
                  <a:lnTo>
                    <a:pt x="84390" y="24800"/>
                  </a:lnTo>
                  <a:lnTo>
                    <a:pt x="137596" y="8830"/>
                  </a:lnTo>
                  <a:lnTo>
                    <a:pt x="193166" y="0"/>
                  </a:lnTo>
                  <a:lnTo>
                    <a:pt x="251779" y="9565"/>
                  </a:lnTo>
                  <a:lnTo>
                    <a:pt x="284002" y="22361"/>
                  </a:lnTo>
                  <a:lnTo>
                    <a:pt x="328472" y="54436"/>
                  </a:lnTo>
                  <a:lnTo>
                    <a:pt x="370713" y="97302"/>
                  </a:lnTo>
                  <a:lnTo>
                    <a:pt x="380400" y="115737"/>
                  </a:lnTo>
                  <a:lnTo>
                    <a:pt x="386842" y="168203"/>
                  </a:lnTo>
                  <a:lnTo>
                    <a:pt x="385230" y="212369"/>
                  </a:lnTo>
                  <a:lnTo>
                    <a:pt x="374625" y="273914"/>
                  </a:lnTo>
                  <a:lnTo>
                    <a:pt x="353545" y="321785"/>
                  </a:lnTo>
                  <a:lnTo>
                    <a:pt x="309392" y="379882"/>
                  </a:lnTo>
                  <a:lnTo>
                    <a:pt x="255610" y="435249"/>
                  </a:lnTo>
                  <a:lnTo>
                    <a:pt x="199926" y="478074"/>
                  </a:lnTo>
                  <a:lnTo>
                    <a:pt x="149456" y="503821"/>
                  </a:lnTo>
                  <a:lnTo>
                    <a:pt x="105245" y="510789"/>
                  </a:lnTo>
                  <a:lnTo>
                    <a:pt x="81481" y="506179"/>
                  </a:lnTo>
                  <a:lnTo>
                    <a:pt x="63120" y="495162"/>
                  </a:lnTo>
                  <a:lnTo>
                    <a:pt x="47161" y="478567"/>
                  </a:lnTo>
                  <a:lnTo>
                    <a:pt x="38508" y="456374"/>
                  </a:lnTo>
                  <a:lnTo>
                    <a:pt x="35832" y="432082"/>
                  </a:lnTo>
                  <a:lnTo>
                    <a:pt x="38542" y="409587"/>
                  </a:lnTo>
                  <a:lnTo>
                    <a:pt x="46766" y="391011"/>
                  </a:lnTo>
                  <a:lnTo>
                    <a:pt x="78992" y="345528"/>
                  </a:lnTo>
                  <a:lnTo>
                    <a:pt x="137335" y="299974"/>
                  </a:lnTo>
                  <a:lnTo>
                    <a:pt x="182195" y="274752"/>
                  </a:lnTo>
                  <a:lnTo>
                    <a:pt x="244702" y="255609"/>
                  </a:lnTo>
                  <a:lnTo>
                    <a:pt x="295163" y="253190"/>
                  </a:lnTo>
                  <a:lnTo>
                    <a:pt x="356631" y="265363"/>
                  </a:lnTo>
                  <a:lnTo>
                    <a:pt x="378431" y="281288"/>
                  </a:lnTo>
                  <a:lnTo>
                    <a:pt x="415434" y="324050"/>
                  </a:lnTo>
                  <a:lnTo>
                    <a:pt x="440983" y="385164"/>
                  </a:lnTo>
                  <a:lnTo>
                    <a:pt x="452725" y="429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707067" y="385439"/>
              <a:ext cx="371646" cy="583183"/>
            </a:xfrm>
            <a:custGeom>
              <a:avLst/>
              <a:gdLst/>
              <a:ahLst/>
              <a:cxnLst/>
              <a:rect l="0" t="0" r="0" b="0"/>
              <a:pathLst>
                <a:path w="371646" h="583183">
                  <a:moveTo>
                    <a:pt x="0" y="25172"/>
                  </a:moveTo>
                  <a:lnTo>
                    <a:pt x="52051" y="5386"/>
                  </a:lnTo>
                  <a:lnTo>
                    <a:pt x="88644" y="0"/>
                  </a:lnTo>
                  <a:lnTo>
                    <a:pt x="145198" y="3546"/>
                  </a:lnTo>
                  <a:lnTo>
                    <a:pt x="197527" y="15224"/>
                  </a:lnTo>
                  <a:lnTo>
                    <a:pt x="218811" y="23090"/>
                  </a:lnTo>
                  <a:lnTo>
                    <a:pt x="258939" y="53898"/>
                  </a:lnTo>
                  <a:lnTo>
                    <a:pt x="286458" y="97093"/>
                  </a:lnTo>
                  <a:lnTo>
                    <a:pt x="296160" y="119138"/>
                  </a:lnTo>
                  <a:lnTo>
                    <a:pt x="298133" y="143754"/>
                  </a:lnTo>
                  <a:lnTo>
                    <a:pt x="292771" y="170292"/>
                  </a:lnTo>
                  <a:lnTo>
                    <a:pt x="270021" y="209200"/>
                  </a:lnTo>
                  <a:lnTo>
                    <a:pt x="220608" y="252105"/>
                  </a:lnTo>
                  <a:lnTo>
                    <a:pt x="157884" y="280645"/>
                  </a:lnTo>
                  <a:lnTo>
                    <a:pt x="120740" y="291680"/>
                  </a:lnTo>
                  <a:lnTo>
                    <a:pt x="114419" y="289412"/>
                  </a:lnTo>
                  <a:lnTo>
                    <a:pt x="112544" y="283220"/>
                  </a:lnTo>
                  <a:lnTo>
                    <a:pt x="113634" y="274413"/>
                  </a:lnTo>
                  <a:lnTo>
                    <a:pt x="119040" y="268542"/>
                  </a:lnTo>
                  <a:lnTo>
                    <a:pt x="168650" y="252756"/>
                  </a:lnTo>
                  <a:lnTo>
                    <a:pt x="219014" y="248721"/>
                  </a:lnTo>
                  <a:lnTo>
                    <a:pt x="277142" y="257976"/>
                  </a:lnTo>
                  <a:lnTo>
                    <a:pt x="306838" y="265511"/>
                  </a:lnTo>
                  <a:lnTo>
                    <a:pt x="336710" y="282907"/>
                  </a:lnTo>
                  <a:lnTo>
                    <a:pt x="352810" y="296088"/>
                  </a:lnTo>
                  <a:lnTo>
                    <a:pt x="369438" y="322253"/>
                  </a:lnTo>
                  <a:lnTo>
                    <a:pt x="371645" y="345161"/>
                  </a:lnTo>
                  <a:lnTo>
                    <a:pt x="367557" y="368601"/>
                  </a:lnTo>
                  <a:lnTo>
                    <a:pt x="352100" y="394950"/>
                  </a:lnTo>
                  <a:lnTo>
                    <a:pt x="298949" y="449301"/>
                  </a:lnTo>
                  <a:lnTo>
                    <a:pt x="264443" y="472544"/>
                  </a:lnTo>
                  <a:lnTo>
                    <a:pt x="203496" y="510381"/>
                  </a:lnTo>
                  <a:lnTo>
                    <a:pt x="155491" y="537433"/>
                  </a:lnTo>
                  <a:lnTo>
                    <a:pt x="121331" y="553639"/>
                  </a:lnTo>
                  <a:lnTo>
                    <a:pt x="84228" y="583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7927958" y="1114622"/>
            <a:ext cx="1600333" cy="1591202"/>
            <a:chOff x="7927958" y="1114622"/>
            <a:chExt cx="1600333" cy="1591202"/>
          </a:xfrm>
        </p:grpSpPr>
        <p:sp>
          <p:nvSpPr>
            <p:cNvPr id="113" name="Freeform 112"/>
            <p:cNvSpPr/>
            <p:nvPr/>
          </p:nvSpPr>
          <p:spPr>
            <a:xfrm>
              <a:off x="8022715" y="1505575"/>
              <a:ext cx="242156" cy="178985"/>
            </a:xfrm>
            <a:custGeom>
              <a:avLst/>
              <a:gdLst/>
              <a:ahLst/>
              <a:cxnLst/>
              <a:rect l="0" t="0" r="0" b="0"/>
              <a:pathLst>
                <a:path w="242156" h="178985">
                  <a:moveTo>
                    <a:pt x="0" y="0"/>
                  </a:moveTo>
                  <a:lnTo>
                    <a:pt x="19129" y="52705"/>
                  </a:lnTo>
                  <a:lnTo>
                    <a:pt x="30339" y="68658"/>
                  </a:lnTo>
                  <a:lnTo>
                    <a:pt x="81815" y="106369"/>
                  </a:lnTo>
                  <a:lnTo>
                    <a:pt x="142070" y="141374"/>
                  </a:lnTo>
                  <a:lnTo>
                    <a:pt x="205406" y="164153"/>
                  </a:lnTo>
                  <a:lnTo>
                    <a:pt x="24215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064829" y="1347647"/>
              <a:ext cx="252685" cy="400084"/>
            </a:xfrm>
            <a:custGeom>
              <a:avLst/>
              <a:gdLst/>
              <a:ahLst/>
              <a:cxnLst/>
              <a:rect l="0" t="0" r="0" b="0"/>
              <a:pathLst>
                <a:path w="252685" h="400084">
                  <a:moveTo>
                    <a:pt x="0" y="400083"/>
                  </a:moveTo>
                  <a:lnTo>
                    <a:pt x="5589" y="341466"/>
                  </a:lnTo>
                  <a:lnTo>
                    <a:pt x="21331" y="281750"/>
                  </a:lnTo>
                  <a:lnTo>
                    <a:pt x="30538" y="256244"/>
                  </a:lnTo>
                  <a:lnTo>
                    <a:pt x="69358" y="194921"/>
                  </a:lnTo>
                  <a:lnTo>
                    <a:pt x="116628" y="137583"/>
                  </a:lnTo>
                  <a:lnTo>
                    <a:pt x="170722" y="76882"/>
                  </a:lnTo>
                  <a:lnTo>
                    <a:pt x="233644" y="18842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568205" y="1114622"/>
              <a:ext cx="372165" cy="618454"/>
            </a:xfrm>
            <a:custGeom>
              <a:avLst/>
              <a:gdLst/>
              <a:ahLst/>
              <a:cxnLst/>
              <a:rect l="0" t="0" r="0" b="0"/>
              <a:pathLst>
                <a:path w="372165" h="618454">
                  <a:moveTo>
                    <a:pt x="286261" y="22455"/>
                  </a:moveTo>
                  <a:lnTo>
                    <a:pt x="237331" y="51600"/>
                  </a:lnTo>
                  <a:lnTo>
                    <a:pt x="179559" y="99126"/>
                  </a:lnTo>
                  <a:lnTo>
                    <a:pt x="141702" y="141975"/>
                  </a:lnTo>
                  <a:lnTo>
                    <a:pt x="133736" y="154778"/>
                  </a:lnTo>
                  <a:lnTo>
                    <a:pt x="128005" y="181481"/>
                  </a:lnTo>
                  <a:lnTo>
                    <a:pt x="128114" y="195153"/>
                  </a:lnTo>
                  <a:lnTo>
                    <a:pt x="140714" y="219703"/>
                  </a:lnTo>
                  <a:lnTo>
                    <a:pt x="163082" y="241142"/>
                  </a:lnTo>
                  <a:lnTo>
                    <a:pt x="218862" y="270850"/>
                  </a:lnTo>
                  <a:lnTo>
                    <a:pt x="274006" y="293292"/>
                  </a:lnTo>
                  <a:lnTo>
                    <a:pt x="298748" y="312623"/>
                  </a:lnTo>
                  <a:lnTo>
                    <a:pt x="313648" y="330403"/>
                  </a:lnTo>
                  <a:lnTo>
                    <a:pt x="329601" y="371322"/>
                  </a:lnTo>
                  <a:lnTo>
                    <a:pt x="331650" y="397436"/>
                  </a:lnTo>
                  <a:lnTo>
                    <a:pt x="327491" y="421910"/>
                  </a:lnTo>
                  <a:lnTo>
                    <a:pt x="299259" y="484009"/>
                  </a:lnTo>
                  <a:lnTo>
                    <a:pt x="242162" y="538128"/>
                  </a:lnTo>
                  <a:lnTo>
                    <a:pt x="187603" y="574832"/>
                  </a:lnTo>
                  <a:lnTo>
                    <a:pt x="126086" y="608652"/>
                  </a:lnTo>
                  <a:lnTo>
                    <a:pt x="82434" y="618453"/>
                  </a:lnTo>
                  <a:lnTo>
                    <a:pt x="38695" y="618237"/>
                  </a:lnTo>
                  <a:lnTo>
                    <a:pt x="26461" y="616175"/>
                  </a:lnTo>
                  <a:lnTo>
                    <a:pt x="17134" y="608951"/>
                  </a:lnTo>
                  <a:lnTo>
                    <a:pt x="3653" y="585327"/>
                  </a:lnTo>
                  <a:lnTo>
                    <a:pt x="0" y="558450"/>
                  </a:lnTo>
                  <a:lnTo>
                    <a:pt x="7187" y="503067"/>
                  </a:lnTo>
                  <a:lnTo>
                    <a:pt x="29447" y="439832"/>
                  </a:lnTo>
                  <a:lnTo>
                    <a:pt x="69546" y="377948"/>
                  </a:lnTo>
                  <a:lnTo>
                    <a:pt x="108576" y="327048"/>
                  </a:lnTo>
                  <a:lnTo>
                    <a:pt x="152896" y="274922"/>
                  </a:lnTo>
                  <a:lnTo>
                    <a:pt x="199952" y="225552"/>
                  </a:lnTo>
                  <a:lnTo>
                    <a:pt x="257774" y="166948"/>
                  </a:lnTo>
                  <a:lnTo>
                    <a:pt x="316868" y="107687"/>
                  </a:lnTo>
                  <a:lnTo>
                    <a:pt x="360785" y="61409"/>
                  </a:lnTo>
                  <a:lnTo>
                    <a:pt x="371246" y="42108"/>
                  </a:lnTo>
                  <a:lnTo>
                    <a:pt x="372164" y="33217"/>
                  </a:lnTo>
                  <a:lnTo>
                    <a:pt x="366944" y="17100"/>
                  </a:lnTo>
                  <a:lnTo>
                    <a:pt x="350586" y="5257"/>
                  </a:lnTo>
                  <a:lnTo>
                    <a:pt x="339672" y="461"/>
                  </a:lnTo>
                  <a:lnTo>
                    <a:pt x="284810" y="0"/>
                  </a:lnTo>
                  <a:lnTo>
                    <a:pt x="254675" y="1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927958" y="1958382"/>
              <a:ext cx="1600333" cy="221018"/>
            </a:xfrm>
            <a:custGeom>
              <a:avLst/>
              <a:gdLst/>
              <a:ahLst/>
              <a:cxnLst/>
              <a:rect l="0" t="0" r="0" b="0"/>
              <a:pathLst>
                <a:path w="1600333" h="221018">
                  <a:moveTo>
                    <a:pt x="0" y="221017"/>
                  </a:moveTo>
                  <a:lnTo>
                    <a:pt x="43963" y="197297"/>
                  </a:lnTo>
                  <a:lnTo>
                    <a:pt x="106453" y="175894"/>
                  </a:lnTo>
                  <a:lnTo>
                    <a:pt x="167257" y="155822"/>
                  </a:lnTo>
                  <a:lnTo>
                    <a:pt x="218274" y="138658"/>
                  </a:lnTo>
                  <a:lnTo>
                    <a:pt x="270434" y="118755"/>
                  </a:lnTo>
                  <a:lnTo>
                    <a:pt x="328523" y="98040"/>
                  </a:lnTo>
                  <a:lnTo>
                    <a:pt x="390189" y="82674"/>
                  </a:lnTo>
                  <a:lnTo>
                    <a:pt x="452914" y="65122"/>
                  </a:lnTo>
                  <a:lnTo>
                    <a:pt x="498043" y="55024"/>
                  </a:lnTo>
                  <a:lnTo>
                    <a:pt x="544227" y="46636"/>
                  </a:lnTo>
                  <a:lnTo>
                    <a:pt x="588150" y="39009"/>
                  </a:lnTo>
                  <a:lnTo>
                    <a:pt x="634187" y="31720"/>
                  </a:lnTo>
                  <a:lnTo>
                    <a:pt x="683114" y="24581"/>
                  </a:lnTo>
                  <a:lnTo>
                    <a:pt x="736055" y="17508"/>
                  </a:lnTo>
                  <a:lnTo>
                    <a:pt x="790780" y="10466"/>
                  </a:lnTo>
                  <a:lnTo>
                    <a:pt x="845128" y="4606"/>
                  </a:lnTo>
                  <a:lnTo>
                    <a:pt x="896578" y="2002"/>
                  </a:lnTo>
                  <a:lnTo>
                    <a:pt x="946741" y="844"/>
                  </a:lnTo>
                  <a:lnTo>
                    <a:pt x="997502" y="330"/>
                  </a:lnTo>
                  <a:lnTo>
                    <a:pt x="1051258" y="101"/>
                  </a:lnTo>
                  <a:lnTo>
                    <a:pt x="1103225" y="0"/>
                  </a:lnTo>
                  <a:lnTo>
                    <a:pt x="1152448" y="1124"/>
                  </a:lnTo>
                  <a:lnTo>
                    <a:pt x="1197722" y="5523"/>
                  </a:lnTo>
                  <a:lnTo>
                    <a:pt x="1244359" y="8258"/>
                  </a:lnTo>
                  <a:lnTo>
                    <a:pt x="1291214" y="10644"/>
                  </a:lnTo>
                  <a:lnTo>
                    <a:pt x="1335434" y="15604"/>
                  </a:lnTo>
                  <a:lnTo>
                    <a:pt x="1394202" y="19384"/>
                  </a:lnTo>
                  <a:lnTo>
                    <a:pt x="1448660" y="20504"/>
                  </a:lnTo>
                  <a:lnTo>
                    <a:pt x="1509887" y="29287"/>
                  </a:lnTo>
                  <a:lnTo>
                    <a:pt x="1560110" y="42288"/>
                  </a:lnTo>
                  <a:lnTo>
                    <a:pt x="1600332" y="52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622839" y="1979357"/>
              <a:ext cx="505369" cy="376921"/>
            </a:xfrm>
            <a:custGeom>
              <a:avLst/>
              <a:gdLst/>
              <a:ahLst/>
              <a:cxnLst/>
              <a:rect l="0" t="0" r="0" b="0"/>
              <a:pathLst>
                <a:path w="505369" h="376921">
                  <a:moveTo>
                    <a:pt x="0" y="0"/>
                  </a:moveTo>
                  <a:lnTo>
                    <a:pt x="22357" y="5589"/>
                  </a:lnTo>
                  <a:lnTo>
                    <a:pt x="39573" y="23931"/>
                  </a:lnTo>
                  <a:lnTo>
                    <a:pt x="47439" y="37011"/>
                  </a:lnTo>
                  <a:lnTo>
                    <a:pt x="58510" y="94544"/>
                  </a:lnTo>
                  <a:lnTo>
                    <a:pt x="61790" y="146686"/>
                  </a:lnTo>
                  <a:lnTo>
                    <a:pt x="62762" y="208539"/>
                  </a:lnTo>
                  <a:lnTo>
                    <a:pt x="63050" y="267550"/>
                  </a:lnTo>
                  <a:lnTo>
                    <a:pt x="63136" y="316490"/>
                  </a:lnTo>
                  <a:lnTo>
                    <a:pt x="72514" y="343044"/>
                  </a:lnTo>
                  <a:lnTo>
                    <a:pt x="79929" y="355038"/>
                  </a:lnTo>
                  <a:lnTo>
                    <a:pt x="90720" y="363034"/>
                  </a:lnTo>
                  <a:lnTo>
                    <a:pt x="118308" y="371918"/>
                  </a:lnTo>
                  <a:lnTo>
                    <a:pt x="172314" y="376920"/>
                  </a:lnTo>
                  <a:lnTo>
                    <a:pt x="235466" y="370205"/>
                  </a:lnTo>
                  <a:lnTo>
                    <a:pt x="286068" y="357613"/>
                  </a:lnTo>
                  <a:lnTo>
                    <a:pt x="340777" y="343861"/>
                  </a:lnTo>
                  <a:lnTo>
                    <a:pt x="395474" y="329879"/>
                  </a:lnTo>
                  <a:lnTo>
                    <a:pt x="452119" y="312344"/>
                  </a:lnTo>
                  <a:lnTo>
                    <a:pt x="50536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907109" y="1989886"/>
              <a:ext cx="94757" cy="715938"/>
            </a:xfrm>
            <a:custGeom>
              <a:avLst/>
              <a:gdLst/>
              <a:ahLst/>
              <a:cxnLst/>
              <a:rect l="0" t="0" r="0" b="0"/>
              <a:pathLst>
                <a:path w="94757" h="715938">
                  <a:moveTo>
                    <a:pt x="94756" y="0"/>
                  </a:moveTo>
                  <a:lnTo>
                    <a:pt x="94756" y="48930"/>
                  </a:lnTo>
                  <a:lnTo>
                    <a:pt x="91637" y="99895"/>
                  </a:lnTo>
                  <a:lnTo>
                    <a:pt x="80102" y="163231"/>
                  </a:lnTo>
                  <a:lnTo>
                    <a:pt x="73794" y="217943"/>
                  </a:lnTo>
                  <a:lnTo>
                    <a:pt x="62496" y="273810"/>
                  </a:lnTo>
                  <a:lnTo>
                    <a:pt x="49000" y="335496"/>
                  </a:lnTo>
                  <a:lnTo>
                    <a:pt x="42304" y="396770"/>
                  </a:lnTo>
                  <a:lnTo>
                    <a:pt x="34111" y="445634"/>
                  </a:lnTo>
                  <a:lnTo>
                    <a:pt x="20863" y="504660"/>
                  </a:lnTo>
                  <a:lnTo>
                    <a:pt x="12570" y="561380"/>
                  </a:lnTo>
                  <a:lnTo>
                    <a:pt x="3695" y="611578"/>
                  </a:lnTo>
                  <a:lnTo>
                    <a:pt x="730" y="672273"/>
                  </a:lnTo>
                  <a:lnTo>
                    <a:pt x="0" y="715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Freeform 119"/>
          <p:cNvSpPr/>
          <p:nvPr/>
        </p:nvSpPr>
        <p:spPr>
          <a:xfrm>
            <a:off x="7841875" y="118826"/>
            <a:ext cx="317711" cy="364747"/>
          </a:xfrm>
          <a:custGeom>
            <a:avLst/>
            <a:gdLst/>
            <a:ahLst/>
            <a:cxnLst/>
            <a:rect l="0" t="0" r="0" b="0"/>
            <a:pathLst>
              <a:path w="317711" h="364747">
                <a:moveTo>
                  <a:pt x="96612" y="39101"/>
                </a:moveTo>
                <a:lnTo>
                  <a:pt x="107790" y="22333"/>
                </a:lnTo>
                <a:lnTo>
                  <a:pt x="122637" y="10982"/>
                </a:lnTo>
                <a:lnTo>
                  <a:pt x="142104" y="3207"/>
                </a:lnTo>
                <a:lnTo>
                  <a:pt x="178202" y="0"/>
                </a:lnTo>
                <a:lnTo>
                  <a:pt x="200724" y="3395"/>
                </a:lnTo>
                <a:lnTo>
                  <a:pt x="209304" y="8278"/>
                </a:lnTo>
                <a:lnTo>
                  <a:pt x="221956" y="23062"/>
                </a:lnTo>
                <a:lnTo>
                  <a:pt x="230067" y="62295"/>
                </a:lnTo>
                <a:lnTo>
                  <a:pt x="226882" y="110964"/>
                </a:lnTo>
                <a:lnTo>
                  <a:pt x="203685" y="174343"/>
                </a:lnTo>
                <a:lnTo>
                  <a:pt x="176179" y="228399"/>
                </a:lnTo>
                <a:lnTo>
                  <a:pt x="133945" y="290596"/>
                </a:lnTo>
                <a:lnTo>
                  <a:pt x="73080" y="347272"/>
                </a:lnTo>
                <a:lnTo>
                  <a:pt x="63376" y="356852"/>
                </a:lnTo>
                <a:lnTo>
                  <a:pt x="52228" y="362069"/>
                </a:lnTo>
                <a:lnTo>
                  <a:pt x="27363" y="364746"/>
                </a:lnTo>
                <a:lnTo>
                  <a:pt x="17690" y="360313"/>
                </a:lnTo>
                <a:lnTo>
                  <a:pt x="3824" y="342909"/>
                </a:lnTo>
                <a:lnTo>
                  <a:pt x="0" y="322696"/>
                </a:lnTo>
                <a:lnTo>
                  <a:pt x="3370" y="302013"/>
                </a:lnTo>
                <a:lnTo>
                  <a:pt x="36644" y="244042"/>
                </a:lnTo>
                <a:lnTo>
                  <a:pt x="71565" y="209009"/>
                </a:lnTo>
                <a:lnTo>
                  <a:pt x="111547" y="187580"/>
                </a:lnTo>
                <a:lnTo>
                  <a:pt x="153030" y="179411"/>
                </a:lnTo>
                <a:lnTo>
                  <a:pt x="189367" y="182580"/>
                </a:lnTo>
                <a:lnTo>
                  <a:pt x="222361" y="196517"/>
                </a:lnTo>
                <a:lnTo>
                  <a:pt x="248774" y="215464"/>
                </a:lnTo>
                <a:lnTo>
                  <a:pt x="283880" y="271422"/>
                </a:lnTo>
                <a:lnTo>
                  <a:pt x="317710" y="3128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8077596" y="2176626"/>
            <a:ext cx="315005" cy="550255"/>
            <a:chOff x="8077596" y="2176626"/>
            <a:chExt cx="315005" cy="550255"/>
          </a:xfrm>
        </p:grpSpPr>
        <p:sp>
          <p:nvSpPr>
            <p:cNvPr id="121" name="Freeform 120"/>
            <p:cNvSpPr/>
            <p:nvPr/>
          </p:nvSpPr>
          <p:spPr>
            <a:xfrm>
              <a:off x="8077596" y="2295212"/>
              <a:ext cx="39876" cy="431669"/>
            </a:xfrm>
            <a:custGeom>
              <a:avLst/>
              <a:gdLst/>
              <a:ahLst/>
              <a:cxnLst/>
              <a:rect l="0" t="0" r="0" b="0"/>
              <a:pathLst>
                <a:path w="39876" h="431669">
                  <a:moveTo>
                    <a:pt x="39875" y="0"/>
                  </a:moveTo>
                  <a:lnTo>
                    <a:pt x="31542" y="37478"/>
                  </a:lnTo>
                  <a:lnTo>
                    <a:pt x="29997" y="84804"/>
                  </a:lnTo>
                  <a:lnTo>
                    <a:pt x="26420" y="138211"/>
                  </a:lnTo>
                  <a:lnTo>
                    <a:pt x="20321" y="193287"/>
                  </a:lnTo>
                  <a:lnTo>
                    <a:pt x="10683" y="254914"/>
                  </a:lnTo>
                  <a:lnTo>
                    <a:pt x="1369" y="317102"/>
                  </a:lnTo>
                  <a:lnTo>
                    <a:pt x="0" y="363928"/>
                  </a:lnTo>
                  <a:lnTo>
                    <a:pt x="6305" y="416555"/>
                  </a:lnTo>
                  <a:lnTo>
                    <a:pt x="829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155447" y="2176626"/>
              <a:ext cx="237154" cy="524922"/>
            </a:xfrm>
            <a:custGeom>
              <a:avLst/>
              <a:gdLst/>
              <a:ahLst/>
              <a:cxnLst/>
              <a:rect l="0" t="0" r="0" b="0"/>
              <a:pathLst>
                <a:path w="237154" h="524922">
                  <a:moveTo>
                    <a:pt x="235765" y="13301"/>
                  </a:moveTo>
                  <a:lnTo>
                    <a:pt x="224587" y="2123"/>
                  </a:lnTo>
                  <a:lnTo>
                    <a:pt x="217785" y="0"/>
                  </a:lnTo>
                  <a:lnTo>
                    <a:pt x="200867" y="760"/>
                  </a:lnTo>
                  <a:lnTo>
                    <a:pt x="166024" y="18944"/>
                  </a:lnTo>
                  <a:lnTo>
                    <a:pt x="149007" y="36866"/>
                  </a:lnTo>
                  <a:lnTo>
                    <a:pt x="117279" y="90840"/>
                  </a:lnTo>
                  <a:lnTo>
                    <a:pt x="107846" y="124972"/>
                  </a:lnTo>
                  <a:lnTo>
                    <a:pt x="109112" y="160419"/>
                  </a:lnTo>
                  <a:lnTo>
                    <a:pt x="123399" y="219656"/>
                  </a:lnTo>
                  <a:lnTo>
                    <a:pt x="155572" y="270745"/>
                  </a:lnTo>
                  <a:lnTo>
                    <a:pt x="203610" y="333964"/>
                  </a:lnTo>
                  <a:lnTo>
                    <a:pt x="215625" y="360539"/>
                  </a:lnTo>
                  <a:lnTo>
                    <a:pt x="220965" y="391847"/>
                  </a:lnTo>
                  <a:lnTo>
                    <a:pt x="213980" y="422139"/>
                  </a:lnTo>
                  <a:lnTo>
                    <a:pt x="199177" y="448861"/>
                  </a:lnTo>
                  <a:lnTo>
                    <a:pt x="150878" y="492766"/>
                  </a:lnTo>
                  <a:lnTo>
                    <a:pt x="108578" y="514763"/>
                  </a:lnTo>
                  <a:lnTo>
                    <a:pt x="59000" y="524921"/>
                  </a:lnTo>
                  <a:lnTo>
                    <a:pt x="18444" y="522341"/>
                  </a:lnTo>
                  <a:lnTo>
                    <a:pt x="10166" y="515268"/>
                  </a:lnTo>
                  <a:lnTo>
                    <a:pt x="969" y="491811"/>
                  </a:lnTo>
                  <a:lnTo>
                    <a:pt x="0" y="468128"/>
                  </a:lnTo>
                  <a:lnTo>
                    <a:pt x="13169" y="412491"/>
                  </a:lnTo>
                  <a:lnTo>
                    <a:pt x="31510" y="374645"/>
                  </a:lnTo>
                  <a:lnTo>
                    <a:pt x="73080" y="313483"/>
                  </a:lnTo>
                  <a:lnTo>
                    <a:pt x="117592" y="256165"/>
                  </a:lnTo>
                  <a:lnTo>
                    <a:pt x="161972" y="195672"/>
                  </a:lnTo>
                  <a:lnTo>
                    <a:pt x="207373" y="135478"/>
                  </a:lnTo>
                  <a:lnTo>
                    <a:pt x="237153" y="77541"/>
                  </a:lnTo>
                  <a:lnTo>
                    <a:pt x="236691" y="67826"/>
                  </a:lnTo>
                  <a:lnTo>
                    <a:pt x="232873" y="59010"/>
                  </a:lnTo>
                  <a:lnTo>
                    <a:pt x="226818" y="50792"/>
                  </a:lnTo>
                  <a:lnTo>
                    <a:pt x="218102" y="46484"/>
                  </a:lnTo>
                  <a:lnTo>
                    <a:pt x="172595" y="44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3779730" y="3341996"/>
            <a:ext cx="3221721" cy="564077"/>
            <a:chOff x="3779730" y="3341996"/>
            <a:chExt cx="3221721" cy="564077"/>
          </a:xfrm>
        </p:grpSpPr>
        <p:sp>
          <p:nvSpPr>
            <p:cNvPr id="124" name="Freeform 123"/>
            <p:cNvSpPr/>
            <p:nvPr/>
          </p:nvSpPr>
          <p:spPr>
            <a:xfrm>
              <a:off x="3779730" y="3537575"/>
              <a:ext cx="305328" cy="31586"/>
            </a:xfrm>
            <a:custGeom>
              <a:avLst/>
              <a:gdLst/>
              <a:ahLst/>
              <a:cxnLst/>
              <a:rect l="0" t="0" r="0" b="0"/>
              <a:pathLst>
                <a:path w="305328" h="31586">
                  <a:moveTo>
                    <a:pt x="0" y="31585"/>
                  </a:moveTo>
                  <a:lnTo>
                    <a:pt x="17981" y="15944"/>
                  </a:lnTo>
                  <a:lnTo>
                    <a:pt x="34898" y="7866"/>
                  </a:lnTo>
                  <a:lnTo>
                    <a:pt x="89995" y="1553"/>
                  </a:lnTo>
                  <a:lnTo>
                    <a:pt x="150271" y="307"/>
                  </a:lnTo>
                  <a:lnTo>
                    <a:pt x="212567" y="61"/>
                  </a:lnTo>
                  <a:lnTo>
                    <a:pt x="267593" y="12"/>
                  </a:lnTo>
                  <a:lnTo>
                    <a:pt x="3053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990300" y="3341996"/>
              <a:ext cx="147400" cy="6067"/>
            </a:xfrm>
            <a:custGeom>
              <a:avLst/>
              <a:gdLst/>
              <a:ahLst/>
              <a:cxnLst/>
              <a:rect l="0" t="0" r="0" b="0"/>
              <a:pathLst>
                <a:path w="147400" h="6067">
                  <a:moveTo>
                    <a:pt x="0" y="6066"/>
                  </a:moveTo>
                  <a:lnTo>
                    <a:pt x="34792" y="0"/>
                  </a:lnTo>
                  <a:lnTo>
                    <a:pt x="93657" y="4521"/>
                  </a:lnTo>
                  <a:lnTo>
                    <a:pt x="147399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221927" y="3369119"/>
              <a:ext cx="73700" cy="242156"/>
            </a:xfrm>
            <a:custGeom>
              <a:avLst/>
              <a:gdLst/>
              <a:ahLst/>
              <a:cxnLst/>
              <a:rect l="0" t="0" r="0" b="0"/>
              <a:pathLst>
                <a:path w="73700" h="242156">
                  <a:moveTo>
                    <a:pt x="73699" y="0"/>
                  </a:moveTo>
                  <a:lnTo>
                    <a:pt x="54572" y="56214"/>
                  </a:lnTo>
                  <a:lnTo>
                    <a:pt x="33700" y="117905"/>
                  </a:lnTo>
                  <a:lnTo>
                    <a:pt x="17965" y="18082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241776" y="3390176"/>
              <a:ext cx="274950" cy="438420"/>
            </a:xfrm>
            <a:custGeom>
              <a:avLst/>
              <a:gdLst/>
              <a:ahLst/>
              <a:cxnLst/>
              <a:rect l="0" t="0" r="0" b="0"/>
              <a:pathLst>
                <a:path w="274950" h="438420">
                  <a:moveTo>
                    <a:pt x="274949" y="21057"/>
                  </a:moveTo>
                  <a:lnTo>
                    <a:pt x="219808" y="55954"/>
                  </a:lnTo>
                  <a:lnTo>
                    <a:pt x="165184" y="94241"/>
                  </a:lnTo>
                  <a:lnTo>
                    <a:pt x="137401" y="120470"/>
                  </a:lnTo>
                  <a:lnTo>
                    <a:pt x="121790" y="144009"/>
                  </a:lnTo>
                  <a:lnTo>
                    <a:pt x="116411" y="166949"/>
                  </a:lnTo>
                  <a:lnTo>
                    <a:pt x="119090" y="190013"/>
                  </a:lnTo>
                  <a:lnTo>
                    <a:pt x="133752" y="226966"/>
                  </a:lnTo>
                  <a:lnTo>
                    <a:pt x="180350" y="283791"/>
                  </a:lnTo>
                  <a:lnTo>
                    <a:pt x="241247" y="342742"/>
                  </a:lnTo>
                  <a:lnTo>
                    <a:pt x="248272" y="365630"/>
                  </a:lnTo>
                  <a:lnTo>
                    <a:pt x="245466" y="375944"/>
                  </a:lnTo>
                  <a:lnTo>
                    <a:pt x="229870" y="393644"/>
                  </a:lnTo>
                  <a:lnTo>
                    <a:pt x="171469" y="419829"/>
                  </a:lnTo>
                  <a:lnTo>
                    <a:pt x="113750" y="437345"/>
                  </a:lnTo>
                  <a:lnTo>
                    <a:pt x="62630" y="438419"/>
                  </a:lnTo>
                  <a:lnTo>
                    <a:pt x="31626" y="430379"/>
                  </a:lnTo>
                  <a:lnTo>
                    <a:pt x="20317" y="422620"/>
                  </a:lnTo>
                  <a:lnTo>
                    <a:pt x="4631" y="401520"/>
                  </a:lnTo>
                  <a:lnTo>
                    <a:pt x="0" y="373426"/>
                  </a:lnTo>
                  <a:lnTo>
                    <a:pt x="6559" y="318908"/>
                  </a:lnTo>
                  <a:lnTo>
                    <a:pt x="21381" y="285174"/>
                  </a:lnTo>
                  <a:lnTo>
                    <a:pt x="70165" y="230243"/>
                  </a:lnTo>
                  <a:lnTo>
                    <a:pt x="128058" y="168335"/>
                  </a:lnTo>
                  <a:lnTo>
                    <a:pt x="190556" y="111538"/>
                  </a:lnTo>
                  <a:lnTo>
                    <a:pt x="243149" y="50197"/>
                  </a:lnTo>
                  <a:lnTo>
                    <a:pt x="2749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571599" y="3484932"/>
              <a:ext cx="155697" cy="223475"/>
            </a:xfrm>
            <a:custGeom>
              <a:avLst/>
              <a:gdLst/>
              <a:ahLst/>
              <a:cxnLst/>
              <a:rect l="0" t="0" r="0" b="0"/>
              <a:pathLst>
                <a:path w="155697" h="223475">
                  <a:moveTo>
                    <a:pt x="18826" y="0"/>
                  </a:moveTo>
                  <a:lnTo>
                    <a:pt x="10492" y="57264"/>
                  </a:lnTo>
                  <a:lnTo>
                    <a:pt x="3141" y="112567"/>
                  </a:lnTo>
                  <a:lnTo>
                    <a:pt x="0" y="172928"/>
                  </a:lnTo>
                  <a:lnTo>
                    <a:pt x="3829" y="202419"/>
                  </a:lnTo>
                  <a:lnTo>
                    <a:pt x="9998" y="212155"/>
                  </a:lnTo>
                  <a:lnTo>
                    <a:pt x="18790" y="218646"/>
                  </a:lnTo>
                  <a:lnTo>
                    <a:pt x="29330" y="222973"/>
                  </a:lnTo>
                  <a:lnTo>
                    <a:pt x="72111" y="223474"/>
                  </a:lnTo>
                  <a:lnTo>
                    <a:pt x="135431" y="204745"/>
                  </a:lnTo>
                  <a:lnTo>
                    <a:pt x="155696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706238" y="3463875"/>
              <a:ext cx="136872" cy="400084"/>
            </a:xfrm>
            <a:custGeom>
              <a:avLst/>
              <a:gdLst/>
              <a:ahLst/>
              <a:cxnLst/>
              <a:rect l="0" t="0" r="0" b="0"/>
              <a:pathLst>
                <a:path w="136872" h="400084">
                  <a:moveTo>
                    <a:pt x="136871" y="0"/>
                  </a:moveTo>
                  <a:lnTo>
                    <a:pt x="118912" y="63428"/>
                  </a:lnTo>
                  <a:lnTo>
                    <a:pt x="101721" y="121437"/>
                  </a:lnTo>
                  <a:lnTo>
                    <a:pt x="86557" y="175893"/>
                  </a:lnTo>
                  <a:lnTo>
                    <a:pt x="65364" y="228590"/>
                  </a:lnTo>
                  <a:lnTo>
                    <a:pt x="44742" y="289936"/>
                  </a:lnTo>
                  <a:lnTo>
                    <a:pt x="19049" y="34347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906279" y="3758673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0" y="0"/>
                  </a:moveTo>
                  <a:lnTo>
                    <a:pt x="49552" y="14654"/>
                  </a:lnTo>
                  <a:lnTo>
                    <a:pt x="100080" y="19160"/>
                  </a:lnTo>
                  <a:lnTo>
                    <a:pt x="153916" y="20495"/>
                  </a:lnTo>
                  <a:lnTo>
                    <a:pt x="212594" y="20946"/>
                  </a:lnTo>
                  <a:lnTo>
                    <a:pt x="24215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095792" y="3632331"/>
              <a:ext cx="298622" cy="273742"/>
            </a:xfrm>
            <a:custGeom>
              <a:avLst/>
              <a:gdLst/>
              <a:ahLst/>
              <a:cxnLst/>
              <a:rect l="0" t="0" r="0" b="0"/>
              <a:pathLst>
                <a:path w="298622" h="273742">
                  <a:moveTo>
                    <a:pt x="0" y="0"/>
                  </a:moveTo>
                  <a:lnTo>
                    <a:pt x="53028" y="14654"/>
                  </a:lnTo>
                  <a:lnTo>
                    <a:pt x="101110" y="19160"/>
                  </a:lnTo>
                  <a:lnTo>
                    <a:pt x="148632" y="26084"/>
                  </a:lnTo>
                  <a:lnTo>
                    <a:pt x="203526" y="35545"/>
                  </a:lnTo>
                  <a:lnTo>
                    <a:pt x="258656" y="45757"/>
                  </a:lnTo>
                  <a:lnTo>
                    <a:pt x="295268" y="61781"/>
                  </a:lnTo>
                  <a:lnTo>
                    <a:pt x="298621" y="69263"/>
                  </a:lnTo>
                  <a:lnTo>
                    <a:pt x="297347" y="77761"/>
                  </a:lnTo>
                  <a:lnTo>
                    <a:pt x="278786" y="106489"/>
                  </a:lnTo>
                  <a:lnTo>
                    <a:pt x="259606" y="125707"/>
                  </a:lnTo>
                  <a:lnTo>
                    <a:pt x="209165" y="157109"/>
                  </a:lnTo>
                  <a:lnTo>
                    <a:pt x="154141" y="185842"/>
                  </a:lnTo>
                  <a:lnTo>
                    <a:pt x="95644" y="221077"/>
                  </a:lnTo>
                  <a:lnTo>
                    <a:pt x="46236" y="260091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527461" y="3579689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42114" y="0"/>
                  </a:moveTo>
                  <a:lnTo>
                    <a:pt x="33780" y="54144"/>
                  </a:lnTo>
                  <a:lnTo>
                    <a:pt x="26430" y="109091"/>
                  </a:lnTo>
                  <a:lnTo>
                    <a:pt x="14883" y="172240"/>
                  </a:lnTo>
                  <a:lnTo>
                    <a:pt x="8269" y="227868"/>
                  </a:lnTo>
                  <a:lnTo>
                    <a:pt x="1633" y="28417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495875" y="355863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0" y="0"/>
                  </a:moveTo>
                  <a:lnTo>
                    <a:pt x="37478" y="8333"/>
                  </a:lnTo>
                  <a:lnTo>
                    <a:pt x="842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661428" y="3611274"/>
              <a:ext cx="164875" cy="202874"/>
            </a:xfrm>
            <a:custGeom>
              <a:avLst/>
              <a:gdLst/>
              <a:ahLst/>
              <a:cxnLst/>
              <a:rect l="0" t="0" r="0" b="0"/>
              <a:pathLst>
                <a:path w="164875" h="202874">
                  <a:moveTo>
                    <a:pt x="97660" y="0"/>
                  </a:moveTo>
                  <a:lnTo>
                    <a:pt x="48162" y="55088"/>
                  </a:lnTo>
                  <a:lnTo>
                    <a:pt x="11970" y="116029"/>
                  </a:lnTo>
                  <a:lnTo>
                    <a:pt x="0" y="147463"/>
                  </a:lnTo>
                  <a:lnTo>
                    <a:pt x="223" y="184593"/>
                  </a:lnTo>
                  <a:lnTo>
                    <a:pt x="5796" y="193252"/>
                  </a:lnTo>
                  <a:lnTo>
                    <a:pt x="14190" y="199025"/>
                  </a:lnTo>
                  <a:lnTo>
                    <a:pt x="24466" y="202873"/>
                  </a:lnTo>
                  <a:lnTo>
                    <a:pt x="61285" y="202700"/>
                  </a:lnTo>
                  <a:lnTo>
                    <a:pt x="85003" y="188745"/>
                  </a:lnTo>
                  <a:lnTo>
                    <a:pt x="104902" y="168115"/>
                  </a:lnTo>
                  <a:lnTo>
                    <a:pt x="142595" y="105255"/>
                  </a:lnTo>
                  <a:lnTo>
                    <a:pt x="163788" y="52639"/>
                  </a:lnTo>
                  <a:lnTo>
                    <a:pt x="164874" y="37823"/>
                  </a:lnTo>
                  <a:lnTo>
                    <a:pt x="16083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840012" y="3663917"/>
              <a:ext cx="164319" cy="231391"/>
            </a:xfrm>
            <a:custGeom>
              <a:avLst/>
              <a:gdLst/>
              <a:ahLst/>
              <a:cxnLst/>
              <a:rect l="0" t="0" r="0" b="0"/>
              <a:pathLst>
                <a:path w="164319" h="231391">
                  <a:moveTo>
                    <a:pt x="140174" y="0"/>
                  </a:moveTo>
                  <a:lnTo>
                    <a:pt x="113788" y="10745"/>
                  </a:lnTo>
                  <a:lnTo>
                    <a:pt x="62451" y="48468"/>
                  </a:lnTo>
                  <a:lnTo>
                    <a:pt x="33141" y="85483"/>
                  </a:lnTo>
                  <a:lnTo>
                    <a:pt x="7276" y="147509"/>
                  </a:lnTo>
                  <a:lnTo>
                    <a:pt x="0" y="168504"/>
                  </a:lnTo>
                  <a:lnTo>
                    <a:pt x="505" y="205645"/>
                  </a:lnTo>
                  <a:lnTo>
                    <a:pt x="6117" y="215475"/>
                  </a:lnTo>
                  <a:lnTo>
                    <a:pt x="24831" y="229518"/>
                  </a:lnTo>
                  <a:lnTo>
                    <a:pt x="35203" y="231390"/>
                  </a:lnTo>
                  <a:lnTo>
                    <a:pt x="56086" y="227232"/>
                  </a:lnTo>
                  <a:lnTo>
                    <a:pt x="113821" y="182334"/>
                  </a:lnTo>
                  <a:lnTo>
                    <a:pt x="130801" y="162925"/>
                  </a:lnTo>
                  <a:lnTo>
                    <a:pt x="157647" y="109045"/>
                  </a:lnTo>
                  <a:lnTo>
                    <a:pt x="164318" y="85899"/>
                  </a:lnTo>
                  <a:lnTo>
                    <a:pt x="16123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154514" y="3527046"/>
              <a:ext cx="162585" cy="268584"/>
            </a:xfrm>
            <a:custGeom>
              <a:avLst/>
              <a:gdLst/>
              <a:ahLst/>
              <a:cxnLst/>
              <a:rect l="0" t="0" r="0" b="0"/>
              <a:pathLst>
                <a:path w="162585" h="268584">
                  <a:moveTo>
                    <a:pt x="67828" y="0"/>
                  </a:moveTo>
                  <a:lnTo>
                    <a:pt x="53255" y="52051"/>
                  </a:lnTo>
                  <a:lnTo>
                    <a:pt x="38164" y="101990"/>
                  </a:lnTo>
                  <a:lnTo>
                    <a:pt x="22584" y="160787"/>
                  </a:lnTo>
                  <a:lnTo>
                    <a:pt x="4707" y="220089"/>
                  </a:lnTo>
                  <a:lnTo>
                    <a:pt x="0" y="241707"/>
                  </a:lnTo>
                  <a:lnTo>
                    <a:pt x="1807" y="263013"/>
                  </a:lnTo>
                  <a:lnTo>
                    <a:pt x="5097" y="267759"/>
                  </a:lnTo>
                  <a:lnTo>
                    <a:pt x="9629" y="268583"/>
                  </a:lnTo>
                  <a:lnTo>
                    <a:pt x="65623" y="248279"/>
                  </a:lnTo>
                  <a:lnTo>
                    <a:pt x="125711" y="232143"/>
                  </a:lnTo>
                  <a:lnTo>
                    <a:pt x="162584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429708" y="3642860"/>
              <a:ext cx="123653" cy="201503"/>
            </a:xfrm>
            <a:custGeom>
              <a:avLst/>
              <a:gdLst/>
              <a:ahLst/>
              <a:cxnLst/>
              <a:rect l="0" t="0" r="0" b="0"/>
              <a:pathLst>
                <a:path w="123653" h="201503">
                  <a:moveTo>
                    <a:pt x="108489" y="10528"/>
                  </a:moveTo>
                  <a:lnTo>
                    <a:pt x="64526" y="30772"/>
                  </a:lnTo>
                  <a:lnTo>
                    <a:pt x="39831" y="55521"/>
                  </a:lnTo>
                  <a:lnTo>
                    <a:pt x="11695" y="110966"/>
                  </a:lnTo>
                  <a:lnTo>
                    <a:pt x="0" y="152851"/>
                  </a:lnTo>
                  <a:lnTo>
                    <a:pt x="1000" y="176728"/>
                  </a:lnTo>
                  <a:lnTo>
                    <a:pt x="5244" y="185669"/>
                  </a:lnTo>
                  <a:lnTo>
                    <a:pt x="19318" y="198723"/>
                  </a:lnTo>
                  <a:lnTo>
                    <a:pt x="27985" y="201502"/>
                  </a:lnTo>
                  <a:lnTo>
                    <a:pt x="46973" y="201471"/>
                  </a:lnTo>
                  <a:lnTo>
                    <a:pt x="55780" y="196315"/>
                  </a:lnTo>
                  <a:lnTo>
                    <a:pt x="71804" y="178108"/>
                  </a:lnTo>
                  <a:lnTo>
                    <a:pt x="100714" y="115736"/>
                  </a:lnTo>
                  <a:lnTo>
                    <a:pt x="118917" y="60041"/>
                  </a:lnTo>
                  <a:lnTo>
                    <a:pt x="123652" y="34873"/>
                  </a:lnTo>
                  <a:lnTo>
                    <a:pt x="121857" y="11990"/>
                  </a:lnTo>
                  <a:lnTo>
                    <a:pt x="119741" y="5653"/>
                  </a:lnTo>
                  <a:lnTo>
                    <a:pt x="117159" y="2599"/>
                  </a:lnTo>
                  <a:lnTo>
                    <a:pt x="1084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645507" y="3632331"/>
              <a:ext cx="355944" cy="177212"/>
            </a:xfrm>
            <a:custGeom>
              <a:avLst/>
              <a:gdLst/>
              <a:ahLst/>
              <a:cxnLst/>
              <a:rect l="0" t="0" r="0" b="0"/>
              <a:pathLst>
                <a:path w="355944" h="177212">
                  <a:moveTo>
                    <a:pt x="29560" y="0"/>
                  </a:moveTo>
                  <a:lnTo>
                    <a:pt x="14906" y="62093"/>
                  </a:lnTo>
                  <a:lnTo>
                    <a:pt x="1013" y="121911"/>
                  </a:lnTo>
                  <a:lnTo>
                    <a:pt x="0" y="137426"/>
                  </a:lnTo>
                  <a:lnTo>
                    <a:pt x="2835" y="146600"/>
                  </a:lnTo>
                  <a:lnTo>
                    <a:pt x="8234" y="151545"/>
                  </a:lnTo>
                  <a:lnTo>
                    <a:pt x="15343" y="153673"/>
                  </a:lnTo>
                  <a:lnTo>
                    <a:pt x="21251" y="151582"/>
                  </a:lnTo>
                  <a:lnTo>
                    <a:pt x="30936" y="139899"/>
                  </a:lnTo>
                  <a:lnTo>
                    <a:pt x="56262" y="88163"/>
                  </a:lnTo>
                  <a:lnTo>
                    <a:pt x="74182" y="59850"/>
                  </a:lnTo>
                  <a:lnTo>
                    <a:pt x="82705" y="52768"/>
                  </a:lnTo>
                  <a:lnTo>
                    <a:pt x="90726" y="50387"/>
                  </a:lnTo>
                  <a:lnTo>
                    <a:pt x="98413" y="51139"/>
                  </a:lnTo>
                  <a:lnTo>
                    <a:pt x="103539" y="56320"/>
                  </a:lnTo>
                  <a:lnTo>
                    <a:pt x="109233" y="74554"/>
                  </a:lnTo>
                  <a:lnTo>
                    <a:pt x="112439" y="122306"/>
                  </a:lnTo>
                  <a:lnTo>
                    <a:pt x="107799" y="169730"/>
                  </a:lnTo>
                  <a:lnTo>
                    <a:pt x="109796" y="176324"/>
                  </a:lnTo>
                  <a:lnTo>
                    <a:pt x="114636" y="177211"/>
                  </a:lnTo>
                  <a:lnTo>
                    <a:pt x="128203" y="170008"/>
                  </a:lnTo>
                  <a:lnTo>
                    <a:pt x="171143" y="130542"/>
                  </a:lnTo>
                  <a:lnTo>
                    <a:pt x="200582" y="97691"/>
                  </a:lnTo>
                  <a:lnTo>
                    <a:pt x="248739" y="67564"/>
                  </a:lnTo>
                  <a:lnTo>
                    <a:pt x="310283" y="46202"/>
                  </a:lnTo>
                  <a:lnTo>
                    <a:pt x="35594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2387636" y="3840239"/>
            <a:ext cx="1470869" cy="1055513"/>
            <a:chOff x="2387636" y="3840239"/>
            <a:chExt cx="1470869" cy="1055513"/>
          </a:xfrm>
        </p:grpSpPr>
        <p:sp>
          <p:nvSpPr>
            <p:cNvPr id="140" name="Freeform 139"/>
            <p:cNvSpPr/>
            <p:nvPr/>
          </p:nvSpPr>
          <p:spPr>
            <a:xfrm>
              <a:off x="2387636" y="4064000"/>
              <a:ext cx="307660" cy="831752"/>
            </a:xfrm>
            <a:custGeom>
              <a:avLst/>
              <a:gdLst/>
              <a:ahLst/>
              <a:cxnLst/>
              <a:rect l="0" t="0" r="0" b="0"/>
              <a:pathLst>
                <a:path w="307660" h="831752">
                  <a:moveTo>
                    <a:pt x="202374" y="0"/>
                  </a:moveTo>
                  <a:lnTo>
                    <a:pt x="158411" y="20243"/>
                  </a:lnTo>
                  <a:lnTo>
                    <a:pt x="118951" y="54561"/>
                  </a:lnTo>
                  <a:lnTo>
                    <a:pt x="71731" y="111085"/>
                  </a:lnTo>
                  <a:lnTo>
                    <a:pt x="39308" y="164749"/>
                  </a:lnTo>
                  <a:lnTo>
                    <a:pt x="15355" y="221016"/>
                  </a:lnTo>
                  <a:lnTo>
                    <a:pt x="602" y="260068"/>
                  </a:lnTo>
                  <a:lnTo>
                    <a:pt x="0" y="305044"/>
                  </a:lnTo>
                  <a:lnTo>
                    <a:pt x="7230" y="349826"/>
                  </a:lnTo>
                  <a:lnTo>
                    <a:pt x="19717" y="372287"/>
                  </a:lnTo>
                  <a:lnTo>
                    <a:pt x="56329" y="405770"/>
                  </a:lnTo>
                  <a:lnTo>
                    <a:pt x="66406" y="409724"/>
                  </a:lnTo>
                  <a:lnTo>
                    <a:pt x="86962" y="410997"/>
                  </a:lnTo>
                  <a:lnTo>
                    <a:pt x="118265" y="399547"/>
                  </a:lnTo>
                  <a:lnTo>
                    <a:pt x="149767" y="370158"/>
                  </a:lnTo>
                  <a:lnTo>
                    <a:pt x="182277" y="312240"/>
                  </a:lnTo>
                  <a:lnTo>
                    <a:pt x="205086" y="253594"/>
                  </a:lnTo>
                  <a:lnTo>
                    <a:pt x="216175" y="204600"/>
                  </a:lnTo>
                  <a:lnTo>
                    <a:pt x="221281" y="156808"/>
                  </a:lnTo>
                  <a:lnTo>
                    <a:pt x="222794" y="107423"/>
                  </a:lnTo>
                  <a:lnTo>
                    <a:pt x="222135" y="47909"/>
                  </a:lnTo>
                  <a:lnTo>
                    <a:pt x="217786" y="23632"/>
                  </a:lnTo>
                  <a:lnTo>
                    <a:pt x="213818" y="18094"/>
                  </a:lnTo>
                  <a:lnTo>
                    <a:pt x="208834" y="16742"/>
                  </a:lnTo>
                  <a:lnTo>
                    <a:pt x="203171" y="18180"/>
                  </a:lnTo>
                  <a:lnTo>
                    <a:pt x="199396" y="26158"/>
                  </a:lnTo>
                  <a:lnTo>
                    <a:pt x="195252" y="69751"/>
                  </a:lnTo>
                  <a:lnTo>
                    <a:pt x="199744" y="119063"/>
                  </a:lnTo>
                  <a:lnTo>
                    <a:pt x="204974" y="175120"/>
                  </a:lnTo>
                  <a:lnTo>
                    <a:pt x="211336" y="225924"/>
                  </a:lnTo>
                  <a:lnTo>
                    <a:pt x="219829" y="282190"/>
                  </a:lnTo>
                  <a:lnTo>
                    <a:pt x="222719" y="345296"/>
                  </a:lnTo>
                  <a:lnTo>
                    <a:pt x="228880" y="403169"/>
                  </a:lnTo>
                  <a:lnTo>
                    <a:pt x="234126" y="459661"/>
                  </a:lnTo>
                  <a:lnTo>
                    <a:pt x="242094" y="515880"/>
                  </a:lnTo>
                  <a:lnTo>
                    <a:pt x="244015" y="572045"/>
                  </a:lnTo>
                  <a:lnTo>
                    <a:pt x="251630" y="628200"/>
                  </a:lnTo>
                  <a:lnTo>
                    <a:pt x="257467" y="681232"/>
                  </a:lnTo>
                  <a:lnTo>
                    <a:pt x="272887" y="743820"/>
                  </a:lnTo>
                  <a:lnTo>
                    <a:pt x="295743" y="799678"/>
                  </a:lnTo>
                  <a:lnTo>
                    <a:pt x="307659" y="831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758466" y="4137699"/>
              <a:ext cx="326384" cy="368499"/>
            </a:xfrm>
            <a:custGeom>
              <a:avLst/>
              <a:gdLst/>
              <a:ahLst/>
              <a:cxnLst/>
              <a:rect l="0" t="0" r="0" b="0"/>
              <a:pathLst>
                <a:path w="326384" h="368499">
                  <a:moveTo>
                    <a:pt x="0" y="0"/>
                  </a:moveTo>
                  <a:lnTo>
                    <a:pt x="19128" y="52705"/>
                  </a:lnTo>
                  <a:lnTo>
                    <a:pt x="56599" y="112435"/>
                  </a:lnTo>
                  <a:lnTo>
                    <a:pt x="112321" y="175207"/>
                  </a:lnTo>
                  <a:lnTo>
                    <a:pt x="173331" y="235315"/>
                  </a:lnTo>
                  <a:lnTo>
                    <a:pt x="236240" y="279166"/>
                  </a:lnTo>
                  <a:lnTo>
                    <a:pt x="299218" y="331799"/>
                  </a:lnTo>
                  <a:lnTo>
                    <a:pt x="326383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768994" y="3927129"/>
              <a:ext cx="515898" cy="558012"/>
            </a:xfrm>
            <a:custGeom>
              <a:avLst/>
              <a:gdLst/>
              <a:ahLst/>
              <a:cxnLst/>
              <a:rect l="0" t="0" r="0" b="0"/>
              <a:pathLst>
                <a:path w="515898" h="558012">
                  <a:moveTo>
                    <a:pt x="0" y="558011"/>
                  </a:moveTo>
                  <a:lnTo>
                    <a:pt x="19129" y="504136"/>
                  </a:lnTo>
                  <a:lnTo>
                    <a:pt x="46239" y="463011"/>
                  </a:lnTo>
                  <a:lnTo>
                    <a:pt x="95300" y="403344"/>
                  </a:lnTo>
                  <a:lnTo>
                    <a:pt x="149570" y="345604"/>
                  </a:lnTo>
                  <a:lnTo>
                    <a:pt x="207009" y="282255"/>
                  </a:lnTo>
                  <a:lnTo>
                    <a:pt x="265744" y="227241"/>
                  </a:lnTo>
                  <a:lnTo>
                    <a:pt x="315798" y="169124"/>
                  </a:lnTo>
                  <a:lnTo>
                    <a:pt x="372005" y="112330"/>
                  </a:lnTo>
                  <a:lnTo>
                    <a:pt x="435178" y="49134"/>
                  </a:lnTo>
                  <a:lnTo>
                    <a:pt x="475863" y="14038"/>
                  </a:lnTo>
                  <a:lnTo>
                    <a:pt x="492645" y="6239"/>
                  </a:lnTo>
                  <a:lnTo>
                    <a:pt x="5158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188538" y="3840239"/>
              <a:ext cx="344481" cy="529088"/>
            </a:xfrm>
            <a:custGeom>
              <a:avLst/>
              <a:gdLst/>
              <a:ahLst/>
              <a:cxnLst/>
              <a:rect l="0" t="0" r="0" b="0"/>
              <a:pathLst>
                <a:path w="344481" h="529088">
                  <a:moveTo>
                    <a:pt x="127938" y="23719"/>
                  </a:moveTo>
                  <a:lnTo>
                    <a:pt x="186555" y="0"/>
                  </a:lnTo>
                  <a:lnTo>
                    <a:pt x="232524" y="54"/>
                  </a:lnTo>
                  <a:lnTo>
                    <a:pt x="277600" y="13068"/>
                  </a:lnTo>
                  <a:lnTo>
                    <a:pt x="309413" y="31742"/>
                  </a:lnTo>
                  <a:lnTo>
                    <a:pt x="333657" y="63271"/>
                  </a:lnTo>
                  <a:lnTo>
                    <a:pt x="344480" y="113427"/>
                  </a:lnTo>
                  <a:lnTo>
                    <a:pt x="342097" y="167153"/>
                  </a:lnTo>
                  <a:lnTo>
                    <a:pt x="329642" y="222068"/>
                  </a:lnTo>
                  <a:lnTo>
                    <a:pt x="311185" y="261733"/>
                  </a:lnTo>
                  <a:lnTo>
                    <a:pt x="269573" y="317971"/>
                  </a:lnTo>
                  <a:lnTo>
                    <a:pt x="218816" y="371088"/>
                  </a:lnTo>
                  <a:lnTo>
                    <a:pt x="182551" y="396485"/>
                  </a:lnTo>
                  <a:lnTo>
                    <a:pt x="128197" y="426704"/>
                  </a:lnTo>
                  <a:lnTo>
                    <a:pt x="95260" y="438960"/>
                  </a:lnTo>
                  <a:lnTo>
                    <a:pt x="56385" y="441941"/>
                  </a:lnTo>
                  <a:lnTo>
                    <a:pt x="29066" y="438493"/>
                  </a:lnTo>
                  <a:lnTo>
                    <a:pt x="18740" y="432426"/>
                  </a:lnTo>
                  <a:lnTo>
                    <a:pt x="4146" y="413207"/>
                  </a:lnTo>
                  <a:lnTo>
                    <a:pt x="0" y="392187"/>
                  </a:lnTo>
                  <a:lnTo>
                    <a:pt x="3227" y="369977"/>
                  </a:lnTo>
                  <a:lnTo>
                    <a:pt x="12460" y="344508"/>
                  </a:lnTo>
                  <a:lnTo>
                    <a:pt x="30601" y="323830"/>
                  </a:lnTo>
                  <a:lnTo>
                    <a:pt x="74786" y="297080"/>
                  </a:lnTo>
                  <a:lnTo>
                    <a:pt x="119649" y="281700"/>
                  </a:lnTo>
                  <a:lnTo>
                    <a:pt x="179290" y="280569"/>
                  </a:lnTo>
                  <a:lnTo>
                    <a:pt x="222312" y="291286"/>
                  </a:lnTo>
                  <a:lnTo>
                    <a:pt x="249431" y="304075"/>
                  </a:lnTo>
                  <a:lnTo>
                    <a:pt x="273182" y="321457"/>
                  </a:lnTo>
                  <a:lnTo>
                    <a:pt x="289197" y="344000"/>
                  </a:lnTo>
                  <a:lnTo>
                    <a:pt x="309011" y="396600"/>
                  </a:lnTo>
                  <a:lnTo>
                    <a:pt x="308548" y="452051"/>
                  </a:lnTo>
                  <a:lnTo>
                    <a:pt x="304124" y="501825"/>
                  </a:lnTo>
                  <a:lnTo>
                    <a:pt x="296394" y="529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621803" y="3898665"/>
              <a:ext cx="236702" cy="439077"/>
            </a:xfrm>
            <a:custGeom>
              <a:avLst/>
              <a:gdLst/>
              <a:ahLst/>
              <a:cxnLst/>
              <a:rect l="0" t="0" r="0" b="0"/>
              <a:pathLst>
                <a:path w="236702" h="439077">
                  <a:moveTo>
                    <a:pt x="0" y="17936"/>
                  </a:moveTo>
                  <a:lnTo>
                    <a:pt x="34792" y="3465"/>
                  </a:lnTo>
                  <a:lnTo>
                    <a:pt x="79069" y="0"/>
                  </a:lnTo>
                  <a:lnTo>
                    <a:pt x="122344" y="7032"/>
                  </a:lnTo>
                  <a:lnTo>
                    <a:pt x="175768" y="29776"/>
                  </a:lnTo>
                  <a:lnTo>
                    <a:pt x="220463" y="62388"/>
                  </a:lnTo>
                  <a:lnTo>
                    <a:pt x="232514" y="85266"/>
                  </a:lnTo>
                  <a:lnTo>
                    <a:pt x="236701" y="111031"/>
                  </a:lnTo>
                  <a:lnTo>
                    <a:pt x="234661" y="138080"/>
                  </a:lnTo>
                  <a:lnTo>
                    <a:pt x="226736" y="159460"/>
                  </a:lnTo>
                  <a:lnTo>
                    <a:pt x="221348" y="168438"/>
                  </a:lnTo>
                  <a:lnTo>
                    <a:pt x="185817" y="192250"/>
                  </a:lnTo>
                  <a:lnTo>
                    <a:pt x="129814" y="211682"/>
                  </a:lnTo>
                  <a:lnTo>
                    <a:pt x="101759" y="215179"/>
                  </a:lnTo>
                  <a:lnTo>
                    <a:pt x="95915" y="219621"/>
                  </a:lnTo>
                  <a:lnTo>
                    <a:pt x="95529" y="226092"/>
                  </a:lnTo>
                  <a:lnTo>
                    <a:pt x="98781" y="233916"/>
                  </a:lnTo>
                  <a:lnTo>
                    <a:pt x="131304" y="261694"/>
                  </a:lnTo>
                  <a:lnTo>
                    <a:pt x="193993" y="301492"/>
                  </a:lnTo>
                  <a:lnTo>
                    <a:pt x="210222" y="317096"/>
                  </a:lnTo>
                  <a:lnTo>
                    <a:pt x="221334" y="335730"/>
                  </a:lnTo>
                  <a:lnTo>
                    <a:pt x="222425" y="344442"/>
                  </a:lnTo>
                  <a:lnTo>
                    <a:pt x="217399" y="360361"/>
                  </a:lnTo>
                  <a:lnTo>
                    <a:pt x="195825" y="382477"/>
                  </a:lnTo>
                  <a:lnTo>
                    <a:pt x="135391" y="409627"/>
                  </a:lnTo>
                  <a:lnTo>
                    <a:pt x="73699" y="439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8654425" y="2644983"/>
            <a:ext cx="1316063" cy="2134956"/>
            <a:chOff x="8654425" y="2644983"/>
            <a:chExt cx="1316063" cy="2134956"/>
          </a:xfrm>
        </p:grpSpPr>
        <p:sp>
          <p:nvSpPr>
            <p:cNvPr id="146" name="Freeform 145"/>
            <p:cNvSpPr/>
            <p:nvPr/>
          </p:nvSpPr>
          <p:spPr>
            <a:xfrm>
              <a:off x="9010877" y="3072193"/>
              <a:ext cx="387971" cy="447164"/>
            </a:xfrm>
            <a:custGeom>
              <a:avLst/>
              <a:gdLst/>
              <a:ahLst/>
              <a:cxnLst/>
              <a:rect l="0" t="0" r="0" b="0"/>
              <a:pathLst>
                <a:path w="387971" h="447164">
                  <a:moveTo>
                    <a:pt x="222615" y="44242"/>
                  </a:moveTo>
                  <a:lnTo>
                    <a:pt x="179924" y="58814"/>
                  </a:lnTo>
                  <a:lnTo>
                    <a:pt x="138273" y="78056"/>
                  </a:lnTo>
                  <a:lnTo>
                    <a:pt x="132462" y="77313"/>
                  </a:lnTo>
                  <a:lnTo>
                    <a:pt x="129758" y="73308"/>
                  </a:lnTo>
                  <a:lnTo>
                    <a:pt x="129872" y="59500"/>
                  </a:lnTo>
                  <a:lnTo>
                    <a:pt x="133822" y="41664"/>
                  </a:lnTo>
                  <a:lnTo>
                    <a:pt x="148213" y="17482"/>
                  </a:lnTo>
                  <a:lnTo>
                    <a:pt x="166931" y="5833"/>
                  </a:lnTo>
                  <a:lnTo>
                    <a:pt x="178473" y="1088"/>
                  </a:lnTo>
                  <a:lnTo>
                    <a:pt x="222664" y="0"/>
                  </a:lnTo>
                  <a:lnTo>
                    <a:pt x="280423" y="11283"/>
                  </a:lnTo>
                  <a:lnTo>
                    <a:pt x="337722" y="41476"/>
                  </a:lnTo>
                  <a:lnTo>
                    <a:pt x="364215" y="62009"/>
                  </a:lnTo>
                  <a:lnTo>
                    <a:pt x="376405" y="82164"/>
                  </a:lnTo>
                  <a:lnTo>
                    <a:pt x="384553" y="107890"/>
                  </a:lnTo>
                  <a:lnTo>
                    <a:pt x="387970" y="156427"/>
                  </a:lnTo>
                  <a:lnTo>
                    <a:pt x="380924" y="211233"/>
                  </a:lnTo>
                  <a:lnTo>
                    <a:pt x="351592" y="274289"/>
                  </a:lnTo>
                  <a:lnTo>
                    <a:pt x="302684" y="328303"/>
                  </a:lnTo>
                  <a:lnTo>
                    <a:pt x="244281" y="370584"/>
                  </a:lnTo>
                  <a:lnTo>
                    <a:pt x="184824" y="404326"/>
                  </a:lnTo>
                  <a:lnTo>
                    <a:pt x="128019" y="430401"/>
                  </a:lnTo>
                  <a:lnTo>
                    <a:pt x="71738" y="447163"/>
                  </a:lnTo>
                  <a:lnTo>
                    <a:pt x="29602" y="446985"/>
                  </a:lnTo>
                  <a:lnTo>
                    <a:pt x="19070" y="442589"/>
                  </a:lnTo>
                  <a:lnTo>
                    <a:pt x="4248" y="428346"/>
                  </a:lnTo>
                  <a:lnTo>
                    <a:pt x="0" y="404077"/>
                  </a:lnTo>
                  <a:lnTo>
                    <a:pt x="506" y="389417"/>
                  </a:lnTo>
                  <a:lnTo>
                    <a:pt x="10426" y="360650"/>
                  </a:lnTo>
                  <a:lnTo>
                    <a:pt x="39801" y="315232"/>
                  </a:lnTo>
                  <a:lnTo>
                    <a:pt x="66672" y="296761"/>
                  </a:lnTo>
                  <a:lnTo>
                    <a:pt x="125174" y="273973"/>
                  </a:lnTo>
                  <a:lnTo>
                    <a:pt x="179316" y="270238"/>
                  </a:lnTo>
                  <a:lnTo>
                    <a:pt x="206880" y="277656"/>
                  </a:lnTo>
                  <a:lnTo>
                    <a:pt x="227710" y="291871"/>
                  </a:lnTo>
                  <a:lnTo>
                    <a:pt x="243596" y="311057"/>
                  </a:lnTo>
                  <a:lnTo>
                    <a:pt x="254557" y="335181"/>
                  </a:lnTo>
                  <a:lnTo>
                    <a:pt x="261715" y="380660"/>
                  </a:lnTo>
                  <a:lnTo>
                    <a:pt x="255999" y="433515"/>
                  </a:lnTo>
                  <a:lnTo>
                    <a:pt x="254200" y="444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517761" y="3036435"/>
              <a:ext cx="350285" cy="437970"/>
            </a:xfrm>
            <a:custGeom>
              <a:avLst/>
              <a:gdLst/>
              <a:ahLst/>
              <a:cxnLst/>
              <a:rect l="0" t="0" r="0" b="0"/>
              <a:pathLst>
                <a:path w="350285" h="437970">
                  <a:moveTo>
                    <a:pt x="0" y="48414"/>
                  </a:moveTo>
                  <a:lnTo>
                    <a:pt x="5590" y="31647"/>
                  </a:lnTo>
                  <a:lnTo>
                    <a:pt x="20812" y="17176"/>
                  </a:lnTo>
                  <a:lnTo>
                    <a:pt x="43175" y="5285"/>
                  </a:lnTo>
                  <a:lnTo>
                    <a:pt x="68712" y="0"/>
                  </a:lnTo>
                  <a:lnTo>
                    <a:pt x="114986" y="2614"/>
                  </a:lnTo>
                  <a:lnTo>
                    <a:pt x="165742" y="16386"/>
                  </a:lnTo>
                  <a:lnTo>
                    <a:pt x="206646" y="40875"/>
                  </a:lnTo>
                  <a:lnTo>
                    <a:pt x="223644" y="60271"/>
                  </a:lnTo>
                  <a:lnTo>
                    <a:pt x="229815" y="70357"/>
                  </a:lnTo>
                  <a:lnTo>
                    <a:pt x="233552" y="94041"/>
                  </a:lnTo>
                  <a:lnTo>
                    <a:pt x="232910" y="106908"/>
                  </a:lnTo>
                  <a:lnTo>
                    <a:pt x="222839" y="127444"/>
                  </a:lnTo>
                  <a:lnTo>
                    <a:pt x="187778" y="159692"/>
                  </a:lnTo>
                  <a:lnTo>
                    <a:pt x="155245" y="177846"/>
                  </a:lnTo>
                  <a:lnTo>
                    <a:pt x="201501" y="183587"/>
                  </a:lnTo>
                  <a:lnTo>
                    <a:pt x="258466" y="205151"/>
                  </a:lnTo>
                  <a:lnTo>
                    <a:pt x="320444" y="246566"/>
                  </a:lnTo>
                  <a:lnTo>
                    <a:pt x="336612" y="262824"/>
                  </a:lnTo>
                  <a:lnTo>
                    <a:pt x="347698" y="281748"/>
                  </a:lnTo>
                  <a:lnTo>
                    <a:pt x="350284" y="304976"/>
                  </a:lnTo>
                  <a:lnTo>
                    <a:pt x="346365" y="328558"/>
                  </a:lnTo>
                  <a:lnTo>
                    <a:pt x="331005" y="354988"/>
                  </a:lnTo>
                  <a:lnTo>
                    <a:pt x="318299" y="370283"/>
                  </a:lnTo>
                  <a:lnTo>
                    <a:pt x="292403" y="386458"/>
                  </a:lnTo>
                  <a:lnTo>
                    <a:pt x="231417" y="409684"/>
                  </a:lnTo>
                  <a:lnTo>
                    <a:pt x="175000" y="423890"/>
                  </a:lnTo>
                  <a:lnTo>
                    <a:pt x="126343" y="43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522090" y="3637271"/>
              <a:ext cx="185185" cy="542543"/>
            </a:xfrm>
            <a:custGeom>
              <a:avLst/>
              <a:gdLst/>
              <a:ahLst/>
              <a:cxnLst/>
              <a:rect l="0" t="0" r="0" b="0"/>
              <a:pathLst>
                <a:path w="185185" h="542543">
                  <a:moveTo>
                    <a:pt x="132542" y="5589"/>
                  </a:moveTo>
                  <a:lnTo>
                    <a:pt x="115774" y="0"/>
                  </a:lnTo>
                  <a:lnTo>
                    <a:pt x="98184" y="3494"/>
                  </a:lnTo>
                  <a:lnTo>
                    <a:pt x="49119" y="31266"/>
                  </a:lnTo>
                  <a:lnTo>
                    <a:pt x="32684" y="44687"/>
                  </a:lnTo>
                  <a:lnTo>
                    <a:pt x="10277" y="82164"/>
                  </a:lnTo>
                  <a:lnTo>
                    <a:pt x="0" y="124724"/>
                  </a:lnTo>
                  <a:lnTo>
                    <a:pt x="2543" y="161381"/>
                  </a:lnTo>
                  <a:lnTo>
                    <a:pt x="7271" y="170281"/>
                  </a:lnTo>
                  <a:lnTo>
                    <a:pt x="21884" y="183291"/>
                  </a:lnTo>
                  <a:lnTo>
                    <a:pt x="31864" y="184888"/>
                  </a:lnTo>
                  <a:lnTo>
                    <a:pt x="55430" y="180423"/>
                  </a:lnTo>
                  <a:lnTo>
                    <a:pt x="89417" y="159167"/>
                  </a:lnTo>
                  <a:lnTo>
                    <a:pt x="116124" y="130642"/>
                  </a:lnTo>
                  <a:lnTo>
                    <a:pt x="146109" y="73921"/>
                  </a:lnTo>
                  <a:lnTo>
                    <a:pt x="163988" y="38834"/>
                  </a:lnTo>
                  <a:lnTo>
                    <a:pt x="165204" y="38281"/>
                  </a:lnTo>
                  <a:lnTo>
                    <a:pt x="155889" y="98926"/>
                  </a:lnTo>
                  <a:lnTo>
                    <a:pt x="154277" y="155687"/>
                  </a:lnTo>
                  <a:lnTo>
                    <a:pt x="150680" y="207600"/>
                  </a:lnTo>
                  <a:lnTo>
                    <a:pt x="147622" y="235751"/>
                  </a:lnTo>
                  <a:lnTo>
                    <a:pt x="151308" y="284485"/>
                  </a:lnTo>
                  <a:lnTo>
                    <a:pt x="156266" y="347115"/>
                  </a:lnTo>
                  <a:lnTo>
                    <a:pt x="162574" y="399564"/>
                  </a:lnTo>
                  <a:lnTo>
                    <a:pt x="172257" y="460630"/>
                  </a:lnTo>
                  <a:lnTo>
                    <a:pt x="181576" y="524130"/>
                  </a:lnTo>
                  <a:lnTo>
                    <a:pt x="185184" y="5425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654425" y="4190384"/>
              <a:ext cx="1316063" cy="63130"/>
            </a:xfrm>
            <a:custGeom>
              <a:avLst/>
              <a:gdLst/>
              <a:ahLst/>
              <a:cxnLst/>
              <a:rect l="0" t="0" r="0" b="0"/>
              <a:pathLst>
                <a:path w="1316063" h="63130">
                  <a:moveTo>
                    <a:pt x="0" y="63129"/>
                  </a:moveTo>
                  <a:lnTo>
                    <a:pt x="48930" y="63129"/>
                  </a:lnTo>
                  <a:lnTo>
                    <a:pt x="103015" y="60009"/>
                  </a:lnTo>
                  <a:lnTo>
                    <a:pt x="161543" y="54796"/>
                  </a:lnTo>
                  <a:lnTo>
                    <a:pt x="223242" y="47444"/>
                  </a:lnTo>
                  <a:lnTo>
                    <a:pt x="271906" y="38074"/>
                  </a:lnTo>
                  <a:lnTo>
                    <a:pt x="323370" y="33478"/>
                  </a:lnTo>
                  <a:lnTo>
                    <a:pt x="375663" y="26527"/>
                  </a:lnTo>
                  <a:lnTo>
                    <a:pt x="433792" y="17059"/>
                  </a:lnTo>
                  <a:lnTo>
                    <a:pt x="495468" y="12434"/>
                  </a:lnTo>
                  <a:lnTo>
                    <a:pt x="558197" y="5474"/>
                  </a:lnTo>
                  <a:lnTo>
                    <a:pt x="603326" y="2409"/>
                  </a:lnTo>
                  <a:lnTo>
                    <a:pt x="650681" y="1047"/>
                  </a:lnTo>
                  <a:lnTo>
                    <a:pt x="699023" y="442"/>
                  </a:lnTo>
                  <a:lnTo>
                    <a:pt x="744685" y="173"/>
                  </a:lnTo>
                  <a:lnTo>
                    <a:pt x="790715" y="54"/>
                  </a:lnTo>
                  <a:lnTo>
                    <a:pt x="842368" y="0"/>
                  </a:lnTo>
                  <a:lnTo>
                    <a:pt x="893402" y="3096"/>
                  </a:lnTo>
                  <a:lnTo>
                    <a:pt x="942210" y="8372"/>
                  </a:lnTo>
                  <a:lnTo>
                    <a:pt x="987298" y="14616"/>
                  </a:lnTo>
                  <a:lnTo>
                    <a:pt x="1033854" y="21290"/>
                  </a:lnTo>
                  <a:lnTo>
                    <a:pt x="1079502" y="26986"/>
                  </a:lnTo>
                  <a:lnTo>
                    <a:pt x="1138085" y="31363"/>
                  </a:lnTo>
                  <a:lnTo>
                    <a:pt x="1191318" y="39548"/>
                  </a:lnTo>
                  <a:lnTo>
                    <a:pt x="1248700" y="52795"/>
                  </a:lnTo>
                  <a:lnTo>
                    <a:pt x="1283235" y="60067"/>
                  </a:lnTo>
                  <a:lnTo>
                    <a:pt x="1316062" y="63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633575" y="4379855"/>
              <a:ext cx="330788" cy="400084"/>
            </a:xfrm>
            <a:custGeom>
              <a:avLst/>
              <a:gdLst/>
              <a:ahLst/>
              <a:cxnLst/>
              <a:rect l="0" t="0" r="0" b="0"/>
              <a:pathLst>
                <a:path w="330788" h="400084">
                  <a:moveTo>
                    <a:pt x="73699" y="0"/>
                  </a:moveTo>
                  <a:lnTo>
                    <a:pt x="100086" y="15641"/>
                  </a:lnTo>
                  <a:lnTo>
                    <a:pt x="162601" y="40433"/>
                  </a:lnTo>
                  <a:lnTo>
                    <a:pt x="211753" y="58636"/>
                  </a:lnTo>
                  <a:lnTo>
                    <a:pt x="272242" y="76616"/>
                  </a:lnTo>
                  <a:lnTo>
                    <a:pt x="324007" y="102352"/>
                  </a:lnTo>
                  <a:lnTo>
                    <a:pt x="329478" y="110348"/>
                  </a:lnTo>
                  <a:lnTo>
                    <a:pt x="330787" y="119189"/>
                  </a:lnTo>
                  <a:lnTo>
                    <a:pt x="329319" y="128592"/>
                  </a:lnTo>
                  <a:lnTo>
                    <a:pt x="318329" y="148399"/>
                  </a:lnTo>
                  <a:lnTo>
                    <a:pt x="266867" y="206503"/>
                  </a:lnTo>
                  <a:lnTo>
                    <a:pt x="209967" y="249125"/>
                  </a:lnTo>
                  <a:lnTo>
                    <a:pt x="147346" y="300349"/>
                  </a:lnTo>
                  <a:lnTo>
                    <a:pt x="84224" y="343802"/>
                  </a:lnTo>
                  <a:lnTo>
                    <a:pt x="24533" y="38603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203642" y="2644983"/>
              <a:ext cx="255523" cy="366168"/>
            </a:xfrm>
            <a:custGeom>
              <a:avLst/>
              <a:gdLst/>
              <a:ahLst/>
              <a:cxnLst/>
              <a:rect l="0" t="0" r="0" b="0"/>
              <a:pathLst>
                <a:path w="255523" h="366168">
                  <a:moveTo>
                    <a:pt x="29850" y="29255"/>
                  </a:moveTo>
                  <a:lnTo>
                    <a:pt x="73813" y="5536"/>
                  </a:lnTo>
                  <a:lnTo>
                    <a:pt x="115276" y="0"/>
                  </a:lnTo>
                  <a:lnTo>
                    <a:pt x="153427" y="3949"/>
                  </a:lnTo>
                  <a:lnTo>
                    <a:pt x="198137" y="18118"/>
                  </a:lnTo>
                  <a:lnTo>
                    <a:pt x="237250" y="48312"/>
                  </a:lnTo>
                  <a:lnTo>
                    <a:pt x="250710" y="73600"/>
                  </a:lnTo>
                  <a:lnTo>
                    <a:pt x="255522" y="100436"/>
                  </a:lnTo>
                  <a:lnTo>
                    <a:pt x="253761" y="127962"/>
                  </a:lnTo>
                  <a:lnTo>
                    <a:pt x="242840" y="152673"/>
                  </a:lnTo>
                  <a:lnTo>
                    <a:pt x="203304" y="200619"/>
                  </a:lnTo>
                  <a:lnTo>
                    <a:pt x="157526" y="234160"/>
                  </a:lnTo>
                  <a:lnTo>
                    <a:pt x="103725" y="256626"/>
                  </a:lnTo>
                  <a:lnTo>
                    <a:pt x="45341" y="274822"/>
                  </a:lnTo>
                  <a:lnTo>
                    <a:pt x="10263" y="274241"/>
                  </a:lnTo>
                  <a:lnTo>
                    <a:pt x="3924" y="268618"/>
                  </a:lnTo>
                  <a:lnTo>
                    <a:pt x="868" y="260190"/>
                  </a:lnTo>
                  <a:lnTo>
                    <a:pt x="0" y="249892"/>
                  </a:lnTo>
                  <a:lnTo>
                    <a:pt x="2931" y="240687"/>
                  </a:lnTo>
                  <a:lnTo>
                    <a:pt x="15547" y="224220"/>
                  </a:lnTo>
                  <a:lnTo>
                    <a:pt x="47969" y="207385"/>
                  </a:lnTo>
                  <a:lnTo>
                    <a:pt x="73778" y="205130"/>
                  </a:lnTo>
                  <a:lnTo>
                    <a:pt x="99676" y="209197"/>
                  </a:lnTo>
                  <a:lnTo>
                    <a:pt x="122885" y="218804"/>
                  </a:lnTo>
                  <a:lnTo>
                    <a:pt x="138660" y="233992"/>
                  </a:lnTo>
                  <a:lnTo>
                    <a:pt x="154117" y="265393"/>
                  </a:lnTo>
                  <a:lnTo>
                    <a:pt x="162986" y="304332"/>
                  </a:lnTo>
                  <a:lnTo>
                    <a:pt x="166720" y="366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8622839" y="3811316"/>
            <a:ext cx="326385" cy="273742"/>
            <a:chOff x="8622839" y="3811316"/>
            <a:chExt cx="326385" cy="273742"/>
          </a:xfrm>
        </p:grpSpPr>
        <p:sp>
          <p:nvSpPr>
            <p:cNvPr id="153" name="Freeform 152"/>
            <p:cNvSpPr/>
            <p:nvPr/>
          </p:nvSpPr>
          <p:spPr>
            <a:xfrm>
              <a:off x="8622839" y="3811316"/>
              <a:ext cx="326385" cy="273742"/>
            </a:xfrm>
            <a:custGeom>
              <a:avLst/>
              <a:gdLst/>
              <a:ahLst/>
              <a:cxnLst/>
              <a:rect l="0" t="0" r="0" b="0"/>
              <a:pathLst>
                <a:path w="326385" h="273742">
                  <a:moveTo>
                    <a:pt x="0" y="0"/>
                  </a:moveTo>
                  <a:lnTo>
                    <a:pt x="44322" y="59940"/>
                  </a:lnTo>
                  <a:lnTo>
                    <a:pt x="106649" y="109372"/>
                  </a:lnTo>
                  <a:lnTo>
                    <a:pt x="167019" y="152876"/>
                  </a:lnTo>
                  <a:lnTo>
                    <a:pt x="220909" y="189309"/>
                  </a:lnTo>
                  <a:lnTo>
                    <a:pt x="279039" y="234729"/>
                  </a:lnTo>
                  <a:lnTo>
                    <a:pt x="32638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707067" y="3811316"/>
              <a:ext cx="221099" cy="178985"/>
            </a:xfrm>
            <a:custGeom>
              <a:avLst/>
              <a:gdLst/>
              <a:ahLst/>
              <a:cxnLst/>
              <a:rect l="0" t="0" r="0" b="0"/>
              <a:pathLst>
                <a:path w="221099" h="178985">
                  <a:moveTo>
                    <a:pt x="0" y="178984"/>
                  </a:moveTo>
                  <a:lnTo>
                    <a:pt x="35917" y="119044"/>
                  </a:lnTo>
                  <a:lnTo>
                    <a:pt x="57565" y="93244"/>
                  </a:lnTo>
                  <a:lnTo>
                    <a:pt x="85686" y="71951"/>
                  </a:lnTo>
                  <a:lnTo>
                    <a:pt x="140292" y="38850"/>
                  </a:lnTo>
                  <a:lnTo>
                    <a:pt x="195553" y="12452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8686010" y="4391059"/>
            <a:ext cx="685117" cy="462579"/>
            <a:chOff x="8686010" y="4391059"/>
            <a:chExt cx="685117" cy="462579"/>
          </a:xfrm>
        </p:grpSpPr>
        <p:sp>
          <p:nvSpPr>
            <p:cNvPr id="156" name="Freeform 155"/>
            <p:cNvSpPr/>
            <p:nvPr/>
          </p:nvSpPr>
          <p:spPr>
            <a:xfrm>
              <a:off x="8686010" y="4391059"/>
              <a:ext cx="393959" cy="462579"/>
            </a:xfrm>
            <a:custGeom>
              <a:avLst/>
              <a:gdLst/>
              <a:ahLst/>
              <a:cxnLst/>
              <a:rect l="0" t="0" r="0" b="0"/>
              <a:pathLst>
                <a:path w="393959" h="462579">
                  <a:moveTo>
                    <a:pt x="0" y="51967"/>
                  </a:moveTo>
                  <a:lnTo>
                    <a:pt x="11179" y="35199"/>
                  </a:lnTo>
                  <a:lnTo>
                    <a:pt x="26025" y="23847"/>
                  </a:lnTo>
                  <a:lnTo>
                    <a:pt x="60354" y="10880"/>
                  </a:lnTo>
                  <a:lnTo>
                    <a:pt x="118767" y="1606"/>
                  </a:lnTo>
                  <a:lnTo>
                    <a:pt x="166862" y="0"/>
                  </a:lnTo>
                  <a:lnTo>
                    <a:pt x="229449" y="7863"/>
                  </a:lnTo>
                  <a:lnTo>
                    <a:pt x="282065" y="18492"/>
                  </a:lnTo>
                  <a:lnTo>
                    <a:pt x="305127" y="29680"/>
                  </a:lnTo>
                  <a:lnTo>
                    <a:pt x="336853" y="60311"/>
                  </a:lnTo>
                  <a:lnTo>
                    <a:pt x="342722" y="73907"/>
                  </a:lnTo>
                  <a:lnTo>
                    <a:pt x="346123" y="104612"/>
                  </a:lnTo>
                  <a:lnTo>
                    <a:pt x="341461" y="143604"/>
                  </a:lnTo>
                  <a:lnTo>
                    <a:pt x="327081" y="177385"/>
                  </a:lnTo>
                  <a:lnTo>
                    <a:pt x="274642" y="233949"/>
                  </a:lnTo>
                  <a:lnTo>
                    <a:pt x="226216" y="282106"/>
                  </a:lnTo>
                  <a:lnTo>
                    <a:pt x="171590" y="317008"/>
                  </a:lnTo>
                  <a:lnTo>
                    <a:pt x="118859" y="343313"/>
                  </a:lnTo>
                  <a:lnTo>
                    <a:pt x="74301" y="360121"/>
                  </a:lnTo>
                  <a:lnTo>
                    <a:pt x="52910" y="361279"/>
                  </a:lnTo>
                  <a:lnTo>
                    <a:pt x="42292" y="359951"/>
                  </a:lnTo>
                  <a:lnTo>
                    <a:pt x="34044" y="355555"/>
                  </a:lnTo>
                  <a:lnTo>
                    <a:pt x="21760" y="341312"/>
                  </a:lnTo>
                  <a:lnTo>
                    <a:pt x="18640" y="320165"/>
                  </a:lnTo>
                  <a:lnTo>
                    <a:pt x="22322" y="297508"/>
                  </a:lnTo>
                  <a:lnTo>
                    <a:pt x="31757" y="279639"/>
                  </a:lnTo>
                  <a:lnTo>
                    <a:pt x="75109" y="241883"/>
                  </a:lnTo>
                  <a:lnTo>
                    <a:pt x="127697" y="207607"/>
                  </a:lnTo>
                  <a:lnTo>
                    <a:pt x="169898" y="194919"/>
                  </a:lnTo>
                  <a:lnTo>
                    <a:pt x="228024" y="191809"/>
                  </a:lnTo>
                  <a:lnTo>
                    <a:pt x="281478" y="200646"/>
                  </a:lnTo>
                  <a:lnTo>
                    <a:pt x="342600" y="219246"/>
                  </a:lnTo>
                  <a:lnTo>
                    <a:pt x="369076" y="238227"/>
                  </a:lnTo>
                  <a:lnTo>
                    <a:pt x="386302" y="262261"/>
                  </a:lnTo>
                  <a:lnTo>
                    <a:pt x="393958" y="288541"/>
                  </a:lnTo>
                  <a:lnTo>
                    <a:pt x="387090" y="335232"/>
                  </a:lnTo>
                  <a:lnTo>
                    <a:pt x="369873" y="386601"/>
                  </a:lnTo>
                  <a:lnTo>
                    <a:pt x="333032" y="448340"/>
                  </a:lnTo>
                  <a:lnTo>
                    <a:pt x="326384" y="462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137489" y="4525885"/>
              <a:ext cx="233638" cy="265599"/>
            </a:xfrm>
            <a:custGeom>
              <a:avLst/>
              <a:gdLst/>
              <a:ahLst/>
              <a:cxnLst/>
              <a:rect l="0" t="0" r="0" b="0"/>
              <a:pathLst>
                <a:path w="233638" h="265599">
                  <a:moveTo>
                    <a:pt x="232873" y="22426"/>
                  </a:moveTo>
                  <a:lnTo>
                    <a:pt x="221695" y="11247"/>
                  </a:lnTo>
                  <a:lnTo>
                    <a:pt x="213723" y="10294"/>
                  </a:lnTo>
                  <a:lnTo>
                    <a:pt x="192387" y="15474"/>
                  </a:lnTo>
                  <a:lnTo>
                    <a:pt x="138332" y="44416"/>
                  </a:lnTo>
                  <a:lnTo>
                    <a:pt x="96045" y="77332"/>
                  </a:lnTo>
                  <a:lnTo>
                    <a:pt x="46486" y="139462"/>
                  </a:lnTo>
                  <a:lnTo>
                    <a:pt x="15902" y="194633"/>
                  </a:lnTo>
                  <a:lnTo>
                    <a:pt x="0" y="236577"/>
                  </a:lnTo>
                  <a:lnTo>
                    <a:pt x="416" y="247081"/>
                  </a:lnTo>
                  <a:lnTo>
                    <a:pt x="4201" y="255254"/>
                  </a:lnTo>
                  <a:lnTo>
                    <a:pt x="10236" y="261873"/>
                  </a:lnTo>
                  <a:lnTo>
                    <a:pt x="18938" y="265115"/>
                  </a:lnTo>
                  <a:lnTo>
                    <a:pt x="41085" y="265598"/>
                  </a:lnTo>
                  <a:lnTo>
                    <a:pt x="74271" y="253704"/>
                  </a:lnTo>
                  <a:lnTo>
                    <a:pt x="127499" y="213626"/>
                  </a:lnTo>
                  <a:lnTo>
                    <a:pt x="147436" y="196311"/>
                  </a:lnTo>
                  <a:lnTo>
                    <a:pt x="186628" y="139185"/>
                  </a:lnTo>
                  <a:lnTo>
                    <a:pt x="222264" y="79482"/>
                  </a:lnTo>
                  <a:lnTo>
                    <a:pt x="232838" y="50124"/>
                  </a:lnTo>
                  <a:lnTo>
                    <a:pt x="233637" y="25377"/>
                  </a:lnTo>
                  <a:lnTo>
                    <a:pt x="229873" y="16204"/>
                  </a:lnTo>
                  <a:lnTo>
                    <a:pt x="216332" y="2893"/>
                  </a:lnTo>
                  <a:lnTo>
                    <a:pt x="207808" y="45"/>
                  </a:lnTo>
                  <a:lnTo>
                    <a:pt x="188978" y="0"/>
                  </a:lnTo>
                  <a:lnTo>
                    <a:pt x="135789" y="9522"/>
                  </a:lnTo>
                  <a:lnTo>
                    <a:pt x="117060" y="11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3937658" y="4067962"/>
            <a:ext cx="1252413" cy="406650"/>
            <a:chOff x="3937658" y="4067962"/>
            <a:chExt cx="1252413" cy="406650"/>
          </a:xfrm>
        </p:grpSpPr>
        <p:sp>
          <p:nvSpPr>
            <p:cNvPr id="159" name="Freeform 158"/>
            <p:cNvSpPr/>
            <p:nvPr/>
          </p:nvSpPr>
          <p:spPr>
            <a:xfrm>
              <a:off x="3937658" y="4306155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0" y="0"/>
                  </a:moveTo>
                  <a:lnTo>
                    <a:pt x="58617" y="0"/>
                  </a:lnTo>
                  <a:lnTo>
                    <a:pt x="121453" y="8333"/>
                  </a:lnTo>
                  <a:lnTo>
                    <a:pt x="181528" y="10095"/>
                  </a:lnTo>
                  <a:lnTo>
                    <a:pt x="241103" y="21924"/>
                  </a:lnTo>
                  <a:lnTo>
                    <a:pt x="273741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948186" y="4127171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0" y="0"/>
                  </a:moveTo>
                  <a:lnTo>
                    <a:pt x="53875" y="17958"/>
                  </a:lnTo>
                  <a:lnTo>
                    <a:pt x="111037" y="35148"/>
                  </a:lnTo>
                  <a:lnTo>
                    <a:pt x="165390" y="47973"/>
                  </a:lnTo>
                  <a:lnTo>
                    <a:pt x="218067" y="54840"/>
                  </a:lnTo>
                  <a:lnTo>
                    <a:pt x="252684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304962" y="4067962"/>
              <a:ext cx="280538" cy="332950"/>
            </a:xfrm>
            <a:custGeom>
              <a:avLst/>
              <a:gdLst/>
              <a:ahLst/>
              <a:cxnLst/>
              <a:rect l="0" t="0" r="0" b="0"/>
              <a:pathLst>
                <a:path w="280538" h="332950">
                  <a:moveTo>
                    <a:pt x="43307" y="17095"/>
                  </a:moveTo>
                  <a:lnTo>
                    <a:pt x="99521" y="306"/>
                  </a:lnTo>
                  <a:lnTo>
                    <a:pt x="154973" y="0"/>
                  </a:lnTo>
                  <a:lnTo>
                    <a:pt x="218452" y="15277"/>
                  </a:lnTo>
                  <a:lnTo>
                    <a:pt x="251570" y="33844"/>
                  </a:lnTo>
                  <a:lnTo>
                    <a:pt x="268839" y="51445"/>
                  </a:lnTo>
                  <a:lnTo>
                    <a:pt x="278074" y="74085"/>
                  </a:lnTo>
                  <a:lnTo>
                    <a:pt x="280537" y="86674"/>
                  </a:lnTo>
                  <a:lnTo>
                    <a:pt x="273915" y="116259"/>
                  </a:lnTo>
                  <a:lnTo>
                    <a:pt x="253575" y="156441"/>
                  </a:lnTo>
                  <a:lnTo>
                    <a:pt x="216403" y="199698"/>
                  </a:lnTo>
                  <a:lnTo>
                    <a:pt x="170912" y="232669"/>
                  </a:lnTo>
                  <a:lnTo>
                    <a:pt x="117173" y="262249"/>
                  </a:lnTo>
                  <a:lnTo>
                    <a:pt x="64386" y="283287"/>
                  </a:lnTo>
                  <a:lnTo>
                    <a:pt x="27196" y="283010"/>
                  </a:lnTo>
                  <a:lnTo>
                    <a:pt x="17359" y="278599"/>
                  </a:lnTo>
                  <a:lnTo>
                    <a:pt x="3308" y="264340"/>
                  </a:lnTo>
                  <a:lnTo>
                    <a:pt x="263" y="255625"/>
                  </a:lnTo>
                  <a:lnTo>
                    <a:pt x="0" y="236582"/>
                  </a:lnTo>
                  <a:lnTo>
                    <a:pt x="6902" y="219539"/>
                  </a:lnTo>
                  <a:lnTo>
                    <a:pt x="59725" y="159079"/>
                  </a:lnTo>
                  <a:lnTo>
                    <a:pt x="123113" y="124566"/>
                  </a:lnTo>
                  <a:lnTo>
                    <a:pt x="163400" y="115619"/>
                  </a:lnTo>
                  <a:lnTo>
                    <a:pt x="204972" y="118557"/>
                  </a:lnTo>
                  <a:lnTo>
                    <a:pt x="226682" y="126920"/>
                  </a:lnTo>
                  <a:lnTo>
                    <a:pt x="244130" y="139605"/>
                  </a:lnTo>
                  <a:lnTo>
                    <a:pt x="259684" y="156942"/>
                  </a:lnTo>
                  <a:lnTo>
                    <a:pt x="268156" y="179465"/>
                  </a:lnTo>
                  <a:lnTo>
                    <a:pt x="273595" y="237641"/>
                  </a:lnTo>
                  <a:lnTo>
                    <a:pt x="273500" y="294713"/>
                  </a:lnTo>
                  <a:lnTo>
                    <a:pt x="264405" y="332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656297" y="4169285"/>
              <a:ext cx="120779" cy="200999"/>
            </a:xfrm>
            <a:custGeom>
              <a:avLst/>
              <a:gdLst/>
              <a:ahLst/>
              <a:cxnLst/>
              <a:rect l="0" t="0" r="0" b="0"/>
              <a:pathLst>
                <a:path w="120779" h="200999">
                  <a:moveTo>
                    <a:pt x="81526" y="0"/>
                  </a:moveTo>
                  <a:lnTo>
                    <a:pt x="57480" y="27556"/>
                  </a:lnTo>
                  <a:lnTo>
                    <a:pt x="21934" y="86788"/>
                  </a:lnTo>
                  <a:lnTo>
                    <a:pt x="6418" y="127750"/>
                  </a:lnTo>
                  <a:lnTo>
                    <a:pt x="0" y="171343"/>
                  </a:lnTo>
                  <a:lnTo>
                    <a:pt x="2609" y="182079"/>
                  </a:lnTo>
                  <a:lnTo>
                    <a:pt x="7858" y="190406"/>
                  </a:lnTo>
                  <a:lnTo>
                    <a:pt x="14867" y="197127"/>
                  </a:lnTo>
                  <a:lnTo>
                    <a:pt x="23049" y="200438"/>
                  </a:lnTo>
                  <a:lnTo>
                    <a:pt x="41498" y="200998"/>
                  </a:lnTo>
                  <a:lnTo>
                    <a:pt x="61397" y="191107"/>
                  </a:lnTo>
                  <a:lnTo>
                    <a:pt x="80769" y="173844"/>
                  </a:lnTo>
                  <a:lnTo>
                    <a:pt x="103659" y="137816"/>
                  </a:lnTo>
                  <a:lnTo>
                    <a:pt x="117200" y="97506"/>
                  </a:lnTo>
                  <a:lnTo>
                    <a:pt x="120778" y="69852"/>
                  </a:lnTo>
                  <a:lnTo>
                    <a:pt x="116129" y="45083"/>
                  </a:lnTo>
                  <a:lnTo>
                    <a:pt x="111614" y="33565"/>
                  </a:lnTo>
                  <a:lnTo>
                    <a:pt x="103924" y="25886"/>
                  </a:lnTo>
                  <a:lnTo>
                    <a:pt x="74255" y="15078"/>
                  </a:lnTo>
                  <a:lnTo>
                    <a:pt x="4994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905328" y="4116642"/>
              <a:ext cx="284743" cy="357970"/>
            </a:xfrm>
            <a:custGeom>
              <a:avLst/>
              <a:gdLst/>
              <a:ahLst/>
              <a:cxnLst/>
              <a:rect l="0" t="0" r="0" b="0"/>
              <a:pathLst>
                <a:path w="284743" h="357970">
                  <a:moveTo>
                    <a:pt x="32537" y="0"/>
                  </a:moveTo>
                  <a:lnTo>
                    <a:pt x="43716" y="11179"/>
                  </a:lnTo>
                  <a:lnTo>
                    <a:pt x="64801" y="16667"/>
                  </a:lnTo>
                  <a:lnTo>
                    <a:pt x="114819" y="25779"/>
                  </a:lnTo>
                  <a:lnTo>
                    <a:pt x="174136" y="31609"/>
                  </a:lnTo>
                  <a:lnTo>
                    <a:pt x="232126" y="42812"/>
                  </a:lnTo>
                  <a:lnTo>
                    <a:pt x="258114" y="50613"/>
                  </a:lnTo>
                  <a:lnTo>
                    <a:pt x="277463" y="61879"/>
                  </a:lnTo>
                  <a:lnTo>
                    <a:pt x="282388" y="69329"/>
                  </a:lnTo>
                  <a:lnTo>
                    <a:pt x="284742" y="86965"/>
                  </a:lnTo>
                  <a:lnTo>
                    <a:pt x="272530" y="106502"/>
                  </a:lnTo>
                  <a:lnTo>
                    <a:pt x="219665" y="165443"/>
                  </a:lnTo>
                  <a:lnTo>
                    <a:pt x="161858" y="210390"/>
                  </a:lnTo>
                  <a:lnTo>
                    <a:pt x="106629" y="248689"/>
                  </a:lnTo>
                  <a:lnTo>
                    <a:pt x="43283" y="299449"/>
                  </a:lnTo>
                  <a:lnTo>
                    <a:pt x="1279" y="347632"/>
                  </a:lnTo>
                  <a:lnTo>
                    <a:pt x="0" y="351078"/>
                  </a:lnTo>
                  <a:lnTo>
                    <a:pt x="95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5671042" y="4031170"/>
            <a:ext cx="1772606" cy="2391214"/>
            <a:chOff x="5671042" y="4031170"/>
            <a:chExt cx="1772606" cy="2391214"/>
          </a:xfrm>
        </p:grpSpPr>
        <p:sp>
          <p:nvSpPr>
            <p:cNvPr id="165" name="Freeform 164"/>
            <p:cNvSpPr/>
            <p:nvPr/>
          </p:nvSpPr>
          <p:spPr>
            <a:xfrm>
              <a:off x="6285513" y="4851108"/>
              <a:ext cx="497173" cy="444727"/>
            </a:xfrm>
            <a:custGeom>
              <a:avLst/>
              <a:gdLst/>
              <a:ahLst/>
              <a:cxnLst/>
              <a:rect l="0" t="0" r="0" b="0"/>
              <a:pathLst>
                <a:path w="497173" h="444727">
                  <a:moveTo>
                    <a:pt x="0" y="128871"/>
                  </a:moveTo>
                  <a:lnTo>
                    <a:pt x="62448" y="69543"/>
                  </a:lnTo>
                  <a:lnTo>
                    <a:pt x="116320" y="32794"/>
                  </a:lnTo>
                  <a:lnTo>
                    <a:pt x="171725" y="13316"/>
                  </a:lnTo>
                  <a:lnTo>
                    <a:pt x="227006" y="136"/>
                  </a:lnTo>
                  <a:lnTo>
                    <a:pt x="280431" y="0"/>
                  </a:lnTo>
                  <a:lnTo>
                    <a:pt x="333305" y="12958"/>
                  </a:lnTo>
                  <a:lnTo>
                    <a:pt x="369249" y="31616"/>
                  </a:lnTo>
                  <a:lnTo>
                    <a:pt x="425452" y="82137"/>
                  </a:lnTo>
                  <a:lnTo>
                    <a:pt x="457866" y="127612"/>
                  </a:lnTo>
                  <a:lnTo>
                    <a:pt x="481817" y="181915"/>
                  </a:lnTo>
                  <a:lnTo>
                    <a:pt x="496569" y="226216"/>
                  </a:lnTo>
                  <a:lnTo>
                    <a:pt x="497172" y="274567"/>
                  </a:lnTo>
                  <a:lnTo>
                    <a:pt x="484352" y="320349"/>
                  </a:lnTo>
                  <a:lnTo>
                    <a:pt x="465735" y="352371"/>
                  </a:lnTo>
                  <a:lnTo>
                    <a:pt x="439812" y="376677"/>
                  </a:lnTo>
                  <a:lnTo>
                    <a:pt x="378817" y="405385"/>
                  </a:lnTo>
                  <a:lnTo>
                    <a:pt x="327295" y="411609"/>
                  </a:lnTo>
                  <a:lnTo>
                    <a:pt x="281290" y="410347"/>
                  </a:lnTo>
                  <a:lnTo>
                    <a:pt x="256039" y="401760"/>
                  </a:lnTo>
                  <a:lnTo>
                    <a:pt x="239356" y="387026"/>
                  </a:lnTo>
                  <a:lnTo>
                    <a:pt x="233271" y="378183"/>
                  </a:lnTo>
                  <a:lnTo>
                    <a:pt x="229628" y="355880"/>
                  </a:lnTo>
                  <a:lnTo>
                    <a:pt x="230294" y="343381"/>
                  </a:lnTo>
                  <a:lnTo>
                    <a:pt x="240393" y="320135"/>
                  </a:lnTo>
                  <a:lnTo>
                    <a:pt x="269882" y="282205"/>
                  </a:lnTo>
                  <a:lnTo>
                    <a:pt x="302363" y="259441"/>
                  </a:lnTo>
                  <a:lnTo>
                    <a:pt x="347212" y="249057"/>
                  </a:lnTo>
                  <a:lnTo>
                    <a:pt x="391956" y="251569"/>
                  </a:lnTo>
                  <a:lnTo>
                    <a:pt x="414409" y="262952"/>
                  </a:lnTo>
                  <a:lnTo>
                    <a:pt x="432187" y="282049"/>
                  </a:lnTo>
                  <a:lnTo>
                    <a:pt x="453009" y="324516"/>
                  </a:lnTo>
                  <a:lnTo>
                    <a:pt x="459048" y="367254"/>
                  </a:lnTo>
                  <a:lnTo>
                    <a:pt x="451201" y="417378"/>
                  </a:lnTo>
                  <a:lnTo>
                    <a:pt x="442197" y="444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850738" y="5032621"/>
              <a:ext cx="168785" cy="218938"/>
            </a:xfrm>
            <a:custGeom>
              <a:avLst/>
              <a:gdLst/>
              <a:ahLst/>
              <a:cxnLst/>
              <a:rect l="0" t="0" r="0" b="0"/>
              <a:pathLst>
                <a:path w="168785" h="218938">
                  <a:moveTo>
                    <a:pt x="108599" y="10529"/>
                  </a:moveTo>
                  <a:lnTo>
                    <a:pt x="86241" y="10529"/>
                  </a:lnTo>
                  <a:lnTo>
                    <a:pt x="69026" y="16768"/>
                  </a:lnTo>
                  <a:lnTo>
                    <a:pt x="38911" y="39837"/>
                  </a:lnTo>
                  <a:lnTo>
                    <a:pt x="23089" y="65617"/>
                  </a:lnTo>
                  <a:lnTo>
                    <a:pt x="0" y="126557"/>
                  </a:lnTo>
                  <a:lnTo>
                    <a:pt x="512" y="169170"/>
                  </a:lnTo>
                  <a:lnTo>
                    <a:pt x="13662" y="207663"/>
                  </a:lnTo>
                  <a:lnTo>
                    <a:pt x="23081" y="214481"/>
                  </a:lnTo>
                  <a:lnTo>
                    <a:pt x="49143" y="218937"/>
                  </a:lnTo>
                  <a:lnTo>
                    <a:pt x="70865" y="213899"/>
                  </a:lnTo>
                  <a:lnTo>
                    <a:pt x="115053" y="186012"/>
                  </a:lnTo>
                  <a:lnTo>
                    <a:pt x="143917" y="156890"/>
                  </a:lnTo>
                  <a:lnTo>
                    <a:pt x="161697" y="114857"/>
                  </a:lnTo>
                  <a:lnTo>
                    <a:pt x="168784" y="65358"/>
                  </a:lnTo>
                  <a:lnTo>
                    <a:pt x="164204" y="37237"/>
                  </a:lnTo>
                  <a:lnTo>
                    <a:pt x="159706" y="24825"/>
                  </a:lnTo>
                  <a:lnTo>
                    <a:pt x="152029" y="16550"/>
                  </a:lnTo>
                  <a:lnTo>
                    <a:pt x="1085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010830" y="4937865"/>
              <a:ext cx="253374" cy="451870"/>
            </a:xfrm>
            <a:custGeom>
              <a:avLst/>
              <a:gdLst/>
              <a:ahLst/>
              <a:cxnLst/>
              <a:rect l="0" t="0" r="0" b="0"/>
              <a:pathLst>
                <a:path w="253374" h="451870">
                  <a:moveTo>
                    <a:pt x="211719" y="0"/>
                  </a:moveTo>
                  <a:lnTo>
                    <a:pt x="187673" y="9575"/>
                  </a:lnTo>
                  <a:lnTo>
                    <a:pt x="152126" y="39403"/>
                  </a:lnTo>
                  <a:lnTo>
                    <a:pt x="102928" y="97337"/>
                  </a:lnTo>
                  <a:lnTo>
                    <a:pt x="88888" y="111891"/>
                  </a:lnTo>
                  <a:lnTo>
                    <a:pt x="81089" y="132397"/>
                  </a:lnTo>
                  <a:lnTo>
                    <a:pt x="78792" y="155939"/>
                  </a:lnTo>
                  <a:lnTo>
                    <a:pt x="81670" y="178101"/>
                  </a:lnTo>
                  <a:lnTo>
                    <a:pt x="86415" y="186584"/>
                  </a:lnTo>
                  <a:lnTo>
                    <a:pt x="131799" y="223951"/>
                  </a:lnTo>
                  <a:lnTo>
                    <a:pt x="191879" y="250705"/>
                  </a:lnTo>
                  <a:lnTo>
                    <a:pt x="224428" y="270685"/>
                  </a:lnTo>
                  <a:lnTo>
                    <a:pt x="238034" y="287591"/>
                  </a:lnTo>
                  <a:lnTo>
                    <a:pt x="243300" y="297012"/>
                  </a:lnTo>
                  <a:lnTo>
                    <a:pt x="246032" y="319959"/>
                  </a:lnTo>
                  <a:lnTo>
                    <a:pt x="238254" y="367228"/>
                  </a:lnTo>
                  <a:lnTo>
                    <a:pt x="219613" y="388990"/>
                  </a:lnTo>
                  <a:lnTo>
                    <a:pt x="158946" y="432547"/>
                  </a:lnTo>
                  <a:lnTo>
                    <a:pt x="117054" y="446227"/>
                  </a:lnTo>
                  <a:lnTo>
                    <a:pt x="63567" y="450800"/>
                  </a:lnTo>
                  <a:lnTo>
                    <a:pt x="32010" y="451869"/>
                  </a:lnTo>
                  <a:lnTo>
                    <a:pt x="20553" y="447476"/>
                  </a:lnTo>
                  <a:lnTo>
                    <a:pt x="11746" y="439867"/>
                  </a:lnTo>
                  <a:lnTo>
                    <a:pt x="4704" y="430115"/>
                  </a:lnTo>
                  <a:lnTo>
                    <a:pt x="0" y="409921"/>
                  </a:lnTo>
                  <a:lnTo>
                    <a:pt x="2978" y="389248"/>
                  </a:lnTo>
                  <a:lnTo>
                    <a:pt x="30390" y="331282"/>
                  </a:lnTo>
                  <a:lnTo>
                    <a:pt x="73172" y="278001"/>
                  </a:lnTo>
                  <a:lnTo>
                    <a:pt x="132860" y="221659"/>
                  </a:lnTo>
                  <a:lnTo>
                    <a:pt x="189983" y="179983"/>
                  </a:lnTo>
                  <a:lnTo>
                    <a:pt x="232641" y="145517"/>
                  </a:lnTo>
                  <a:lnTo>
                    <a:pt x="253143" y="115256"/>
                  </a:lnTo>
                  <a:lnTo>
                    <a:pt x="253373" y="103743"/>
                  </a:lnTo>
                  <a:lnTo>
                    <a:pt x="244270" y="78473"/>
                  </a:lnTo>
                  <a:lnTo>
                    <a:pt x="219414" y="49118"/>
                  </a:lnTo>
                  <a:lnTo>
                    <a:pt x="193692" y="39378"/>
                  </a:lnTo>
                  <a:lnTo>
                    <a:pt x="155685" y="33895"/>
                  </a:lnTo>
                  <a:lnTo>
                    <a:pt x="12749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064414" y="4548522"/>
              <a:ext cx="1084436" cy="789427"/>
            </a:xfrm>
            <a:custGeom>
              <a:avLst/>
              <a:gdLst/>
              <a:ahLst/>
              <a:cxnLst/>
              <a:rect l="0" t="0" r="0" b="0"/>
              <a:pathLst>
                <a:path w="1084436" h="789427">
                  <a:moveTo>
                    <a:pt x="0" y="789426"/>
                  </a:moveTo>
                  <a:lnTo>
                    <a:pt x="16768" y="783837"/>
                  </a:lnTo>
                  <a:lnTo>
                    <a:pt x="68659" y="740958"/>
                  </a:lnTo>
                  <a:lnTo>
                    <a:pt x="103105" y="677994"/>
                  </a:lnTo>
                  <a:lnTo>
                    <a:pt x="121709" y="622788"/>
                  </a:lnTo>
                  <a:lnTo>
                    <a:pt x="134198" y="573806"/>
                  </a:lnTo>
                  <a:lnTo>
                    <a:pt x="151026" y="522247"/>
                  </a:lnTo>
                  <a:lnTo>
                    <a:pt x="162772" y="468757"/>
                  </a:lnTo>
                  <a:lnTo>
                    <a:pt x="167942" y="410143"/>
                  </a:lnTo>
                  <a:lnTo>
                    <a:pt x="175193" y="355212"/>
                  </a:lnTo>
                  <a:lnTo>
                    <a:pt x="177861" y="303061"/>
                  </a:lnTo>
                  <a:lnTo>
                    <a:pt x="178763" y="239805"/>
                  </a:lnTo>
                  <a:lnTo>
                    <a:pt x="173352" y="176921"/>
                  </a:lnTo>
                  <a:lnTo>
                    <a:pt x="159848" y="127844"/>
                  </a:lnTo>
                  <a:lnTo>
                    <a:pt x="129180" y="73714"/>
                  </a:lnTo>
                  <a:lnTo>
                    <a:pt x="97418" y="47559"/>
                  </a:lnTo>
                  <a:lnTo>
                    <a:pt x="63959" y="30580"/>
                  </a:lnTo>
                  <a:lnTo>
                    <a:pt x="63697" y="28505"/>
                  </a:lnTo>
                  <a:lnTo>
                    <a:pt x="120779" y="30765"/>
                  </a:lnTo>
                  <a:lnTo>
                    <a:pt x="167457" y="31194"/>
                  </a:lnTo>
                  <a:lnTo>
                    <a:pt x="223923" y="25731"/>
                  </a:lnTo>
                  <a:lnTo>
                    <a:pt x="267587" y="23017"/>
                  </a:lnTo>
                  <a:lnTo>
                    <a:pt x="313120" y="20641"/>
                  </a:lnTo>
                  <a:lnTo>
                    <a:pt x="356754" y="15685"/>
                  </a:lnTo>
                  <a:lnTo>
                    <a:pt x="402662" y="12703"/>
                  </a:lnTo>
                  <a:lnTo>
                    <a:pt x="450362" y="10208"/>
                  </a:lnTo>
                  <a:lnTo>
                    <a:pt x="498859" y="5199"/>
                  </a:lnTo>
                  <a:lnTo>
                    <a:pt x="544588" y="2194"/>
                  </a:lnTo>
                  <a:lnTo>
                    <a:pt x="589480" y="858"/>
                  </a:lnTo>
                  <a:lnTo>
                    <a:pt x="636728" y="264"/>
                  </a:lnTo>
                  <a:lnTo>
                    <a:pt x="681903" y="0"/>
                  </a:lnTo>
                  <a:lnTo>
                    <a:pt x="725378" y="1053"/>
                  </a:lnTo>
                  <a:lnTo>
                    <a:pt x="768096" y="5420"/>
                  </a:lnTo>
                  <a:lnTo>
                    <a:pt x="810480" y="8140"/>
                  </a:lnTo>
                  <a:lnTo>
                    <a:pt x="870682" y="12792"/>
                  </a:lnTo>
                  <a:lnTo>
                    <a:pt x="925565" y="21579"/>
                  </a:lnTo>
                  <a:lnTo>
                    <a:pt x="985333" y="35028"/>
                  </a:lnTo>
                  <a:lnTo>
                    <a:pt x="1041749" y="55570"/>
                  </a:lnTo>
                  <a:lnTo>
                    <a:pt x="1084435" y="73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671042" y="4606095"/>
              <a:ext cx="289159" cy="342300"/>
            </a:xfrm>
            <a:custGeom>
              <a:avLst/>
              <a:gdLst/>
              <a:ahLst/>
              <a:cxnLst/>
              <a:rect l="0" t="0" r="0" b="0"/>
              <a:pathLst>
                <a:path w="289159" h="342300">
                  <a:moveTo>
                    <a:pt x="24875" y="100143"/>
                  </a:moveTo>
                  <a:lnTo>
                    <a:pt x="63249" y="52705"/>
                  </a:lnTo>
                  <a:lnTo>
                    <a:pt x="116726" y="23269"/>
                  </a:lnTo>
                  <a:lnTo>
                    <a:pt x="167644" y="4316"/>
                  </a:lnTo>
                  <a:lnTo>
                    <a:pt x="224324" y="0"/>
                  </a:lnTo>
                  <a:lnTo>
                    <a:pt x="256629" y="7282"/>
                  </a:lnTo>
                  <a:lnTo>
                    <a:pt x="277225" y="21437"/>
                  </a:lnTo>
                  <a:lnTo>
                    <a:pt x="284356" y="30125"/>
                  </a:lnTo>
                  <a:lnTo>
                    <a:pt x="289158" y="55376"/>
                  </a:lnTo>
                  <a:lnTo>
                    <a:pt x="286223" y="83756"/>
                  </a:lnTo>
                  <a:lnTo>
                    <a:pt x="270248" y="120634"/>
                  </a:lnTo>
                  <a:lnTo>
                    <a:pt x="223953" y="182679"/>
                  </a:lnTo>
                  <a:lnTo>
                    <a:pt x="172147" y="236791"/>
                  </a:lnTo>
                  <a:lnTo>
                    <a:pt x="137531" y="265413"/>
                  </a:lnTo>
                  <a:lnTo>
                    <a:pt x="77318" y="294869"/>
                  </a:lnTo>
                  <a:lnTo>
                    <a:pt x="38984" y="304329"/>
                  </a:lnTo>
                  <a:lnTo>
                    <a:pt x="15938" y="302806"/>
                  </a:lnTo>
                  <a:lnTo>
                    <a:pt x="8388" y="297253"/>
                  </a:lnTo>
                  <a:lnTo>
                    <a:pt x="3355" y="288872"/>
                  </a:lnTo>
                  <a:lnTo>
                    <a:pt x="0" y="278604"/>
                  </a:lnTo>
                  <a:lnTo>
                    <a:pt x="1273" y="267080"/>
                  </a:lnTo>
                  <a:lnTo>
                    <a:pt x="18662" y="230845"/>
                  </a:lnTo>
                  <a:lnTo>
                    <a:pt x="32252" y="212435"/>
                  </a:lnTo>
                  <a:lnTo>
                    <a:pt x="58646" y="194506"/>
                  </a:lnTo>
                  <a:lnTo>
                    <a:pt x="99872" y="181785"/>
                  </a:lnTo>
                  <a:lnTo>
                    <a:pt x="143543" y="181785"/>
                  </a:lnTo>
                  <a:lnTo>
                    <a:pt x="165743" y="189461"/>
                  </a:lnTo>
                  <a:lnTo>
                    <a:pt x="174939" y="194783"/>
                  </a:lnTo>
                  <a:lnTo>
                    <a:pt x="181069" y="204181"/>
                  </a:lnTo>
                  <a:lnTo>
                    <a:pt x="187881" y="230220"/>
                  </a:lnTo>
                  <a:lnTo>
                    <a:pt x="184670" y="258170"/>
                  </a:lnTo>
                  <a:lnTo>
                    <a:pt x="169133" y="314242"/>
                  </a:lnTo>
                  <a:lnTo>
                    <a:pt x="161745" y="342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906487" y="4695709"/>
              <a:ext cx="188120" cy="299012"/>
            </a:xfrm>
            <a:custGeom>
              <a:avLst/>
              <a:gdLst/>
              <a:ahLst/>
              <a:cxnLst/>
              <a:rect l="0" t="0" r="0" b="0"/>
              <a:pathLst>
                <a:path w="188120" h="299012">
                  <a:moveTo>
                    <a:pt x="84228" y="0"/>
                  </a:moveTo>
                  <a:lnTo>
                    <a:pt x="146320" y="14655"/>
                  </a:lnTo>
                  <a:lnTo>
                    <a:pt x="178665" y="30339"/>
                  </a:lnTo>
                  <a:lnTo>
                    <a:pt x="184621" y="40113"/>
                  </a:lnTo>
                  <a:lnTo>
                    <a:pt x="188119" y="66572"/>
                  </a:lnTo>
                  <a:lnTo>
                    <a:pt x="182654" y="88469"/>
                  </a:lnTo>
                  <a:lnTo>
                    <a:pt x="171256" y="106001"/>
                  </a:lnTo>
                  <a:lnTo>
                    <a:pt x="125324" y="143522"/>
                  </a:lnTo>
                  <a:lnTo>
                    <a:pt x="123324" y="149494"/>
                  </a:lnTo>
                  <a:lnTo>
                    <a:pt x="126669" y="154645"/>
                  </a:lnTo>
                  <a:lnTo>
                    <a:pt x="133579" y="159249"/>
                  </a:lnTo>
                  <a:lnTo>
                    <a:pt x="144376" y="173723"/>
                  </a:lnTo>
                  <a:lnTo>
                    <a:pt x="151905" y="193024"/>
                  </a:lnTo>
                  <a:lnTo>
                    <a:pt x="155251" y="217200"/>
                  </a:lnTo>
                  <a:lnTo>
                    <a:pt x="150498" y="237304"/>
                  </a:lnTo>
                  <a:lnTo>
                    <a:pt x="139417" y="254038"/>
                  </a:lnTo>
                  <a:lnTo>
                    <a:pt x="122794" y="269273"/>
                  </a:lnTo>
                  <a:lnTo>
                    <a:pt x="64898" y="293748"/>
                  </a:lnTo>
                  <a:lnTo>
                    <a:pt x="42882" y="29901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410140" y="5487542"/>
              <a:ext cx="198741" cy="282075"/>
            </a:xfrm>
            <a:custGeom>
              <a:avLst/>
              <a:gdLst/>
              <a:ahLst/>
              <a:cxnLst/>
              <a:rect l="0" t="0" r="0" b="0"/>
              <a:pathLst>
                <a:path w="198741" h="282075">
                  <a:moveTo>
                    <a:pt x="54357" y="8333"/>
                  </a:moveTo>
                  <a:lnTo>
                    <a:pt x="91835" y="0"/>
                  </a:lnTo>
                  <a:lnTo>
                    <a:pt x="126683" y="1575"/>
                  </a:lnTo>
                  <a:lnTo>
                    <a:pt x="137669" y="3827"/>
                  </a:lnTo>
                  <a:lnTo>
                    <a:pt x="156116" y="15689"/>
                  </a:lnTo>
                  <a:lnTo>
                    <a:pt x="164310" y="23766"/>
                  </a:lnTo>
                  <a:lnTo>
                    <a:pt x="173415" y="48338"/>
                  </a:lnTo>
                  <a:lnTo>
                    <a:pt x="175421" y="95056"/>
                  </a:lnTo>
                  <a:lnTo>
                    <a:pt x="170165" y="125256"/>
                  </a:lnTo>
                  <a:lnTo>
                    <a:pt x="141169" y="177166"/>
                  </a:lnTo>
                  <a:lnTo>
                    <a:pt x="90834" y="225339"/>
                  </a:lnTo>
                  <a:lnTo>
                    <a:pt x="34753" y="249488"/>
                  </a:lnTo>
                  <a:lnTo>
                    <a:pt x="23740" y="253331"/>
                  </a:lnTo>
                  <a:lnTo>
                    <a:pt x="15229" y="252384"/>
                  </a:lnTo>
                  <a:lnTo>
                    <a:pt x="8384" y="248243"/>
                  </a:lnTo>
                  <a:lnTo>
                    <a:pt x="2652" y="241973"/>
                  </a:lnTo>
                  <a:lnTo>
                    <a:pt x="0" y="234283"/>
                  </a:lnTo>
                  <a:lnTo>
                    <a:pt x="173" y="216380"/>
                  </a:lnTo>
                  <a:lnTo>
                    <a:pt x="12436" y="186570"/>
                  </a:lnTo>
                  <a:lnTo>
                    <a:pt x="27536" y="172167"/>
                  </a:lnTo>
                  <a:lnTo>
                    <a:pt x="83277" y="142255"/>
                  </a:lnTo>
                  <a:lnTo>
                    <a:pt x="105814" y="132975"/>
                  </a:lnTo>
                  <a:lnTo>
                    <a:pt x="130649" y="131190"/>
                  </a:lnTo>
                  <a:lnTo>
                    <a:pt x="154946" y="135466"/>
                  </a:lnTo>
                  <a:lnTo>
                    <a:pt x="173543" y="145165"/>
                  </a:lnTo>
                  <a:lnTo>
                    <a:pt x="186487" y="163514"/>
                  </a:lnTo>
                  <a:lnTo>
                    <a:pt x="194970" y="187267"/>
                  </a:lnTo>
                  <a:lnTo>
                    <a:pt x="198740" y="213422"/>
                  </a:lnTo>
                  <a:lnTo>
                    <a:pt x="194177" y="237524"/>
                  </a:lnTo>
                  <a:lnTo>
                    <a:pt x="180699" y="282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661825" y="5453761"/>
              <a:ext cx="139585" cy="214445"/>
            </a:xfrm>
            <a:custGeom>
              <a:avLst/>
              <a:gdLst/>
              <a:ahLst/>
              <a:cxnLst/>
              <a:rect l="0" t="0" r="0" b="0"/>
              <a:pathLst>
                <a:path w="139585" h="214445">
                  <a:moveTo>
                    <a:pt x="139584" y="0"/>
                  </a:moveTo>
                  <a:lnTo>
                    <a:pt x="117227" y="5589"/>
                  </a:lnTo>
                  <a:lnTo>
                    <a:pt x="86556" y="25833"/>
                  </a:lnTo>
                  <a:lnTo>
                    <a:pt x="37368" y="87876"/>
                  </a:lnTo>
                  <a:lnTo>
                    <a:pt x="17271" y="116895"/>
                  </a:lnTo>
                  <a:lnTo>
                    <a:pt x="0" y="163731"/>
                  </a:lnTo>
                  <a:lnTo>
                    <a:pt x="1897" y="187413"/>
                  </a:lnTo>
                  <a:lnTo>
                    <a:pt x="5679" y="198642"/>
                  </a:lnTo>
                  <a:lnTo>
                    <a:pt x="12879" y="206127"/>
                  </a:lnTo>
                  <a:lnTo>
                    <a:pt x="33358" y="214444"/>
                  </a:lnTo>
                  <a:lnTo>
                    <a:pt x="54938" y="211902"/>
                  </a:lnTo>
                  <a:lnTo>
                    <a:pt x="75057" y="201804"/>
                  </a:lnTo>
                  <a:lnTo>
                    <a:pt x="91799" y="185617"/>
                  </a:lnTo>
                  <a:lnTo>
                    <a:pt x="108788" y="156774"/>
                  </a:lnTo>
                  <a:lnTo>
                    <a:pt x="116604" y="107180"/>
                  </a:lnTo>
                  <a:lnTo>
                    <a:pt x="118527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969865" y="5485475"/>
              <a:ext cx="335559" cy="326256"/>
            </a:xfrm>
            <a:custGeom>
              <a:avLst/>
              <a:gdLst/>
              <a:ahLst/>
              <a:cxnLst/>
              <a:rect l="0" t="0" r="0" b="0"/>
              <a:pathLst>
                <a:path w="335559" h="326256">
                  <a:moveTo>
                    <a:pt x="42114" y="10400"/>
                  </a:moveTo>
                  <a:lnTo>
                    <a:pt x="69671" y="3165"/>
                  </a:lnTo>
                  <a:lnTo>
                    <a:pt x="125892" y="522"/>
                  </a:lnTo>
                  <a:lnTo>
                    <a:pt x="182405" y="0"/>
                  </a:lnTo>
                  <a:lnTo>
                    <a:pt x="237459" y="8303"/>
                  </a:lnTo>
                  <a:lnTo>
                    <a:pt x="294179" y="24625"/>
                  </a:lnTo>
                  <a:lnTo>
                    <a:pt x="326200" y="40612"/>
                  </a:lnTo>
                  <a:lnTo>
                    <a:pt x="332111" y="49258"/>
                  </a:lnTo>
                  <a:lnTo>
                    <a:pt x="335558" y="71344"/>
                  </a:lnTo>
                  <a:lnTo>
                    <a:pt x="332500" y="81445"/>
                  </a:lnTo>
                  <a:lnTo>
                    <a:pt x="298420" y="121892"/>
                  </a:lnTo>
                  <a:lnTo>
                    <a:pt x="241549" y="155682"/>
                  </a:lnTo>
                  <a:lnTo>
                    <a:pt x="178931" y="190937"/>
                  </a:lnTo>
                  <a:lnTo>
                    <a:pt x="137788" y="221637"/>
                  </a:lnTo>
                  <a:lnTo>
                    <a:pt x="122071" y="234135"/>
                  </a:lnTo>
                  <a:lnTo>
                    <a:pt x="78726" y="261077"/>
                  </a:lnTo>
                  <a:lnTo>
                    <a:pt x="19782" y="316009"/>
                  </a:lnTo>
                  <a:lnTo>
                    <a:pt x="0" y="3262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243399" y="5569575"/>
              <a:ext cx="115814" cy="63172"/>
            </a:xfrm>
            <a:custGeom>
              <a:avLst/>
              <a:gdLst/>
              <a:ahLst/>
              <a:cxnLst/>
              <a:rect l="0" t="0" r="0" b="0"/>
              <a:pathLst>
                <a:path w="115814" h="63172">
                  <a:moveTo>
                    <a:pt x="0" y="0"/>
                  </a:moveTo>
                  <a:lnTo>
                    <a:pt x="19150" y="16811"/>
                  </a:lnTo>
                  <a:lnTo>
                    <a:pt x="73217" y="43909"/>
                  </a:lnTo>
                  <a:lnTo>
                    <a:pt x="115813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106528" y="5853844"/>
              <a:ext cx="1242364" cy="115815"/>
            </a:xfrm>
            <a:custGeom>
              <a:avLst/>
              <a:gdLst/>
              <a:ahLst/>
              <a:cxnLst/>
              <a:rect l="0" t="0" r="0" b="0"/>
              <a:pathLst>
                <a:path w="1242364" h="115815">
                  <a:moveTo>
                    <a:pt x="0" y="0"/>
                  </a:moveTo>
                  <a:lnTo>
                    <a:pt x="27556" y="7236"/>
                  </a:lnTo>
                  <a:lnTo>
                    <a:pt x="90018" y="9878"/>
                  </a:lnTo>
                  <a:lnTo>
                    <a:pt x="142875" y="10336"/>
                  </a:lnTo>
                  <a:lnTo>
                    <a:pt x="202658" y="10491"/>
                  </a:lnTo>
                  <a:lnTo>
                    <a:pt x="250990" y="4928"/>
                  </a:lnTo>
                  <a:lnTo>
                    <a:pt x="302355" y="7050"/>
                  </a:lnTo>
                  <a:lnTo>
                    <a:pt x="360208" y="3908"/>
                  </a:lnTo>
                  <a:lnTo>
                    <a:pt x="421803" y="6747"/>
                  </a:lnTo>
                  <a:lnTo>
                    <a:pt x="466668" y="8848"/>
                  </a:lnTo>
                  <a:lnTo>
                    <a:pt x="512735" y="9782"/>
                  </a:lnTo>
                  <a:lnTo>
                    <a:pt x="556606" y="10196"/>
                  </a:lnTo>
                  <a:lnTo>
                    <a:pt x="599500" y="13500"/>
                  </a:lnTo>
                  <a:lnTo>
                    <a:pt x="641961" y="17699"/>
                  </a:lnTo>
                  <a:lnTo>
                    <a:pt x="705328" y="21232"/>
                  </a:lnTo>
                  <a:lnTo>
                    <a:pt x="747487" y="26204"/>
                  </a:lnTo>
                  <a:lnTo>
                    <a:pt x="792741" y="32313"/>
                  </a:lnTo>
                  <a:lnTo>
                    <a:pt x="838980" y="38928"/>
                  </a:lnTo>
                  <a:lnTo>
                    <a:pt x="882927" y="45767"/>
                  </a:lnTo>
                  <a:lnTo>
                    <a:pt x="925856" y="52707"/>
                  </a:lnTo>
                  <a:lnTo>
                    <a:pt x="986366" y="63190"/>
                  </a:lnTo>
                  <a:lnTo>
                    <a:pt x="1041340" y="70586"/>
                  </a:lnTo>
                  <a:lnTo>
                    <a:pt x="1091553" y="75897"/>
                  </a:lnTo>
                  <a:lnTo>
                    <a:pt x="1150442" y="88171"/>
                  </a:lnTo>
                  <a:lnTo>
                    <a:pt x="1209764" y="105343"/>
                  </a:lnTo>
                  <a:lnTo>
                    <a:pt x="1242363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611896" y="6011772"/>
              <a:ext cx="73700" cy="410612"/>
            </a:xfrm>
            <a:custGeom>
              <a:avLst/>
              <a:gdLst/>
              <a:ahLst/>
              <a:cxnLst/>
              <a:rect l="0" t="0" r="0" b="0"/>
              <a:pathLst>
                <a:path w="73700" h="410612">
                  <a:moveTo>
                    <a:pt x="73699" y="0"/>
                  </a:moveTo>
                  <a:lnTo>
                    <a:pt x="65366" y="37478"/>
                  </a:lnTo>
                  <a:lnTo>
                    <a:pt x="55055" y="97655"/>
                  </a:lnTo>
                  <a:lnTo>
                    <a:pt x="45299" y="152547"/>
                  </a:lnTo>
                  <a:lnTo>
                    <a:pt x="34999" y="215475"/>
                  </a:lnTo>
                  <a:lnTo>
                    <a:pt x="24538" y="261936"/>
                  </a:lnTo>
                  <a:lnTo>
                    <a:pt x="14029" y="317426"/>
                  </a:lnTo>
                  <a:lnTo>
                    <a:pt x="3118" y="37981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879308" y="4127171"/>
              <a:ext cx="153729" cy="357970"/>
            </a:xfrm>
            <a:custGeom>
              <a:avLst/>
              <a:gdLst/>
              <a:ahLst/>
              <a:cxnLst/>
              <a:rect l="0" t="0" r="0" b="0"/>
              <a:pathLst>
                <a:path w="153729" h="357970">
                  <a:moveTo>
                    <a:pt x="122142" y="0"/>
                  </a:moveTo>
                  <a:lnTo>
                    <a:pt x="61269" y="42662"/>
                  </a:lnTo>
                  <a:lnTo>
                    <a:pt x="31350" y="75887"/>
                  </a:lnTo>
                  <a:lnTo>
                    <a:pt x="9973" y="111522"/>
                  </a:lnTo>
                  <a:lnTo>
                    <a:pt x="0" y="157306"/>
                  </a:lnTo>
                  <a:lnTo>
                    <a:pt x="3279" y="168042"/>
                  </a:lnTo>
                  <a:lnTo>
                    <a:pt x="10145" y="175198"/>
                  </a:lnTo>
                  <a:lnTo>
                    <a:pt x="19401" y="179970"/>
                  </a:lnTo>
                  <a:lnTo>
                    <a:pt x="29082" y="180811"/>
                  </a:lnTo>
                  <a:lnTo>
                    <a:pt x="49196" y="175507"/>
                  </a:lnTo>
                  <a:lnTo>
                    <a:pt x="66715" y="159111"/>
                  </a:lnTo>
                  <a:lnTo>
                    <a:pt x="111464" y="104271"/>
                  </a:lnTo>
                  <a:lnTo>
                    <a:pt x="132757" y="65340"/>
                  </a:lnTo>
                  <a:lnTo>
                    <a:pt x="138935" y="32358"/>
                  </a:lnTo>
                  <a:lnTo>
                    <a:pt x="138017" y="32100"/>
                  </a:lnTo>
                  <a:lnTo>
                    <a:pt x="136235" y="35438"/>
                  </a:lnTo>
                  <a:lnTo>
                    <a:pt x="134546" y="82822"/>
                  </a:lnTo>
                  <a:lnTo>
                    <a:pt x="141143" y="145388"/>
                  </a:lnTo>
                  <a:lnTo>
                    <a:pt x="142590" y="195156"/>
                  </a:lnTo>
                  <a:lnTo>
                    <a:pt x="143019" y="254356"/>
                  </a:lnTo>
                  <a:lnTo>
                    <a:pt x="146265" y="310111"/>
                  </a:lnTo>
                  <a:lnTo>
                    <a:pt x="15372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109249" y="4031170"/>
              <a:ext cx="172248" cy="443442"/>
            </a:xfrm>
            <a:custGeom>
              <a:avLst/>
              <a:gdLst/>
              <a:ahLst/>
              <a:cxnLst/>
              <a:rect l="0" t="0" r="0" b="0"/>
              <a:pathLst>
                <a:path w="172248" h="443442">
                  <a:moveTo>
                    <a:pt x="81715" y="138115"/>
                  </a:moveTo>
                  <a:lnTo>
                    <a:pt x="70262" y="190165"/>
                  </a:lnTo>
                  <a:lnTo>
                    <a:pt x="56965" y="249652"/>
                  </a:lnTo>
                  <a:lnTo>
                    <a:pt x="39576" y="312247"/>
                  </a:lnTo>
                  <a:lnTo>
                    <a:pt x="31401" y="340679"/>
                  </a:lnTo>
                  <a:lnTo>
                    <a:pt x="19969" y="361114"/>
                  </a:lnTo>
                  <a:lnTo>
                    <a:pt x="14814" y="362820"/>
                  </a:lnTo>
                  <a:lnTo>
                    <a:pt x="10208" y="359278"/>
                  </a:lnTo>
                  <a:lnTo>
                    <a:pt x="5968" y="352238"/>
                  </a:lnTo>
                  <a:lnTo>
                    <a:pt x="0" y="308793"/>
                  </a:lnTo>
                  <a:lnTo>
                    <a:pt x="6388" y="256447"/>
                  </a:lnTo>
                  <a:lnTo>
                    <a:pt x="22301" y="201617"/>
                  </a:lnTo>
                  <a:lnTo>
                    <a:pt x="39633" y="140354"/>
                  </a:lnTo>
                  <a:lnTo>
                    <a:pt x="64388" y="85767"/>
                  </a:lnTo>
                  <a:lnTo>
                    <a:pt x="84184" y="46536"/>
                  </a:lnTo>
                  <a:lnTo>
                    <a:pt x="110278" y="15910"/>
                  </a:lnTo>
                  <a:lnTo>
                    <a:pt x="136581" y="0"/>
                  </a:lnTo>
                  <a:lnTo>
                    <a:pt x="145198" y="415"/>
                  </a:lnTo>
                  <a:lnTo>
                    <a:pt x="153282" y="4201"/>
                  </a:lnTo>
                  <a:lnTo>
                    <a:pt x="161012" y="10234"/>
                  </a:lnTo>
                  <a:lnTo>
                    <a:pt x="169600" y="29417"/>
                  </a:lnTo>
                  <a:lnTo>
                    <a:pt x="172247" y="53539"/>
                  </a:lnTo>
                  <a:lnTo>
                    <a:pt x="169525" y="79859"/>
                  </a:lnTo>
                  <a:lnTo>
                    <a:pt x="150236" y="120984"/>
                  </a:lnTo>
                  <a:lnTo>
                    <a:pt x="106443" y="175524"/>
                  </a:lnTo>
                  <a:lnTo>
                    <a:pt x="79683" y="197422"/>
                  </a:lnTo>
                  <a:lnTo>
                    <a:pt x="75681" y="206899"/>
                  </a:lnTo>
                  <a:lnTo>
                    <a:pt x="77473" y="229907"/>
                  </a:lnTo>
                  <a:lnTo>
                    <a:pt x="96518" y="281635"/>
                  </a:lnTo>
                  <a:lnTo>
                    <a:pt x="109639" y="329981"/>
                  </a:lnTo>
                  <a:lnTo>
                    <a:pt x="118166" y="384244"/>
                  </a:lnTo>
                  <a:lnTo>
                    <a:pt x="134357" y="443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422591" y="4032414"/>
              <a:ext cx="21057" cy="558012"/>
            </a:xfrm>
            <a:custGeom>
              <a:avLst/>
              <a:gdLst/>
              <a:ahLst/>
              <a:cxnLst/>
              <a:rect l="0" t="0" r="0" b="0"/>
              <a:pathLst>
                <a:path w="21057" h="558012">
                  <a:moveTo>
                    <a:pt x="21056" y="0"/>
                  </a:moveTo>
                  <a:lnTo>
                    <a:pt x="21056" y="48931"/>
                  </a:lnTo>
                  <a:lnTo>
                    <a:pt x="21056" y="99896"/>
                  </a:lnTo>
                  <a:lnTo>
                    <a:pt x="21056" y="156331"/>
                  </a:lnTo>
                  <a:lnTo>
                    <a:pt x="21056" y="206978"/>
                  </a:lnTo>
                  <a:lnTo>
                    <a:pt x="21056" y="254739"/>
                  </a:lnTo>
                  <a:lnTo>
                    <a:pt x="21056" y="305935"/>
                  </a:lnTo>
                  <a:lnTo>
                    <a:pt x="21056" y="358150"/>
                  </a:lnTo>
                  <a:lnTo>
                    <a:pt x="21056" y="410665"/>
                  </a:lnTo>
                  <a:lnTo>
                    <a:pt x="17937" y="460150"/>
                  </a:lnTo>
                  <a:lnTo>
                    <a:pt x="9604" y="507568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873670" y="131540"/>
            <a:ext cx="1417961" cy="522434"/>
            <a:chOff x="3873670" y="131540"/>
            <a:chExt cx="1417961" cy="522434"/>
          </a:xfrm>
        </p:grpSpPr>
        <p:sp>
          <p:nvSpPr>
            <p:cNvPr id="2" name="Freeform 1"/>
            <p:cNvSpPr/>
            <p:nvPr/>
          </p:nvSpPr>
          <p:spPr>
            <a:xfrm>
              <a:off x="3873670" y="131540"/>
              <a:ext cx="14299" cy="518244"/>
            </a:xfrm>
            <a:custGeom>
              <a:avLst/>
              <a:gdLst/>
              <a:ahLst/>
              <a:cxnLst/>
              <a:rect l="0" t="0" r="0" b="0"/>
              <a:pathLst>
                <a:path w="14299" h="518244">
                  <a:moveTo>
                    <a:pt x="6999" y="0"/>
                  </a:moveTo>
                  <a:lnTo>
                    <a:pt x="1221" y="25983"/>
                  </a:lnTo>
                  <a:lnTo>
                    <a:pt x="0" y="69383"/>
                  </a:lnTo>
                  <a:lnTo>
                    <a:pt x="1996" y="98692"/>
                  </a:lnTo>
                  <a:lnTo>
                    <a:pt x="5516" y="140623"/>
                  </a:lnTo>
                  <a:lnTo>
                    <a:pt x="6706" y="183854"/>
                  </a:lnTo>
                  <a:lnTo>
                    <a:pt x="11957" y="224444"/>
                  </a:lnTo>
                  <a:lnTo>
                    <a:pt x="13604" y="257993"/>
                  </a:lnTo>
                  <a:lnTo>
                    <a:pt x="14161" y="298804"/>
                  </a:lnTo>
                  <a:lnTo>
                    <a:pt x="14271" y="341980"/>
                  </a:lnTo>
                  <a:lnTo>
                    <a:pt x="14293" y="383730"/>
                  </a:lnTo>
                  <a:lnTo>
                    <a:pt x="14297" y="423216"/>
                  </a:lnTo>
                  <a:lnTo>
                    <a:pt x="14298" y="462255"/>
                  </a:lnTo>
                  <a:lnTo>
                    <a:pt x="14298" y="504452"/>
                  </a:lnTo>
                  <a:lnTo>
                    <a:pt x="14298" y="518243"/>
                  </a:lnTo>
                </a:path>
              </a:pathLst>
            </a:custGeom>
            <a:ln w="2628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23081" y="155556"/>
              <a:ext cx="220183" cy="438285"/>
            </a:xfrm>
            <a:custGeom>
              <a:avLst/>
              <a:gdLst/>
              <a:ahLst/>
              <a:cxnLst/>
              <a:rect l="0" t="0" r="0" b="0"/>
              <a:pathLst>
                <a:path w="220183" h="438285">
                  <a:moveTo>
                    <a:pt x="200650" y="27079"/>
                  </a:moveTo>
                  <a:lnTo>
                    <a:pt x="181546" y="22062"/>
                  </a:lnTo>
                  <a:lnTo>
                    <a:pt x="144731" y="18068"/>
                  </a:lnTo>
                  <a:lnTo>
                    <a:pt x="105275" y="7389"/>
                  </a:lnTo>
                  <a:lnTo>
                    <a:pt x="68688" y="0"/>
                  </a:lnTo>
                  <a:lnTo>
                    <a:pt x="39897" y="672"/>
                  </a:lnTo>
                  <a:lnTo>
                    <a:pt x="22149" y="4799"/>
                  </a:lnTo>
                  <a:lnTo>
                    <a:pt x="8855" y="12040"/>
                  </a:lnTo>
                  <a:lnTo>
                    <a:pt x="4661" y="18675"/>
                  </a:lnTo>
                  <a:lnTo>
                    <a:pt x="0" y="36861"/>
                  </a:lnTo>
                  <a:lnTo>
                    <a:pt x="2541" y="79701"/>
                  </a:lnTo>
                  <a:lnTo>
                    <a:pt x="9263" y="122019"/>
                  </a:lnTo>
                  <a:lnTo>
                    <a:pt x="16170" y="158955"/>
                  </a:lnTo>
                  <a:lnTo>
                    <a:pt x="21650" y="193615"/>
                  </a:lnTo>
                  <a:lnTo>
                    <a:pt x="23734" y="196497"/>
                  </a:lnTo>
                  <a:lnTo>
                    <a:pt x="25935" y="195985"/>
                  </a:lnTo>
                  <a:lnTo>
                    <a:pt x="44334" y="172897"/>
                  </a:lnTo>
                  <a:lnTo>
                    <a:pt x="70107" y="159393"/>
                  </a:lnTo>
                  <a:lnTo>
                    <a:pt x="85049" y="154822"/>
                  </a:lnTo>
                  <a:lnTo>
                    <a:pt x="102503" y="152790"/>
                  </a:lnTo>
                  <a:lnTo>
                    <a:pt x="118911" y="156213"/>
                  </a:lnTo>
                  <a:lnTo>
                    <a:pt x="133503" y="163952"/>
                  </a:lnTo>
                  <a:lnTo>
                    <a:pt x="177003" y="204102"/>
                  </a:lnTo>
                  <a:lnTo>
                    <a:pt x="197872" y="235695"/>
                  </a:lnTo>
                  <a:lnTo>
                    <a:pt x="211786" y="273986"/>
                  </a:lnTo>
                  <a:lnTo>
                    <a:pt x="220182" y="317595"/>
                  </a:lnTo>
                  <a:lnTo>
                    <a:pt x="219684" y="347813"/>
                  </a:lnTo>
                  <a:lnTo>
                    <a:pt x="212250" y="383213"/>
                  </a:lnTo>
                  <a:lnTo>
                    <a:pt x="201474" y="402310"/>
                  </a:lnTo>
                  <a:lnTo>
                    <a:pt x="190473" y="410932"/>
                  </a:lnTo>
                  <a:lnTo>
                    <a:pt x="154854" y="430722"/>
                  </a:lnTo>
                  <a:lnTo>
                    <a:pt x="123191" y="438284"/>
                  </a:lnTo>
                  <a:lnTo>
                    <a:pt x="88937" y="436109"/>
                  </a:lnTo>
                  <a:lnTo>
                    <a:pt x="52214" y="428109"/>
                  </a:lnTo>
                  <a:lnTo>
                    <a:pt x="32769" y="421236"/>
                  </a:lnTo>
                </a:path>
              </a:pathLst>
            </a:custGeom>
            <a:ln w="2628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71648" y="202432"/>
              <a:ext cx="246242" cy="451542"/>
            </a:xfrm>
            <a:custGeom>
              <a:avLst/>
              <a:gdLst/>
              <a:ahLst/>
              <a:cxnLst/>
              <a:rect l="0" t="0" r="0" b="0"/>
              <a:pathLst>
                <a:path w="246242" h="451542">
                  <a:moveTo>
                    <a:pt x="34564" y="9399"/>
                  </a:moveTo>
                  <a:lnTo>
                    <a:pt x="22925" y="47561"/>
                  </a:lnTo>
                  <a:lnTo>
                    <a:pt x="16481" y="88788"/>
                  </a:lnTo>
                  <a:lnTo>
                    <a:pt x="6047" y="107446"/>
                  </a:lnTo>
                  <a:lnTo>
                    <a:pt x="4198" y="108827"/>
                  </a:lnTo>
                  <a:lnTo>
                    <a:pt x="3777" y="107314"/>
                  </a:lnTo>
                  <a:lnTo>
                    <a:pt x="7390" y="66136"/>
                  </a:lnTo>
                  <a:lnTo>
                    <a:pt x="15499" y="32411"/>
                  </a:lnTo>
                  <a:lnTo>
                    <a:pt x="24469" y="19356"/>
                  </a:lnTo>
                  <a:lnTo>
                    <a:pt x="36566" y="8958"/>
                  </a:lnTo>
                  <a:lnTo>
                    <a:pt x="50052" y="1634"/>
                  </a:lnTo>
                  <a:lnTo>
                    <a:pt x="64156" y="0"/>
                  </a:lnTo>
                  <a:lnTo>
                    <a:pt x="77724" y="2789"/>
                  </a:lnTo>
                  <a:lnTo>
                    <a:pt x="89161" y="9435"/>
                  </a:lnTo>
                  <a:lnTo>
                    <a:pt x="97488" y="19958"/>
                  </a:lnTo>
                  <a:lnTo>
                    <a:pt x="117885" y="60262"/>
                  </a:lnTo>
                  <a:lnTo>
                    <a:pt x="131253" y="94308"/>
                  </a:lnTo>
                  <a:lnTo>
                    <a:pt x="140710" y="134854"/>
                  </a:lnTo>
                  <a:lnTo>
                    <a:pt x="147838" y="177686"/>
                  </a:lnTo>
                  <a:lnTo>
                    <a:pt x="150310" y="219574"/>
                  </a:lnTo>
                  <a:lnTo>
                    <a:pt x="150232" y="254874"/>
                  </a:lnTo>
                  <a:lnTo>
                    <a:pt x="145432" y="295431"/>
                  </a:lnTo>
                  <a:lnTo>
                    <a:pt x="138874" y="335834"/>
                  </a:lnTo>
                  <a:lnTo>
                    <a:pt x="129392" y="372516"/>
                  </a:lnTo>
                  <a:lnTo>
                    <a:pt x="115835" y="407067"/>
                  </a:lnTo>
                  <a:lnTo>
                    <a:pt x="98384" y="427755"/>
                  </a:lnTo>
                  <a:lnTo>
                    <a:pt x="77804" y="444158"/>
                  </a:lnTo>
                  <a:lnTo>
                    <a:pt x="61351" y="449987"/>
                  </a:lnTo>
                  <a:lnTo>
                    <a:pt x="52423" y="451541"/>
                  </a:lnTo>
                  <a:lnTo>
                    <a:pt x="38176" y="448943"/>
                  </a:lnTo>
                  <a:lnTo>
                    <a:pt x="26437" y="441570"/>
                  </a:lnTo>
                  <a:lnTo>
                    <a:pt x="11520" y="423741"/>
                  </a:lnTo>
                  <a:lnTo>
                    <a:pt x="4587" y="410094"/>
                  </a:lnTo>
                  <a:lnTo>
                    <a:pt x="0" y="384857"/>
                  </a:lnTo>
                  <a:lnTo>
                    <a:pt x="3252" y="370644"/>
                  </a:lnTo>
                  <a:lnTo>
                    <a:pt x="18557" y="344428"/>
                  </a:lnTo>
                  <a:lnTo>
                    <a:pt x="29883" y="334563"/>
                  </a:lnTo>
                  <a:lnTo>
                    <a:pt x="56979" y="321621"/>
                  </a:lnTo>
                  <a:lnTo>
                    <a:pt x="71290" y="320642"/>
                  </a:lnTo>
                  <a:lnTo>
                    <a:pt x="100302" y="326621"/>
                  </a:lnTo>
                  <a:lnTo>
                    <a:pt x="138922" y="343762"/>
                  </a:lnTo>
                  <a:lnTo>
                    <a:pt x="180684" y="361348"/>
                  </a:lnTo>
                  <a:lnTo>
                    <a:pt x="217552" y="365931"/>
                  </a:lnTo>
                  <a:lnTo>
                    <a:pt x="233490" y="365747"/>
                  </a:lnTo>
                  <a:lnTo>
                    <a:pt x="237740" y="364562"/>
                  </a:lnTo>
                  <a:lnTo>
                    <a:pt x="246241" y="359760"/>
                  </a:lnTo>
                </a:path>
              </a:pathLst>
            </a:custGeom>
            <a:ln w="2628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741975" y="394311"/>
              <a:ext cx="138686" cy="36496"/>
            </a:xfrm>
            <a:custGeom>
              <a:avLst/>
              <a:gdLst/>
              <a:ahLst/>
              <a:cxnLst/>
              <a:rect l="0" t="0" r="0" b="0"/>
              <a:pathLst>
                <a:path w="138686" h="36496">
                  <a:moveTo>
                    <a:pt x="138685" y="0"/>
                  </a:moveTo>
                  <a:lnTo>
                    <a:pt x="104762" y="2162"/>
                  </a:lnTo>
                  <a:lnTo>
                    <a:pt x="67643" y="10159"/>
                  </a:lnTo>
                  <a:lnTo>
                    <a:pt x="27291" y="27730"/>
                  </a:lnTo>
                  <a:lnTo>
                    <a:pt x="0" y="36495"/>
                  </a:lnTo>
                </a:path>
              </a:pathLst>
            </a:custGeom>
            <a:ln w="2628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00369" y="314020"/>
              <a:ext cx="7300" cy="1"/>
            </a:xfrm>
            <a:custGeom>
              <a:avLst/>
              <a:gdLst/>
              <a:ahLst/>
              <a:cxnLst/>
              <a:rect l="0" t="0" r="0" b="0"/>
              <a:pathLst>
                <a:path w="7300" h="1">
                  <a:moveTo>
                    <a:pt x="7299" y="0"/>
                  </a:moveTo>
                  <a:lnTo>
                    <a:pt x="0" y="0"/>
                  </a:lnTo>
                </a:path>
              </a:pathLst>
            </a:custGeom>
            <a:ln w="2628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36865" y="496500"/>
              <a:ext cx="7300" cy="1"/>
            </a:xfrm>
            <a:custGeom>
              <a:avLst/>
              <a:gdLst/>
              <a:ahLst/>
              <a:cxnLst/>
              <a:rect l="0" t="0" r="0" b="0"/>
              <a:pathLst>
                <a:path w="7300" h="1">
                  <a:moveTo>
                    <a:pt x="7299" y="0"/>
                  </a:moveTo>
                  <a:lnTo>
                    <a:pt x="0" y="0"/>
                  </a:lnTo>
                </a:path>
              </a:pathLst>
            </a:custGeom>
            <a:ln w="2628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04747" y="233729"/>
              <a:ext cx="14599" cy="364960"/>
            </a:xfrm>
            <a:custGeom>
              <a:avLst/>
              <a:gdLst/>
              <a:ahLst/>
              <a:cxnLst/>
              <a:rect l="0" t="0" r="0" b="0"/>
              <a:pathLst>
                <a:path w="14599" h="364960">
                  <a:moveTo>
                    <a:pt x="0" y="0"/>
                  </a:moveTo>
                  <a:lnTo>
                    <a:pt x="0" y="34153"/>
                  </a:lnTo>
                  <a:lnTo>
                    <a:pt x="0" y="69684"/>
                  </a:lnTo>
                  <a:lnTo>
                    <a:pt x="811" y="109048"/>
                  </a:lnTo>
                  <a:lnTo>
                    <a:pt x="5777" y="152235"/>
                  </a:lnTo>
                  <a:lnTo>
                    <a:pt x="6848" y="188657"/>
                  </a:lnTo>
                  <a:lnTo>
                    <a:pt x="9328" y="226754"/>
                  </a:lnTo>
                  <a:lnTo>
                    <a:pt x="13557" y="265298"/>
                  </a:lnTo>
                  <a:lnTo>
                    <a:pt x="14393" y="309168"/>
                  </a:lnTo>
                  <a:lnTo>
                    <a:pt x="14558" y="345588"/>
                  </a:lnTo>
                  <a:lnTo>
                    <a:pt x="14598" y="364959"/>
                  </a:lnTo>
                </a:path>
              </a:pathLst>
            </a:custGeom>
            <a:ln w="2628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22296" y="241028"/>
              <a:ext cx="169335" cy="378711"/>
            </a:xfrm>
            <a:custGeom>
              <a:avLst/>
              <a:gdLst/>
              <a:ahLst/>
              <a:cxnLst/>
              <a:rect l="0" t="0" r="0" b="0"/>
              <a:pathLst>
                <a:path w="169335" h="378711">
                  <a:moveTo>
                    <a:pt x="64931" y="0"/>
                  </a:moveTo>
                  <a:lnTo>
                    <a:pt x="40842" y="38972"/>
                  </a:lnTo>
                  <a:lnTo>
                    <a:pt x="28963" y="77416"/>
                  </a:lnTo>
                  <a:lnTo>
                    <a:pt x="16339" y="118841"/>
                  </a:lnTo>
                  <a:lnTo>
                    <a:pt x="9802" y="156865"/>
                  </a:lnTo>
                  <a:lnTo>
                    <a:pt x="6694" y="200482"/>
                  </a:lnTo>
                  <a:lnTo>
                    <a:pt x="1808" y="232690"/>
                  </a:lnTo>
                  <a:lnTo>
                    <a:pt x="0" y="271160"/>
                  </a:lnTo>
                  <a:lnTo>
                    <a:pt x="275" y="307790"/>
                  </a:lnTo>
                  <a:lnTo>
                    <a:pt x="5944" y="338739"/>
                  </a:lnTo>
                  <a:lnTo>
                    <a:pt x="13302" y="355739"/>
                  </a:lnTo>
                  <a:lnTo>
                    <a:pt x="30440" y="375114"/>
                  </a:lnTo>
                  <a:lnTo>
                    <a:pt x="38693" y="378217"/>
                  </a:lnTo>
                  <a:lnTo>
                    <a:pt x="68061" y="378710"/>
                  </a:lnTo>
                  <a:lnTo>
                    <a:pt x="92082" y="372908"/>
                  </a:lnTo>
                  <a:lnTo>
                    <a:pt x="117304" y="354665"/>
                  </a:lnTo>
                  <a:lnTo>
                    <a:pt x="141600" y="327872"/>
                  </a:lnTo>
                  <a:lnTo>
                    <a:pt x="164801" y="283949"/>
                  </a:lnTo>
                  <a:lnTo>
                    <a:pt x="169334" y="265695"/>
                  </a:lnTo>
                  <a:lnTo>
                    <a:pt x="168645" y="249472"/>
                  </a:lnTo>
                  <a:lnTo>
                    <a:pt x="163472" y="236314"/>
                  </a:lnTo>
                  <a:lnTo>
                    <a:pt x="159822" y="230535"/>
                  </a:lnTo>
                  <a:lnTo>
                    <a:pt x="149278" y="221950"/>
                  </a:lnTo>
                  <a:lnTo>
                    <a:pt x="143060" y="218526"/>
                  </a:lnTo>
                  <a:lnTo>
                    <a:pt x="127501" y="216883"/>
                  </a:lnTo>
                  <a:lnTo>
                    <a:pt x="109771" y="219668"/>
                  </a:lnTo>
                  <a:lnTo>
                    <a:pt x="91078" y="226312"/>
                  </a:lnTo>
                  <a:lnTo>
                    <a:pt x="76282" y="236835"/>
                  </a:lnTo>
                  <a:lnTo>
                    <a:pt x="43389" y="277656"/>
                  </a:lnTo>
                  <a:lnTo>
                    <a:pt x="32866" y="295026"/>
                  </a:lnTo>
                  <a:lnTo>
                    <a:pt x="28435" y="306566"/>
                  </a:lnTo>
                </a:path>
              </a:pathLst>
            </a:custGeom>
            <a:ln w="2628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231834" y="1463461"/>
            <a:ext cx="1046905" cy="801292"/>
            <a:chOff x="1231834" y="1463461"/>
            <a:chExt cx="1046905" cy="801292"/>
          </a:xfrm>
        </p:grpSpPr>
        <p:sp>
          <p:nvSpPr>
            <p:cNvPr id="11" name="Freeform 10"/>
            <p:cNvSpPr/>
            <p:nvPr/>
          </p:nvSpPr>
          <p:spPr>
            <a:xfrm>
              <a:off x="1389769" y="1463461"/>
              <a:ext cx="42107" cy="694882"/>
            </a:xfrm>
            <a:custGeom>
              <a:avLst/>
              <a:gdLst/>
              <a:ahLst/>
              <a:cxnLst/>
              <a:rect l="0" t="0" r="0" b="0"/>
              <a:pathLst>
                <a:path w="42107" h="694882">
                  <a:moveTo>
                    <a:pt x="42106" y="0"/>
                  </a:moveTo>
                  <a:lnTo>
                    <a:pt x="30928" y="11178"/>
                  </a:lnTo>
                  <a:lnTo>
                    <a:pt x="21831" y="66029"/>
                  </a:lnTo>
                  <a:lnTo>
                    <a:pt x="13101" y="117418"/>
                  </a:lnTo>
                  <a:lnTo>
                    <a:pt x="11030" y="177871"/>
                  </a:lnTo>
                  <a:lnTo>
                    <a:pt x="5083" y="228827"/>
                  </a:lnTo>
                  <a:lnTo>
                    <a:pt x="998" y="291212"/>
                  </a:lnTo>
                  <a:lnTo>
                    <a:pt x="290" y="341438"/>
                  </a:lnTo>
                  <a:lnTo>
                    <a:pt x="80" y="393365"/>
                  </a:lnTo>
                  <a:lnTo>
                    <a:pt x="18" y="445795"/>
                  </a:lnTo>
                  <a:lnTo>
                    <a:pt x="0" y="497205"/>
                  </a:lnTo>
                  <a:lnTo>
                    <a:pt x="1164" y="546103"/>
                  </a:lnTo>
                  <a:lnTo>
                    <a:pt x="7229" y="607385"/>
                  </a:lnTo>
                  <a:lnTo>
                    <a:pt x="12990" y="668672"/>
                  </a:lnTo>
                  <a:lnTo>
                    <a:pt x="18661" y="691404"/>
                  </a:lnTo>
                  <a:lnTo>
                    <a:pt x="21049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31834" y="1770171"/>
              <a:ext cx="473783" cy="51260"/>
            </a:xfrm>
            <a:custGeom>
              <a:avLst/>
              <a:gdLst/>
              <a:ahLst/>
              <a:cxnLst/>
              <a:rect l="0" t="0" r="0" b="0"/>
              <a:pathLst>
                <a:path w="473783" h="51260">
                  <a:moveTo>
                    <a:pt x="0" y="51259"/>
                  </a:moveTo>
                  <a:lnTo>
                    <a:pt x="49263" y="42853"/>
                  </a:lnTo>
                  <a:lnTo>
                    <a:pt x="98174" y="33300"/>
                  </a:lnTo>
                  <a:lnTo>
                    <a:pt x="145162" y="23061"/>
                  </a:lnTo>
                  <a:lnTo>
                    <a:pt x="202498" y="12618"/>
                  </a:lnTo>
                  <a:lnTo>
                    <a:pt x="263940" y="3285"/>
                  </a:lnTo>
                  <a:lnTo>
                    <a:pt x="325429" y="0"/>
                  </a:lnTo>
                  <a:lnTo>
                    <a:pt x="378873" y="196"/>
                  </a:lnTo>
                  <a:lnTo>
                    <a:pt x="432678" y="7030"/>
                  </a:lnTo>
                  <a:lnTo>
                    <a:pt x="473782" y="9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26673" y="1700130"/>
              <a:ext cx="231628" cy="424898"/>
            </a:xfrm>
            <a:custGeom>
              <a:avLst/>
              <a:gdLst/>
              <a:ahLst/>
              <a:cxnLst/>
              <a:rect l="0" t="0" r="0" b="0"/>
              <a:pathLst>
                <a:path w="231628" h="424898">
                  <a:moveTo>
                    <a:pt x="0" y="152885"/>
                  </a:moveTo>
                  <a:lnTo>
                    <a:pt x="9065" y="211502"/>
                  </a:lnTo>
                  <a:lnTo>
                    <a:pt x="10095" y="263060"/>
                  </a:lnTo>
                  <a:lnTo>
                    <a:pt x="15989" y="317201"/>
                  </a:lnTo>
                  <a:lnTo>
                    <a:pt x="13966" y="370287"/>
                  </a:lnTo>
                  <a:lnTo>
                    <a:pt x="10038" y="424033"/>
                  </a:lnTo>
                  <a:lnTo>
                    <a:pt x="7862" y="424897"/>
                  </a:lnTo>
                  <a:lnTo>
                    <a:pt x="5241" y="421964"/>
                  </a:lnTo>
                  <a:lnTo>
                    <a:pt x="1035" y="374059"/>
                  </a:lnTo>
                  <a:lnTo>
                    <a:pt x="1477" y="320584"/>
                  </a:lnTo>
                  <a:lnTo>
                    <a:pt x="8394" y="259407"/>
                  </a:lnTo>
                  <a:lnTo>
                    <a:pt x="15696" y="207852"/>
                  </a:lnTo>
                  <a:lnTo>
                    <a:pt x="40137" y="144858"/>
                  </a:lnTo>
                  <a:lnTo>
                    <a:pt x="66637" y="90044"/>
                  </a:lnTo>
                  <a:lnTo>
                    <a:pt x="86646" y="50785"/>
                  </a:lnTo>
                  <a:lnTo>
                    <a:pt x="118371" y="14564"/>
                  </a:lnTo>
                  <a:lnTo>
                    <a:pt x="141127" y="3672"/>
                  </a:lnTo>
                  <a:lnTo>
                    <a:pt x="165668" y="0"/>
                  </a:lnTo>
                  <a:lnTo>
                    <a:pt x="188274" y="2268"/>
                  </a:lnTo>
                  <a:lnTo>
                    <a:pt x="206900" y="13415"/>
                  </a:lnTo>
                  <a:lnTo>
                    <a:pt x="220637" y="28897"/>
                  </a:lnTo>
                  <a:lnTo>
                    <a:pt x="231627" y="58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90508" y="1705616"/>
              <a:ext cx="288231" cy="559137"/>
            </a:xfrm>
            <a:custGeom>
              <a:avLst/>
              <a:gdLst/>
              <a:ahLst/>
              <a:cxnLst/>
              <a:rect l="0" t="0" r="0" b="0"/>
              <a:pathLst>
                <a:path w="288231" h="559137">
                  <a:moveTo>
                    <a:pt x="52020" y="0"/>
                  </a:moveTo>
                  <a:lnTo>
                    <a:pt x="28301" y="58617"/>
                  </a:lnTo>
                  <a:lnTo>
                    <a:pt x="17176" y="104586"/>
                  </a:lnTo>
                  <a:lnTo>
                    <a:pt x="6471" y="166429"/>
                  </a:lnTo>
                  <a:lnTo>
                    <a:pt x="2530" y="212789"/>
                  </a:lnTo>
                  <a:lnTo>
                    <a:pt x="779" y="260689"/>
                  </a:lnTo>
                  <a:lnTo>
                    <a:pt x="0" y="309274"/>
                  </a:lnTo>
                  <a:lnTo>
                    <a:pt x="5151" y="360309"/>
                  </a:lnTo>
                  <a:lnTo>
                    <a:pt x="18542" y="408994"/>
                  </a:lnTo>
                  <a:lnTo>
                    <a:pt x="37162" y="440548"/>
                  </a:lnTo>
                  <a:lnTo>
                    <a:pt x="54775" y="457452"/>
                  </a:lnTo>
                  <a:lnTo>
                    <a:pt x="64385" y="460556"/>
                  </a:lnTo>
                  <a:lnTo>
                    <a:pt x="84422" y="457765"/>
                  </a:lnTo>
                  <a:lnTo>
                    <a:pt x="109844" y="443041"/>
                  </a:lnTo>
                  <a:lnTo>
                    <a:pt x="153634" y="388704"/>
                  </a:lnTo>
                  <a:lnTo>
                    <a:pt x="188869" y="325347"/>
                  </a:lnTo>
                  <a:lnTo>
                    <a:pt x="216962" y="264438"/>
                  </a:lnTo>
                  <a:lnTo>
                    <a:pt x="237806" y="204486"/>
                  </a:lnTo>
                  <a:lnTo>
                    <a:pt x="260121" y="150704"/>
                  </a:lnTo>
                  <a:lnTo>
                    <a:pt x="279812" y="92852"/>
                  </a:lnTo>
                  <a:lnTo>
                    <a:pt x="288230" y="55848"/>
                  </a:lnTo>
                  <a:lnTo>
                    <a:pt x="287872" y="54779"/>
                  </a:lnTo>
                  <a:lnTo>
                    <a:pt x="286464" y="57577"/>
                  </a:lnTo>
                  <a:lnTo>
                    <a:pt x="284203" y="110159"/>
                  </a:lnTo>
                  <a:lnTo>
                    <a:pt x="283812" y="158462"/>
                  </a:lnTo>
                  <a:lnTo>
                    <a:pt x="283720" y="204568"/>
                  </a:lnTo>
                  <a:lnTo>
                    <a:pt x="283669" y="260784"/>
                  </a:lnTo>
                  <a:lnTo>
                    <a:pt x="283651" y="322871"/>
                  </a:lnTo>
                  <a:lnTo>
                    <a:pt x="283648" y="371876"/>
                  </a:lnTo>
                  <a:lnTo>
                    <a:pt x="283647" y="434069"/>
                  </a:lnTo>
                  <a:lnTo>
                    <a:pt x="283647" y="491261"/>
                  </a:lnTo>
                  <a:lnTo>
                    <a:pt x="283647" y="553831"/>
                  </a:lnTo>
                  <a:lnTo>
                    <a:pt x="283172" y="559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97609" y="2579481"/>
            <a:ext cx="866789" cy="546788"/>
            <a:chOff x="897609" y="2579481"/>
            <a:chExt cx="866789" cy="546788"/>
          </a:xfrm>
        </p:grpSpPr>
        <p:sp>
          <p:nvSpPr>
            <p:cNvPr id="16" name="Freeform 15"/>
            <p:cNvSpPr/>
            <p:nvPr/>
          </p:nvSpPr>
          <p:spPr>
            <a:xfrm>
              <a:off x="897609" y="2656108"/>
              <a:ext cx="355283" cy="470161"/>
            </a:xfrm>
            <a:custGeom>
              <a:avLst/>
              <a:gdLst/>
              <a:ahLst/>
              <a:cxnLst/>
              <a:rect l="0" t="0" r="0" b="0"/>
              <a:pathLst>
                <a:path w="355283" h="470161">
                  <a:moveTo>
                    <a:pt x="355282" y="18130"/>
                  </a:moveTo>
                  <a:lnTo>
                    <a:pt x="338514" y="6952"/>
                  </a:lnTo>
                  <a:lnTo>
                    <a:pt x="305730" y="0"/>
                  </a:lnTo>
                  <a:lnTo>
                    <a:pt x="271969" y="3529"/>
                  </a:lnTo>
                  <a:lnTo>
                    <a:pt x="212310" y="23608"/>
                  </a:lnTo>
                  <a:lnTo>
                    <a:pt x="150439" y="53224"/>
                  </a:lnTo>
                  <a:lnTo>
                    <a:pt x="90377" y="104861"/>
                  </a:lnTo>
                  <a:lnTo>
                    <a:pt x="47609" y="156500"/>
                  </a:lnTo>
                  <a:lnTo>
                    <a:pt x="17093" y="216751"/>
                  </a:lnTo>
                  <a:lnTo>
                    <a:pt x="2433" y="263514"/>
                  </a:lnTo>
                  <a:lnTo>
                    <a:pt x="0" y="313495"/>
                  </a:lnTo>
                  <a:lnTo>
                    <a:pt x="3576" y="340086"/>
                  </a:lnTo>
                  <a:lnTo>
                    <a:pt x="12185" y="360483"/>
                  </a:lnTo>
                  <a:lnTo>
                    <a:pt x="51914" y="414467"/>
                  </a:lnTo>
                  <a:lnTo>
                    <a:pt x="82121" y="439460"/>
                  </a:lnTo>
                  <a:lnTo>
                    <a:pt x="134260" y="462937"/>
                  </a:lnTo>
                  <a:lnTo>
                    <a:pt x="182559" y="468509"/>
                  </a:lnTo>
                  <a:lnTo>
                    <a:pt x="235734" y="470160"/>
                  </a:lnTo>
                  <a:lnTo>
                    <a:pt x="296529" y="462313"/>
                  </a:lnTo>
                  <a:lnTo>
                    <a:pt x="320981" y="456140"/>
                  </a:lnTo>
                  <a:lnTo>
                    <a:pt x="326565" y="452856"/>
                  </a:lnTo>
                  <a:lnTo>
                    <a:pt x="327949" y="449497"/>
                  </a:lnTo>
                  <a:lnTo>
                    <a:pt x="323696" y="439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26590" y="2579481"/>
              <a:ext cx="178986" cy="537099"/>
            </a:xfrm>
            <a:custGeom>
              <a:avLst/>
              <a:gdLst/>
              <a:ahLst/>
              <a:cxnLst/>
              <a:rect l="0" t="0" r="0" b="0"/>
              <a:pathLst>
                <a:path w="178986" h="537099">
                  <a:moveTo>
                    <a:pt x="0" y="0"/>
                  </a:moveTo>
                  <a:lnTo>
                    <a:pt x="5589" y="62093"/>
                  </a:lnTo>
                  <a:lnTo>
                    <a:pt x="9065" y="111205"/>
                  </a:lnTo>
                  <a:lnTo>
                    <a:pt x="10240" y="173872"/>
                  </a:lnTo>
                  <a:lnTo>
                    <a:pt x="10472" y="234430"/>
                  </a:lnTo>
                  <a:lnTo>
                    <a:pt x="10518" y="296782"/>
                  </a:lnTo>
                  <a:lnTo>
                    <a:pt x="10525" y="345559"/>
                  </a:lnTo>
                  <a:lnTo>
                    <a:pt x="11698" y="406037"/>
                  </a:lnTo>
                  <a:lnTo>
                    <a:pt x="18862" y="469283"/>
                  </a:lnTo>
                  <a:lnTo>
                    <a:pt x="26213" y="531906"/>
                  </a:lnTo>
                  <a:lnTo>
                    <a:pt x="26834" y="537098"/>
                  </a:lnTo>
                  <a:lnTo>
                    <a:pt x="26078" y="537050"/>
                  </a:lnTo>
                  <a:lnTo>
                    <a:pt x="24405" y="533509"/>
                  </a:lnTo>
                  <a:lnTo>
                    <a:pt x="22888" y="490693"/>
                  </a:lnTo>
                  <a:lnTo>
                    <a:pt x="29659" y="433300"/>
                  </a:lnTo>
                  <a:lnTo>
                    <a:pt x="37904" y="383929"/>
                  </a:lnTo>
                  <a:lnTo>
                    <a:pt x="43206" y="333946"/>
                  </a:lnTo>
                  <a:lnTo>
                    <a:pt x="61654" y="274542"/>
                  </a:lnTo>
                  <a:lnTo>
                    <a:pt x="71320" y="217748"/>
                  </a:lnTo>
                  <a:lnTo>
                    <a:pt x="84839" y="158873"/>
                  </a:lnTo>
                  <a:lnTo>
                    <a:pt x="103976" y="116001"/>
                  </a:lnTo>
                  <a:lnTo>
                    <a:pt x="110262" y="111259"/>
                  </a:lnTo>
                  <a:lnTo>
                    <a:pt x="116792" y="110438"/>
                  </a:lnTo>
                  <a:lnTo>
                    <a:pt x="123485" y="112230"/>
                  </a:lnTo>
                  <a:lnTo>
                    <a:pt x="129117" y="118104"/>
                  </a:lnTo>
                  <a:lnTo>
                    <a:pt x="138494" y="137109"/>
                  </a:lnTo>
                  <a:lnTo>
                    <a:pt x="150350" y="190884"/>
                  </a:lnTo>
                  <a:lnTo>
                    <a:pt x="155682" y="241912"/>
                  </a:lnTo>
                  <a:lnTo>
                    <a:pt x="150249" y="293840"/>
                  </a:lnTo>
                  <a:lnTo>
                    <a:pt x="151082" y="344825"/>
                  </a:lnTo>
                  <a:lnTo>
                    <a:pt x="156575" y="400217"/>
                  </a:lnTo>
                  <a:lnTo>
                    <a:pt x="166066" y="455569"/>
                  </a:lnTo>
                  <a:lnTo>
                    <a:pt x="17898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37160" y="2666989"/>
              <a:ext cx="227238" cy="410258"/>
            </a:xfrm>
            <a:custGeom>
              <a:avLst/>
              <a:gdLst/>
              <a:ahLst/>
              <a:cxnLst/>
              <a:rect l="0" t="0" r="0" b="0"/>
              <a:pathLst>
                <a:path w="227238" h="410258">
                  <a:moveTo>
                    <a:pt x="0" y="123062"/>
                  </a:moveTo>
                  <a:lnTo>
                    <a:pt x="5589" y="139830"/>
                  </a:lnTo>
                  <a:lnTo>
                    <a:pt x="17692" y="154301"/>
                  </a:lnTo>
                  <a:lnTo>
                    <a:pt x="54058" y="182655"/>
                  </a:lnTo>
                  <a:lnTo>
                    <a:pt x="77448" y="187373"/>
                  </a:lnTo>
                  <a:lnTo>
                    <a:pt x="103442" y="184400"/>
                  </a:lnTo>
                  <a:lnTo>
                    <a:pt x="143213" y="168403"/>
                  </a:lnTo>
                  <a:lnTo>
                    <a:pt x="193901" y="127690"/>
                  </a:lnTo>
                  <a:lnTo>
                    <a:pt x="216810" y="94668"/>
                  </a:lnTo>
                  <a:lnTo>
                    <a:pt x="227237" y="55248"/>
                  </a:lnTo>
                  <a:lnTo>
                    <a:pt x="224737" y="13932"/>
                  </a:lnTo>
                  <a:lnTo>
                    <a:pt x="218845" y="5855"/>
                  </a:lnTo>
                  <a:lnTo>
                    <a:pt x="210237" y="1640"/>
                  </a:lnTo>
                  <a:lnTo>
                    <a:pt x="199820" y="0"/>
                  </a:lnTo>
                  <a:lnTo>
                    <a:pt x="175767" y="10656"/>
                  </a:lnTo>
                  <a:lnTo>
                    <a:pt x="142156" y="39844"/>
                  </a:lnTo>
                  <a:lnTo>
                    <a:pt x="95221" y="102094"/>
                  </a:lnTo>
                  <a:lnTo>
                    <a:pt x="65789" y="155829"/>
                  </a:lnTo>
                  <a:lnTo>
                    <a:pt x="31194" y="216357"/>
                  </a:lnTo>
                  <a:lnTo>
                    <a:pt x="24061" y="265739"/>
                  </a:lnTo>
                  <a:lnTo>
                    <a:pt x="27536" y="319235"/>
                  </a:lnTo>
                  <a:lnTo>
                    <a:pt x="35975" y="360952"/>
                  </a:lnTo>
                  <a:lnTo>
                    <a:pt x="48744" y="381259"/>
                  </a:lnTo>
                  <a:lnTo>
                    <a:pt x="67288" y="396914"/>
                  </a:lnTo>
                  <a:lnTo>
                    <a:pt x="91127" y="407771"/>
                  </a:lnTo>
                  <a:lnTo>
                    <a:pt x="117320" y="410257"/>
                  </a:lnTo>
                  <a:lnTo>
                    <a:pt x="166674" y="402320"/>
                  </a:lnTo>
                  <a:lnTo>
                    <a:pt x="178123" y="396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833065" y="2516310"/>
            <a:ext cx="535847" cy="546801"/>
            <a:chOff x="1833065" y="2516310"/>
            <a:chExt cx="535847" cy="546801"/>
          </a:xfrm>
        </p:grpSpPr>
        <p:sp>
          <p:nvSpPr>
            <p:cNvPr id="20" name="Freeform 19"/>
            <p:cNvSpPr/>
            <p:nvPr/>
          </p:nvSpPr>
          <p:spPr>
            <a:xfrm>
              <a:off x="1833065" y="2689706"/>
              <a:ext cx="156822" cy="373405"/>
            </a:xfrm>
            <a:custGeom>
              <a:avLst/>
              <a:gdLst/>
              <a:ahLst/>
              <a:cxnLst/>
              <a:rect l="0" t="0" r="0" b="0"/>
              <a:pathLst>
                <a:path w="156822" h="373405">
                  <a:moveTo>
                    <a:pt x="156821" y="5589"/>
                  </a:moveTo>
                  <a:lnTo>
                    <a:pt x="140053" y="0"/>
                  </a:lnTo>
                  <a:lnTo>
                    <a:pt x="132774" y="693"/>
                  </a:lnTo>
                  <a:lnTo>
                    <a:pt x="118447" y="7702"/>
                  </a:lnTo>
                  <a:lnTo>
                    <a:pt x="67057" y="68406"/>
                  </a:lnTo>
                  <a:lnTo>
                    <a:pt x="33793" y="124475"/>
                  </a:lnTo>
                  <a:lnTo>
                    <a:pt x="11506" y="172572"/>
                  </a:lnTo>
                  <a:lnTo>
                    <a:pt x="2630" y="227551"/>
                  </a:lnTo>
                  <a:lnTo>
                    <a:pt x="0" y="284525"/>
                  </a:lnTo>
                  <a:lnTo>
                    <a:pt x="10399" y="332862"/>
                  </a:lnTo>
                  <a:lnTo>
                    <a:pt x="28184" y="356154"/>
                  </a:lnTo>
                  <a:lnTo>
                    <a:pt x="39477" y="365641"/>
                  </a:lnTo>
                  <a:lnTo>
                    <a:pt x="51686" y="370796"/>
                  </a:lnTo>
                  <a:lnTo>
                    <a:pt x="77728" y="373404"/>
                  </a:lnTo>
                  <a:lnTo>
                    <a:pt x="113109" y="368295"/>
                  </a:lnTo>
                  <a:lnTo>
                    <a:pt x="125695" y="362544"/>
                  </a:lnTo>
                  <a:lnTo>
                    <a:pt x="135764" y="353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05699" y="2516310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0" y="0"/>
                  </a:moveTo>
                  <a:lnTo>
                    <a:pt x="11178" y="16768"/>
                  </a:lnTo>
                  <a:lnTo>
                    <a:pt x="19106" y="80262"/>
                  </a:lnTo>
                  <a:lnTo>
                    <a:pt x="20479" y="143364"/>
                  </a:lnTo>
                  <a:lnTo>
                    <a:pt x="20886" y="193257"/>
                  </a:lnTo>
                  <a:lnTo>
                    <a:pt x="21023" y="255157"/>
                  </a:lnTo>
                  <a:lnTo>
                    <a:pt x="15461" y="317774"/>
                  </a:lnTo>
                  <a:lnTo>
                    <a:pt x="11503" y="377542"/>
                  </a:lnTo>
                  <a:lnTo>
                    <a:pt x="11987" y="430839"/>
                  </a:lnTo>
                  <a:lnTo>
                    <a:pt x="18919" y="485188"/>
                  </a:lnTo>
                  <a:lnTo>
                    <a:pt x="21277" y="508098"/>
                  </a:lnTo>
                  <a:lnTo>
                    <a:pt x="23543" y="514207"/>
                  </a:lnTo>
                  <a:lnTo>
                    <a:pt x="31586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03078" y="2642653"/>
              <a:ext cx="265834" cy="368498"/>
            </a:xfrm>
            <a:custGeom>
              <a:avLst/>
              <a:gdLst/>
              <a:ahLst/>
              <a:cxnLst/>
              <a:rect l="0" t="0" r="0" b="0"/>
              <a:pathLst>
                <a:path w="265834" h="368498">
                  <a:moveTo>
                    <a:pt x="265833" y="0"/>
                  </a:moveTo>
                  <a:lnTo>
                    <a:pt x="205893" y="26363"/>
                  </a:lnTo>
                  <a:lnTo>
                    <a:pt x="149225" y="66838"/>
                  </a:lnTo>
                  <a:lnTo>
                    <a:pt x="94015" y="107638"/>
                  </a:lnTo>
                  <a:lnTo>
                    <a:pt x="38703" y="140415"/>
                  </a:lnTo>
                  <a:lnTo>
                    <a:pt x="3953" y="158327"/>
                  </a:lnTo>
                  <a:lnTo>
                    <a:pt x="0" y="164043"/>
                  </a:lnTo>
                  <a:lnTo>
                    <a:pt x="873" y="170193"/>
                  </a:lnTo>
                  <a:lnTo>
                    <a:pt x="4965" y="176633"/>
                  </a:lnTo>
                  <a:lnTo>
                    <a:pt x="18871" y="186908"/>
                  </a:lnTo>
                  <a:lnTo>
                    <a:pt x="35579" y="197713"/>
                  </a:lnTo>
                  <a:lnTo>
                    <a:pt x="78119" y="248824"/>
                  </a:lnTo>
                  <a:lnTo>
                    <a:pt x="109214" y="301271"/>
                  </a:lnTo>
                  <a:lnTo>
                    <a:pt x="130955" y="343519"/>
                  </a:lnTo>
                  <a:lnTo>
                    <a:pt x="143886" y="357396"/>
                  </a:lnTo>
                  <a:lnTo>
                    <a:pt x="17107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137085" y="3337533"/>
            <a:ext cx="1495040" cy="686508"/>
            <a:chOff x="1137085" y="3337533"/>
            <a:chExt cx="1495040" cy="686508"/>
          </a:xfrm>
        </p:grpSpPr>
        <p:sp>
          <p:nvSpPr>
            <p:cNvPr id="24" name="Freeform 23"/>
            <p:cNvSpPr/>
            <p:nvPr/>
          </p:nvSpPr>
          <p:spPr>
            <a:xfrm>
              <a:off x="1137085" y="3442038"/>
              <a:ext cx="189506" cy="582003"/>
            </a:xfrm>
            <a:custGeom>
              <a:avLst/>
              <a:gdLst/>
              <a:ahLst/>
              <a:cxnLst/>
              <a:rect l="0" t="0" r="0" b="0"/>
              <a:pathLst>
                <a:path w="189506" h="582003">
                  <a:moveTo>
                    <a:pt x="31578" y="127122"/>
                  </a:moveTo>
                  <a:lnTo>
                    <a:pt x="23245" y="179173"/>
                  </a:lnTo>
                  <a:lnTo>
                    <a:pt x="18580" y="238471"/>
                  </a:lnTo>
                  <a:lnTo>
                    <a:pt x="12909" y="301664"/>
                  </a:lnTo>
                  <a:lnTo>
                    <a:pt x="11228" y="357433"/>
                  </a:lnTo>
                  <a:lnTo>
                    <a:pt x="7611" y="411002"/>
                  </a:lnTo>
                  <a:lnTo>
                    <a:pt x="2250" y="460799"/>
                  </a:lnTo>
                  <a:lnTo>
                    <a:pt x="438" y="519547"/>
                  </a:lnTo>
                  <a:lnTo>
                    <a:pt x="51" y="582002"/>
                  </a:lnTo>
                  <a:lnTo>
                    <a:pt x="0" y="535028"/>
                  </a:lnTo>
                  <a:lnTo>
                    <a:pt x="1164" y="482340"/>
                  </a:lnTo>
                  <a:lnTo>
                    <a:pt x="7229" y="427994"/>
                  </a:lnTo>
                  <a:lnTo>
                    <a:pt x="11885" y="367958"/>
                  </a:lnTo>
                  <a:lnTo>
                    <a:pt x="25873" y="305716"/>
                  </a:lnTo>
                  <a:lnTo>
                    <a:pt x="37946" y="243990"/>
                  </a:lnTo>
                  <a:lnTo>
                    <a:pt x="50102" y="188136"/>
                  </a:lnTo>
                  <a:lnTo>
                    <a:pt x="66832" y="136881"/>
                  </a:lnTo>
                  <a:lnTo>
                    <a:pt x="92878" y="75765"/>
                  </a:lnTo>
                  <a:lnTo>
                    <a:pt x="113573" y="33790"/>
                  </a:lnTo>
                  <a:lnTo>
                    <a:pt x="130021" y="17011"/>
                  </a:lnTo>
                  <a:lnTo>
                    <a:pt x="159012" y="0"/>
                  </a:lnTo>
                  <a:lnTo>
                    <a:pt x="166837" y="260"/>
                  </a:lnTo>
                  <a:lnTo>
                    <a:pt x="173223" y="3943"/>
                  </a:lnTo>
                  <a:lnTo>
                    <a:pt x="178650" y="9908"/>
                  </a:lnTo>
                  <a:lnTo>
                    <a:pt x="184681" y="29014"/>
                  </a:lnTo>
                  <a:lnTo>
                    <a:pt x="189505" y="63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77797" y="3543807"/>
              <a:ext cx="208145" cy="336191"/>
            </a:xfrm>
            <a:custGeom>
              <a:avLst/>
              <a:gdLst/>
              <a:ahLst/>
              <a:cxnLst/>
              <a:rect l="0" t="0" r="0" b="0"/>
              <a:pathLst>
                <a:path w="208145" h="336191">
                  <a:moveTo>
                    <a:pt x="6679" y="172752"/>
                  </a:moveTo>
                  <a:lnTo>
                    <a:pt x="39131" y="178818"/>
                  </a:lnTo>
                  <a:lnTo>
                    <a:pt x="59707" y="176228"/>
                  </a:lnTo>
                  <a:lnTo>
                    <a:pt x="91021" y="162603"/>
                  </a:lnTo>
                  <a:lnTo>
                    <a:pt x="146684" y="118773"/>
                  </a:lnTo>
                  <a:lnTo>
                    <a:pt x="189142" y="77732"/>
                  </a:lnTo>
                  <a:lnTo>
                    <a:pt x="207102" y="46332"/>
                  </a:lnTo>
                  <a:lnTo>
                    <a:pt x="208144" y="35830"/>
                  </a:lnTo>
                  <a:lnTo>
                    <a:pt x="203064" y="14802"/>
                  </a:lnTo>
                  <a:lnTo>
                    <a:pt x="194924" y="7790"/>
                  </a:lnTo>
                  <a:lnTo>
                    <a:pt x="170282" y="0"/>
                  </a:lnTo>
                  <a:lnTo>
                    <a:pt x="142953" y="2777"/>
                  </a:lnTo>
                  <a:lnTo>
                    <a:pt x="117548" y="11810"/>
                  </a:lnTo>
                  <a:lnTo>
                    <a:pt x="90092" y="31219"/>
                  </a:lnTo>
                  <a:lnTo>
                    <a:pt x="38422" y="91063"/>
                  </a:lnTo>
                  <a:lnTo>
                    <a:pt x="15809" y="131140"/>
                  </a:lnTo>
                  <a:lnTo>
                    <a:pt x="1247" y="176361"/>
                  </a:lnTo>
                  <a:lnTo>
                    <a:pt x="0" y="227244"/>
                  </a:lnTo>
                  <a:lnTo>
                    <a:pt x="13409" y="271826"/>
                  </a:lnTo>
                  <a:lnTo>
                    <a:pt x="33370" y="306613"/>
                  </a:lnTo>
                  <a:lnTo>
                    <a:pt x="51297" y="324272"/>
                  </a:lnTo>
                  <a:lnTo>
                    <a:pt x="74082" y="333681"/>
                  </a:lnTo>
                  <a:lnTo>
                    <a:pt x="86710" y="336190"/>
                  </a:lnTo>
                  <a:lnTo>
                    <a:pt x="113218" y="332739"/>
                  </a:lnTo>
                  <a:lnTo>
                    <a:pt x="138258" y="322236"/>
                  </a:lnTo>
                  <a:lnTo>
                    <a:pt x="157185" y="305870"/>
                  </a:lnTo>
                  <a:lnTo>
                    <a:pt x="175406" y="276925"/>
                  </a:lnTo>
                  <a:lnTo>
                    <a:pt x="185664" y="2464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88980" y="3529906"/>
              <a:ext cx="206109" cy="334053"/>
            </a:xfrm>
            <a:custGeom>
              <a:avLst/>
              <a:gdLst/>
              <a:ahLst/>
              <a:cxnLst/>
              <a:rect l="0" t="0" r="0" b="0"/>
              <a:pathLst>
                <a:path w="206109" h="334053">
                  <a:moveTo>
                    <a:pt x="6066" y="18197"/>
                  </a:moveTo>
                  <a:lnTo>
                    <a:pt x="0" y="0"/>
                  </a:lnTo>
                  <a:lnTo>
                    <a:pt x="22191" y="50929"/>
                  </a:lnTo>
                  <a:lnTo>
                    <a:pt x="45473" y="108328"/>
                  </a:lnTo>
                  <a:lnTo>
                    <a:pt x="66541" y="163817"/>
                  </a:lnTo>
                  <a:lnTo>
                    <a:pt x="105881" y="221501"/>
                  </a:lnTo>
                  <a:lnTo>
                    <a:pt x="140816" y="277201"/>
                  </a:lnTo>
                  <a:lnTo>
                    <a:pt x="170594" y="322692"/>
                  </a:lnTo>
                  <a:lnTo>
                    <a:pt x="177752" y="328819"/>
                  </a:lnTo>
                  <a:lnTo>
                    <a:pt x="184864" y="331733"/>
                  </a:lnTo>
                  <a:lnTo>
                    <a:pt x="206108" y="334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06206" y="3516518"/>
              <a:ext cx="130997" cy="381525"/>
            </a:xfrm>
            <a:custGeom>
              <a:avLst/>
              <a:gdLst/>
              <a:ahLst/>
              <a:cxnLst/>
              <a:rect l="0" t="0" r="0" b="0"/>
              <a:pathLst>
                <a:path w="130997" h="381525">
                  <a:moveTo>
                    <a:pt x="130996" y="0"/>
                  </a:moveTo>
                  <a:lnTo>
                    <a:pt x="108119" y="25216"/>
                  </a:lnTo>
                  <a:lnTo>
                    <a:pt x="82319" y="85763"/>
                  </a:lnTo>
                  <a:lnTo>
                    <a:pt x="67915" y="137867"/>
                  </a:lnTo>
                  <a:lnTo>
                    <a:pt x="48215" y="193219"/>
                  </a:lnTo>
                  <a:lnTo>
                    <a:pt x="30199" y="248043"/>
                  </a:lnTo>
                  <a:lnTo>
                    <a:pt x="11802" y="304715"/>
                  </a:lnTo>
                  <a:lnTo>
                    <a:pt x="0" y="354555"/>
                  </a:lnTo>
                  <a:lnTo>
                    <a:pt x="1805" y="377509"/>
                  </a:lnTo>
                  <a:lnTo>
                    <a:pt x="3925" y="381524"/>
                  </a:lnTo>
                  <a:lnTo>
                    <a:pt x="6507" y="380691"/>
                  </a:lnTo>
                  <a:lnTo>
                    <a:pt x="1518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70138" y="3663917"/>
              <a:ext cx="30236" cy="263213"/>
            </a:xfrm>
            <a:custGeom>
              <a:avLst/>
              <a:gdLst/>
              <a:ahLst/>
              <a:cxnLst/>
              <a:rect l="0" t="0" r="0" b="0"/>
              <a:pathLst>
                <a:path w="30236" h="263213">
                  <a:moveTo>
                    <a:pt x="30235" y="0"/>
                  </a:moveTo>
                  <a:lnTo>
                    <a:pt x="15580" y="58617"/>
                  </a:lnTo>
                  <a:lnTo>
                    <a:pt x="5486" y="110174"/>
                  </a:lnTo>
                  <a:lnTo>
                    <a:pt x="0" y="173668"/>
                  </a:lnTo>
                  <a:lnTo>
                    <a:pt x="2035" y="228150"/>
                  </a:lnTo>
                  <a:lnTo>
                    <a:pt x="7173" y="247629"/>
                  </a:lnTo>
                  <a:lnTo>
                    <a:pt x="1970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00373" y="3337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00373" y="3569160"/>
              <a:ext cx="305954" cy="421141"/>
            </a:xfrm>
            <a:custGeom>
              <a:avLst/>
              <a:gdLst/>
              <a:ahLst/>
              <a:cxnLst/>
              <a:rect l="0" t="0" r="0" b="0"/>
              <a:pathLst>
                <a:path w="305954" h="421141">
                  <a:moveTo>
                    <a:pt x="136870" y="0"/>
                  </a:moveTo>
                  <a:lnTo>
                    <a:pt x="120102" y="5590"/>
                  </a:lnTo>
                  <a:lnTo>
                    <a:pt x="105631" y="17692"/>
                  </a:lnTo>
                  <a:lnTo>
                    <a:pt x="87450" y="44237"/>
                  </a:lnTo>
                  <a:lnTo>
                    <a:pt x="82866" y="54058"/>
                  </a:lnTo>
                  <a:lnTo>
                    <a:pt x="82150" y="64115"/>
                  </a:lnTo>
                  <a:lnTo>
                    <a:pt x="87594" y="84647"/>
                  </a:lnTo>
                  <a:lnTo>
                    <a:pt x="100931" y="99233"/>
                  </a:lnTo>
                  <a:lnTo>
                    <a:pt x="138090" y="118128"/>
                  </a:lnTo>
                  <a:lnTo>
                    <a:pt x="201126" y="128380"/>
                  </a:lnTo>
                  <a:lnTo>
                    <a:pt x="261968" y="144158"/>
                  </a:lnTo>
                  <a:lnTo>
                    <a:pt x="283716" y="151028"/>
                  </a:lnTo>
                  <a:lnTo>
                    <a:pt x="298841" y="164220"/>
                  </a:lnTo>
                  <a:lnTo>
                    <a:pt x="304512" y="172651"/>
                  </a:lnTo>
                  <a:lnTo>
                    <a:pt x="305953" y="182951"/>
                  </a:lnTo>
                  <a:lnTo>
                    <a:pt x="301315" y="206874"/>
                  </a:lnTo>
                  <a:lnTo>
                    <a:pt x="279274" y="250784"/>
                  </a:lnTo>
                  <a:lnTo>
                    <a:pt x="224550" y="312134"/>
                  </a:lnTo>
                  <a:lnTo>
                    <a:pt x="183266" y="347413"/>
                  </a:lnTo>
                  <a:lnTo>
                    <a:pt x="121403" y="386433"/>
                  </a:lnTo>
                  <a:lnTo>
                    <a:pt x="63907" y="406691"/>
                  </a:lnTo>
                  <a:lnTo>
                    <a:pt x="24322" y="41793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86935" y="3439045"/>
              <a:ext cx="250392" cy="411577"/>
            </a:xfrm>
            <a:custGeom>
              <a:avLst/>
              <a:gdLst/>
              <a:ahLst/>
              <a:cxnLst/>
              <a:rect l="0" t="0" r="0" b="0"/>
              <a:pathLst>
                <a:path w="250392" h="411577">
                  <a:moveTo>
                    <a:pt x="60878" y="182758"/>
                  </a:moveTo>
                  <a:lnTo>
                    <a:pt x="83235" y="182758"/>
                  </a:lnTo>
                  <a:lnTo>
                    <a:pt x="100450" y="176519"/>
                  </a:lnTo>
                  <a:lnTo>
                    <a:pt x="161041" y="124195"/>
                  </a:lnTo>
                  <a:lnTo>
                    <a:pt x="183233" y="91186"/>
                  </a:lnTo>
                  <a:lnTo>
                    <a:pt x="193448" y="51770"/>
                  </a:lnTo>
                  <a:lnTo>
                    <a:pt x="190885" y="16045"/>
                  </a:lnTo>
                  <a:lnTo>
                    <a:pt x="184984" y="8445"/>
                  </a:lnTo>
                  <a:lnTo>
                    <a:pt x="165949" y="0"/>
                  </a:lnTo>
                  <a:lnTo>
                    <a:pt x="141891" y="2486"/>
                  </a:lnTo>
                  <a:lnTo>
                    <a:pt x="115601" y="13730"/>
                  </a:lnTo>
                  <a:lnTo>
                    <a:pt x="57830" y="61049"/>
                  </a:lnTo>
                  <a:lnTo>
                    <a:pt x="27737" y="92209"/>
                  </a:lnTo>
                  <a:lnTo>
                    <a:pt x="5446" y="141198"/>
                  </a:lnTo>
                  <a:lnTo>
                    <a:pt x="0" y="189161"/>
                  </a:lnTo>
                  <a:lnTo>
                    <a:pt x="3976" y="242237"/>
                  </a:lnTo>
                  <a:lnTo>
                    <a:pt x="23741" y="289418"/>
                  </a:lnTo>
                  <a:lnTo>
                    <a:pt x="61861" y="344943"/>
                  </a:lnTo>
                  <a:lnTo>
                    <a:pt x="108061" y="388531"/>
                  </a:lnTo>
                  <a:lnTo>
                    <a:pt x="141669" y="404904"/>
                  </a:lnTo>
                  <a:lnTo>
                    <a:pt x="181262" y="411576"/>
                  </a:lnTo>
                  <a:lnTo>
                    <a:pt x="232839" y="405682"/>
                  </a:lnTo>
                  <a:lnTo>
                    <a:pt x="250391" y="403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21554" y="354810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0" y="21057"/>
                  </a:moveTo>
                  <a:lnTo>
                    <a:pt x="42692" y="17938"/>
                  </a:lnTo>
                  <a:lnTo>
                    <a:pt x="103238" y="10335"/>
                  </a:lnTo>
                  <a:lnTo>
                    <a:pt x="158216" y="2388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2411026" y="2779609"/>
            <a:ext cx="263213" cy="10443"/>
          </a:xfrm>
          <a:custGeom>
            <a:avLst/>
            <a:gdLst/>
            <a:ahLst/>
            <a:cxnLst/>
            <a:rect l="0" t="0" r="0" b="0"/>
            <a:pathLst>
              <a:path w="263213" h="10443">
                <a:moveTo>
                  <a:pt x="0" y="10442"/>
                </a:moveTo>
                <a:lnTo>
                  <a:pt x="57264" y="2109"/>
                </a:lnTo>
                <a:lnTo>
                  <a:pt x="118156" y="348"/>
                </a:lnTo>
                <a:lnTo>
                  <a:pt x="175244" y="0"/>
                </a:lnTo>
                <a:lnTo>
                  <a:pt x="228461" y="3050"/>
                </a:lnTo>
                <a:lnTo>
                  <a:pt x="263212" y="104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432082" y="2021946"/>
            <a:ext cx="400084" cy="41640"/>
          </a:xfrm>
          <a:custGeom>
            <a:avLst/>
            <a:gdLst/>
            <a:ahLst/>
            <a:cxnLst/>
            <a:rect l="0" t="0" r="0" b="0"/>
            <a:pathLst>
              <a:path w="400084" h="41640">
                <a:moveTo>
                  <a:pt x="0" y="31111"/>
                </a:moveTo>
                <a:lnTo>
                  <a:pt x="54145" y="27991"/>
                </a:lnTo>
                <a:lnTo>
                  <a:pt x="101441" y="22777"/>
                </a:lnTo>
                <a:lnTo>
                  <a:pt x="163538" y="15426"/>
                </a:lnTo>
                <a:lnTo>
                  <a:pt x="216834" y="9945"/>
                </a:lnTo>
                <a:lnTo>
                  <a:pt x="268610" y="1930"/>
                </a:lnTo>
                <a:lnTo>
                  <a:pt x="328880" y="0"/>
                </a:lnTo>
                <a:lnTo>
                  <a:pt x="366118" y="5255"/>
                </a:lnTo>
                <a:lnTo>
                  <a:pt x="375100" y="10364"/>
                </a:lnTo>
                <a:lnTo>
                  <a:pt x="400083" y="4163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3048297" y="1766575"/>
            <a:ext cx="215538" cy="528638"/>
          </a:xfrm>
          <a:custGeom>
            <a:avLst/>
            <a:gdLst/>
            <a:ahLst/>
            <a:cxnLst/>
            <a:rect l="0" t="0" r="0" b="0"/>
            <a:pathLst>
              <a:path w="215538" h="528638">
                <a:moveTo>
                  <a:pt x="173423" y="149611"/>
                </a:moveTo>
                <a:lnTo>
                  <a:pt x="165089" y="112133"/>
                </a:lnTo>
                <a:lnTo>
                  <a:pt x="157739" y="60710"/>
                </a:lnTo>
                <a:lnTo>
                  <a:pt x="142779" y="25004"/>
                </a:lnTo>
                <a:lnTo>
                  <a:pt x="127048" y="9222"/>
                </a:lnTo>
                <a:lnTo>
                  <a:pt x="117940" y="3376"/>
                </a:lnTo>
                <a:lnTo>
                  <a:pt x="98461" y="0"/>
                </a:lnTo>
                <a:lnTo>
                  <a:pt x="88353" y="737"/>
                </a:lnTo>
                <a:lnTo>
                  <a:pt x="79275" y="5908"/>
                </a:lnTo>
                <a:lnTo>
                  <a:pt x="62949" y="24132"/>
                </a:lnTo>
                <a:lnTo>
                  <a:pt x="41810" y="66723"/>
                </a:lnTo>
                <a:lnTo>
                  <a:pt x="22745" y="127113"/>
                </a:lnTo>
                <a:lnTo>
                  <a:pt x="8117" y="184126"/>
                </a:lnTo>
                <a:lnTo>
                  <a:pt x="0" y="237927"/>
                </a:lnTo>
                <a:lnTo>
                  <a:pt x="3943" y="287549"/>
                </a:lnTo>
                <a:lnTo>
                  <a:pt x="19106" y="348130"/>
                </a:lnTo>
                <a:lnTo>
                  <a:pt x="24921" y="362676"/>
                </a:lnTo>
                <a:lnTo>
                  <a:pt x="33478" y="371203"/>
                </a:lnTo>
                <a:lnTo>
                  <a:pt x="43861" y="375718"/>
                </a:lnTo>
                <a:lnTo>
                  <a:pt x="55463" y="377558"/>
                </a:lnTo>
                <a:lnTo>
                  <a:pt x="74593" y="373363"/>
                </a:lnTo>
                <a:lnTo>
                  <a:pt x="82970" y="368969"/>
                </a:lnTo>
                <a:lnTo>
                  <a:pt x="95397" y="354728"/>
                </a:lnTo>
                <a:lnTo>
                  <a:pt x="123520" y="296531"/>
                </a:lnTo>
                <a:lnTo>
                  <a:pt x="147831" y="237069"/>
                </a:lnTo>
                <a:lnTo>
                  <a:pt x="166269" y="181622"/>
                </a:lnTo>
                <a:lnTo>
                  <a:pt x="180415" y="128421"/>
                </a:lnTo>
                <a:lnTo>
                  <a:pt x="189793" y="75092"/>
                </a:lnTo>
                <a:lnTo>
                  <a:pt x="193091" y="37974"/>
                </a:lnTo>
                <a:lnTo>
                  <a:pt x="193554" y="38922"/>
                </a:lnTo>
                <a:lnTo>
                  <a:pt x="194297" y="90832"/>
                </a:lnTo>
                <a:lnTo>
                  <a:pt x="194426" y="139734"/>
                </a:lnTo>
                <a:lnTo>
                  <a:pt x="194469" y="198180"/>
                </a:lnTo>
                <a:lnTo>
                  <a:pt x="197597" y="254785"/>
                </a:lnTo>
                <a:lnTo>
                  <a:pt x="203544" y="311026"/>
                </a:lnTo>
                <a:lnTo>
                  <a:pt x="204719" y="367196"/>
                </a:lnTo>
                <a:lnTo>
                  <a:pt x="204951" y="426471"/>
                </a:lnTo>
                <a:lnTo>
                  <a:pt x="204997" y="488569"/>
                </a:lnTo>
                <a:lnTo>
                  <a:pt x="208123" y="508099"/>
                </a:lnTo>
                <a:lnTo>
                  <a:pt x="215537" y="52863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2200455" y="4429724"/>
            <a:ext cx="831753" cy="1603106"/>
            <a:chOff x="2200455" y="4429724"/>
            <a:chExt cx="831753" cy="1603106"/>
          </a:xfrm>
        </p:grpSpPr>
        <p:sp>
          <p:nvSpPr>
            <p:cNvPr id="37" name="Freeform 36"/>
            <p:cNvSpPr/>
            <p:nvPr/>
          </p:nvSpPr>
          <p:spPr>
            <a:xfrm>
              <a:off x="2590010" y="4779938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0239" y="175244"/>
                  </a:lnTo>
                  <a:lnTo>
                    <a:pt x="10471" y="234700"/>
                  </a:lnTo>
                  <a:lnTo>
                    <a:pt x="10517" y="296834"/>
                  </a:lnTo>
                  <a:lnTo>
                    <a:pt x="10526" y="357677"/>
                  </a:lnTo>
                  <a:lnTo>
                    <a:pt x="10528" y="418193"/>
                  </a:lnTo>
                  <a:lnTo>
                    <a:pt x="13648" y="479222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16352" y="4800994"/>
              <a:ext cx="195213" cy="409297"/>
            </a:xfrm>
            <a:custGeom>
              <a:avLst/>
              <a:gdLst/>
              <a:ahLst/>
              <a:cxnLst/>
              <a:rect l="0" t="0" r="0" b="0"/>
              <a:pathLst>
                <a:path w="195213" h="409297">
                  <a:moveTo>
                    <a:pt x="94756" y="0"/>
                  </a:moveTo>
                  <a:lnTo>
                    <a:pt x="76798" y="61111"/>
                  </a:lnTo>
                  <a:lnTo>
                    <a:pt x="59607" y="121132"/>
                  </a:lnTo>
                  <a:lnTo>
                    <a:pt x="49117" y="184330"/>
                  </a:lnTo>
                  <a:lnTo>
                    <a:pt x="38600" y="239970"/>
                  </a:lnTo>
                  <a:lnTo>
                    <a:pt x="33664" y="302859"/>
                  </a:lnTo>
                  <a:lnTo>
                    <a:pt x="37790" y="362178"/>
                  </a:lnTo>
                  <a:lnTo>
                    <a:pt x="46432" y="389476"/>
                  </a:lnTo>
                  <a:lnTo>
                    <a:pt x="52011" y="400030"/>
                  </a:lnTo>
                  <a:lnTo>
                    <a:pt x="61580" y="405897"/>
                  </a:lnTo>
                  <a:lnTo>
                    <a:pt x="87810" y="409296"/>
                  </a:lnTo>
                  <a:lnTo>
                    <a:pt x="112726" y="400669"/>
                  </a:lnTo>
                  <a:lnTo>
                    <a:pt x="135498" y="382796"/>
                  </a:lnTo>
                  <a:lnTo>
                    <a:pt x="175594" y="323662"/>
                  </a:lnTo>
                  <a:lnTo>
                    <a:pt x="189176" y="290079"/>
                  </a:lnTo>
                  <a:lnTo>
                    <a:pt x="195212" y="255656"/>
                  </a:lnTo>
                  <a:lnTo>
                    <a:pt x="192143" y="242967"/>
                  </a:lnTo>
                  <a:lnTo>
                    <a:pt x="185417" y="233339"/>
                  </a:lnTo>
                  <a:lnTo>
                    <a:pt x="176254" y="225749"/>
                  </a:lnTo>
                  <a:lnTo>
                    <a:pt x="166635" y="221859"/>
                  </a:lnTo>
                  <a:lnTo>
                    <a:pt x="146590" y="220657"/>
                  </a:lnTo>
                  <a:lnTo>
                    <a:pt x="109984" y="232146"/>
                  </a:lnTo>
                  <a:lnTo>
                    <a:pt x="56864" y="26422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65669" y="5327419"/>
              <a:ext cx="133067" cy="336913"/>
            </a:xfrm>
            <a:custGeom>
              <a:avLst/>
              <a:gdLst/>
              <a:ahLst/>
              <a:cxnLst/>
              <a:rect l="0" t="0" r="0" b="0"/>
              <a:pathLst>
                <a:path w="133067" h="336913">
                  <a:moveTo>
                    <a:pt x="98082" y="0"/>
                  </a:moveTo>
                  <a:lnTo>
                    <a:pt x="74035" y="9576"/>
                  </a:lnTo>
                  <a:lnTo>
                    <a:pt x="52612" y="27534"/>
                  </a:lnTo>
                  <a:lnTo>
                    <a:pt x="32617" y="54562"/>
                  </a:lnTo>
                  <a:lnTo>
                    <a:pt x="14787" y="101375"/>
                  </a:lnTo>
                  <a:lnTo>
                    <a:pt x="0" y="155076"/>
                  </a:lnTo>
                  <a:lnTo>
                    <a:pt x="521" y="194257"/>
                  </a:lnTo>
                  <a:lnTo>
                    <a:pt x="6135" y="202035"/>
                  </a:lnTo>
                  <a:lnTo>
                    <a:pt x="14557" y="206050"/>
                  </a:lnTo>
                  <a:lnTo>
                    <a:pt x="24851" y="207557"/>
                  </a:lnTo>
                  <a:lnTo>
                    <a:pt x="35223" y="205052"/>
                  </a:lnTo>
                  <a:lnTo>
                    <a:pt x="56107" y="192910"/>
                  </a:lnTo>
                  <a:lnTo>
                    <a:pt x="70848" y="175815"/>
                  </a:lnTo>
                  <a:lnTo>
                    <a:pt x="108992" y="120749"/>
                  </a:lnTo>
                  <a:lnTo>
                    <a:pt x="133011" y="70840"/>
                  </a:lnTo>
                  <a:lnTo>
                    <a:pt x="133066" y="71794"/>
                  </a:lnTo>
                  <a:lnTo>
                    <a:pt x="118513" y="132067"/>
                  </a:lnTo>
                  <a:lnTo>
                    <a:pt x="108425" y="180681"/>
                  </a:lnTo>
                  <a:lnTo>
                    <a:pt x="100125" y="243921"/>
                  </a:lnTo>
                  <a:lnTo>
                    <a:pt x="99655" y="299133"/>
                  </a:lnTo>
                  <a:lnTo>
                    <a:pt x="10861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11026" y="5665939"/>
              <a:ext cx="621182" cy="72093"/>
            </a:xfrm>
            <a:custGeom>
              <a:avLst/>
              <a:gdLst/>
              <a:ahLst/>
              <a:cxnLst/>
              <a:rect l="0" t="0" r="0" b="0"/>
              <a:pathLst>
                <a:path w="621182" h="72093">
                  <a:moveTo>
                    <a:pt x="0" y="72092"/>
                  </a:moveTo>
                  <a:lnTo>
                    <a:pt x="42691" y="68972"/>
                  </a:lnTo>
                  <a:lnTo>
                    <a:pt x="105335" y="50761"/>
                  </a:lnTo>
                  <a:lnTo>
                    <a:pt x="168460" y="29954"/>
                  </a:lnTo>
                  <a:lnTo>
                    <a:pt x="203162" y="22562"/>
                  </a:lnTo>
                  <a:lnTo>
                    <a:pt x="263406" y="12624"/>
                  </a:lnTo>
                  <a:lnTo>
                    <a:pt x="316586" y="6532"/>
                  </a:lnTo>
                  <a:lnTo>
                    <a:pt x="372151" y="0"/>
                  </a:lnTo>
                  <a:lnTo>
                    <a:pt x="430931" y="4458"/>
                  </a:lnTo>
                  <a:lnTo>
                    <a:pt x="473454" y="10057"/>
                  </a:lnTo>
                  <a:lnTo>
                    <a:pt x="530616" y="22906"/>
                  </a:lnTo>
                  <a:lnTo>
                    <a:pt x="586264" y="42619"/>
                  </a:lnTo>
                  <a:lnTo>
                    <a:pt x="595563" y="41915"/>
                  </a:lnTo>
                  <a:lnTo>
                    <a:pt x="602933" y="37936"/>
                  </a:lnTo>
                  <a:lnTo>
                    <a:pt x="613071" y="26496"/>
                  </a:lnTo>
                  <a:lnTo>
                    <a:pt x="621181" y="89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53098" y="5527461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0" y="0"/>
                  </a:moveTo>
                  <a:lnTo>
                    <a:pt x="49498" y="55087"/>
                  </a:lnTo>
                  <a:lnTo>
                    <a:pt x="105933" y="106963"/>
                  </a:lnTo>
                  <a:lnTo>
                    <a:pt x="16845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00455" y="5495875"/>
              <a:ext cx="178986" cy="273742"/>
            </a:xfrm>
            <a:custGeom>
              <a:avLst/>
              <a:gdLst/>
              <a:ahLst/>
              <a:cxnLst/>
              <a:rect l="0" t="0" r="0" b="0"/>
              <a:pathLst>
                <a:path w="178986" h="273742">
                  <a:moveTo>
                    <a:pt x="178985" y="0"/>
                  </a:moveTo>
                  <a:lnTo>
                    <a:pt x="156108" y="25217"/>
                  </a:lnTo>
                  <a:lnTo>
                    <a:pt x="118314" y="86667"/>
                  </a:lnTo>
                  <a:lnTo>
                    <a:pt x="102907" y="113417"/>
                  </a:lnTo>
                  <a:lnTo>
                    <a:pt x="62963" y="174384"/>
                  </a:lnTo>
                  <a:lnTo>
                    <a:pt x="21039" y="237361"/>
                  </a:lnTo>
                  <a:lnTo>
                    <a:pt x="6234" y="25867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53222" y="56959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37576" y="5706445"/>
              <a:ext cx="131461" cy="189514"/>
            </a:xfrm>
            <a:custGeom>
              <a:avLst/>
              <a:gdLst/>
              <a:ahLst/>
              <a:cxnLst/>
              <a:rect l="0" t="0" r="0" b="0"/>
              <a:pathLst>
                <a:path w="131461" h="189514">
                  <a:moveTo>
                    <a:pt x="26175" y="0"/>
                  </a:moveTo>
                  <a:lnTo>
                    <a:pt x="17842" y="37478"/>
                  </a:lnTo>
                  <a:lnTo>
                    <a:pt x="8700" y="95316"/>
                  </a:lnTo>
                  <a:lnTo>
                    <a:pt x="0" y="156384"/>
                  </a:lnTo>
                  <a:lnTo>
                    <a:pt x="1706" y="165088"/>
                  </a:lnTo>
                  <a:lnTo>
                    <a:pt x="6353" y="172059"/>
                  </a:lnTo>
                  <a:lnTo>
                    <a:pt x="12960" y="177877"/>
                  </a:lnTo>
                  <a:lnTo>
                    <a:pt x="19705" y="178246"/>
                  </a:lnTo>
                  <a:lnTo>
                    <a:pt x="26541" y="174983"/>
                  </a:lnTo>
                  <a:lnTo>
                    <a:pt x="33438" y="169298"/>
                  </a:lnTo>
                  <a:lnTo>
                    <a:pt x="53579" y="162981"/>
                  </a:lnTo>
                  <a:lnTo>
                    <a:pt x="65502" y="161296"/>
                  </a:lnTo>
                  <a:lnTo>
                    <a:pt x="88107" y="165664"/>
                  </a:lnTo>
                  <a:lnTo>
                    <a:pt x="13146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26922" y="5706445"/>
              <a:ext cx="94757" cy="326385"/>
            </a:xfrm>
            <a:custGeom>
              <a:avLst/>
              <a:gdLst/>
              <a:ahLst/>
              <a:cxnLst/>
              <a:rect l="0" t="0" r="0" b="0"/>
              <a:pathLst>
                <a:path w="94757" h="326385">
                  <a:moveTo>
                    <a:pt x="94756" y="0"/>
                  </a:moveTo>
                  <a:lnTo>
                    <a:pt x="77989" y="5590"/>
                  </a:lnTo>
                  <a:lnTo>
                    <a:pt x="66637" y="17692"/>
                  </a:lnTo>
                  <a:lnTo>
                    <a:pt x="46080" y="65285"/>
                  </a:lnTo>
                  <a:lnTo>
                    <a:pt x="34795" y="116925"/>
                  </a:lnTo>
                  <a:lnTo>
                    <a:pt x="32220" y="172185"/>
                  </a:lnTo>
                  <a:lnTo>
                    <a:pt x="23305" y="234227"/>
                  </a:lnTo>
                  <a:lnTo>
                    <a:pt x="6853" y="29375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88772" y="4429724"/>
              <a:ext cx="151366" cy="223873"/>
            </a:xfrm>
            <a:custGeom>
              <a:avLst/>
              <a:gdLst/>
              <a:ahLst/>
              <a:cxnLst/>
              <a:rect l="0" t="0" r="0" b="0"/>
              <a:pathLst>
                <a:path w="151366" h="223873">
                  <a:moveTo>
                    <a:pt x="122295" y="13302"/>
                  </a:moveTo>
                  <a:lnTo>
                    <a:pt x="111116" y="2123"/>
                  </a:lnTo>
                  <a:lnTo>
                    <a:pt x="104314" y="0"/>
                  </a:lnTo>
                  <a:lnTo>
                    <a:pt x="77973" y="2601"/>
                  </a:lnTo>
                  <a:lnTo>
                    <a:pt x="49111" y="11951"/>
                  </a:lnTo>
                  <a:lnTo>
                    <a:pt x="25222" y="30189"/>
                  </a:lnTo>
                  <a:lnTo>
                    <a:pt x="10521" y="47713"/>
                  </a:lnTo>
                  <a:lnTo>
                    <a:pt x="2428" y="70320"/>
                  </a:lnTo>
                  <a:lnTo>
                    <a:pt x="0" y="94795"/>
                  </a:lnTo>
                  <a:lnTo>
                    <a:pt x="2821" y="117371"/>
                  </a:lnTo>
                  <a:lnTo>
                    <a:pt x="11094" y="135984"/>
                  </a:lnTo>
                  <a:lnTo>
                    <a:pt x="16575" y="144223"/>
                  </a:lnTo>
                  <a:lnTo>
                    <a:pt x="22569" y="147376"/>
                  </a:lnTo>
                  <a:lnTo>
                    <a:pt x="28905" y="147138"/>
                  </a:lnTo>
                  <a:lnTo>
                    <a:pt x="61474" y="135535"/>
                  </a:lnTo>
                  <a:lnTo>
                    <a:pt x="81225" y="135088"/>
                  </a:lnTo>
                  <a:lnTo>
                    <a:pt x="122501" y="144333"/>
                  </a:lnTo>
                  <a:lnTo>
                    <a:pt x="148352" y="159620"/>
                  </a:lnTo>
                  <a:lnTo>
                    <a:pt x="151365" y="165829"/>
                  </a:lnTo>
                  <a:lnTo>
                    <a:pt x="151033" y="172309"/>
                  </a:lnTo>
                  <a:lnTo>
                    <a:pt x="148473" y="178968"/>
                  </a:lnTo>
                  <a:lnTo>
                    <a:pt x="136269" y="189487"/>
                  </a:lnTo>
                  <a:lnTo>
                    <a:pt x="74345" y="218311"/>
                  </a:lnTo>
                  <a:lnTo>
                    <a:pt x="48595" y="223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538831" y="5748559"/>
            <a:ext cx="188050" cy="315856"/>
            <a:chOff x="2538831" y="5748559"/>
            <a:chExt cx="188050" cy="315856"/>
          </a:xfrm>
        </p:grpSpPr>
        <p:sp>
          <p:nvSpPr>
            <p:cNvPr id="48" name="Freeform 47"/>
            <p:cNvSpPr/>
            <p:nvPr/>
          </p:nvSpPr>
          <p:spPr>
            <a:xfrm>
              <a:off x="2538831" y="5780145"/>
              <a:ext cx="9066" cy="273742"/>
            </a:xfrm>
            <a:custGeom>
              <a:avLst/>
              <a:gdLst/>
              <a:ahLst/>
              <a:cxnLst/>
              <a:rect l="0" t="0" r="0" b="0"/>
              <a:pathLst>
                <a:path w="9066" h="273742">
                  <a:moveTo>
                    <a:pt x="9065" y="0"/>
                  </a:moveTo>
                  <a:lnTo>
                    <a:pt x="9065" y="58617"/>
                  </a:lnTo>
                  <a:lnTo>
                    <a:pt x="9065" y="120027"/>
                  </a:lnTo>
                  <a:lnTo>
                    <a:pt x="5946" y="181550"/>
                  </a:lnTo>
                  <a:lnTo>
                    <a:pt x="0" y="244092"/>
                  </a:lnTo>
                  <a:lnTo>
                    <a:pt x="2306" y="260563"/>
                  </a:lnTo>
                  <a:lnTo>
                    <a:pt x="906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38140" y="5759088"/>
              <a:ext cx="36099" cy="168457"/>
            </a:xfrm>
            <a:custGeom>
              <a:avLst/>
              <a:gdLst/>
              <a:ahLst/>
              <a:cxnLst/>
              <a:rect l="0" t="0" r="0" b="0"/>
              <a:pathLst>
                <a:path w="36099" h="168457">
                  <a:moveTo>
                    <a:pt x="36098" y="0"/>
                  </a:moveTo>
                  <a:lnTo>
                    <a:pt x="24920" y="11178"/>
                  </a:lnTo>
                  <a:lnTo>
                    <a:pt x="8587" y="61133"/>
                  </a:lnTo>
                  <a:lnTo>
                    <a:pt x="0" y="109100"/>
                  </a:lnTo>
                  <a:lnTo>
                    <a:pt x="1727" y="138956"/>
                  </a:lnTo>
                  <a:lnTo>
                    <a:pt x="6165" y="148789"/>
                  </a:lnTo>
                  <a:lnTo>
                    <a:pt x="12633" y="155345"/>
                  </a:lnTo>
                  <a:lnTo>
                    <a:pt x="3609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63709" y="5748559"/>
              <a:ext cx="63172" cy="315856"/>
            </a:xfrm>
            <a:custGeom>
              <a:avLst/>
              <a:gdLst/>
              <a:ahLst/>
              <a:cxnLst/>
              <a:rect l="0" t="0" r="0" b="0"/>
              <a:pathLst>
                <a:path w="63172" h="315856">
                  <a:moveTo>
                    <a:pt x="63171" y="0"/>
                  </a:moveTo>
                  <a:lnTo>
                    <a:pt x="51719" y="57264"/>
                  </a:lnTo>
                  <a:lnTo>
                    <a:pt x="41841" y="106654"/>
                  </a:lnTo>
                  <a:lnTo>
                    <a:pt x="34624" y="158334"/>
                  </a:lnTo>
                  <a:lnTo>
                    <a:pt x="26247" y="210691"/>
                  </a:lnTo>
                  <a:lnTo>
                    <a:pt x="12067" y="26012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835147" y="2368911"/>
            <a:ext cx="1913206" cy="694882"/>
            <a:chOff x="2835147" y="2368911"/>
            <a:chExt cx="1913206" cy="694882"/>
          </a:xfrm>
        </p:grpSpPr>
        <p:sp>
          <p:nvSpPr>
            <p:cNvPr id="52" name="Freeform 51"/>
            <p:cNvSpPr/>
            <p:nvPr/>
          </p:nvSpPr>
          <p:spPr>
            <a:xfrm>
              <a:off x="2835147" y="2617683"/>
              <a:ext cx="260232" cy="446110"/>
            </a:xfrm>
            <a:custGeom>
              <a:avLst/>
              <a:gdLst/>
              <a:ahLst/>
              <a:cxnLst/>
              <a:rect l="0" t="0" r="0" b="0"/>
              <a:pathLst>
                <a:path w="260232" h="446110">
                  <a:moveTo>
                    <a:pt x="123360" y="24970"/>
                  </a:moveTo>
                  <a:lnTo>
                    <a:pt x="105380" y="9328"/>
                  </a:lnTo>
                  <a:lnTo>
                    <a:pt x="88463" y="1250"/>
                  </a:lnTo>
                  <a:lnTo>
                    <a:pt x="66126" y="0"/>
                  </a:lnTo>
                  <a:lnTo>
                    <a:pt x="53619" y="1304"/>
                  </a:lnTo>
                  <a:lnTo>
                    <a:pt x="42941" y="6853"/>
                  </a:lnTo>
                  <a:lnTo>
                    <a:pt x="24837" y="25496"/>
                  </a:lnTo>
                  <a:lnTo>
                    <a:pt x="7081" y="62300"/>
                  </a:lnTo>
                  <a:lnTo>
                    <a:pt x="0" y="102841"/>
                  </a:lnTo>
                  <a:lnTo>
                    <a:pt x="9080" y="144489"/>
                  </a:lnTo>
                  <a:lnTo>
                    <a:pt x="32178" y="180875"/>
                  </a:lnTo>
                  <a:lnTo>
                    <a:pt x="61248" y="208294"/>
                  </a:lnTo>
                  <a:lnTo>
                    <a:pt x="72594" y="212697"/>
                  </a:lnTo>
                  <a:lnTo>
                    <a:pt x="97678" y="214469"/>
                  </a:lnTo>
                  <a:lnTo>
                    <a:pt x="132518" y="203300"/>
                  </a:lnTo>
                  <a:lnTo>
                    <a:pt x="165068" y="179584"/>
                  </a:lnTo>
                  <a:lnTo>
                    <a:pt x="191350" y="144741"/>
                  </a:lnTo>
                  <a:lnTo>
                    <a:pt x="208366" y="99192"/>
                  </a:lnTo>
                  <a:lnTo>
                    <a:pt x="216191" y="50333"/>
                  </a:lnTo>
                  <a:lnTo>
                    <a:pt x="217948" y="109238"/>
                  </a:lnTo>
                  <a:lnTo>
                    <a:pt x="221203" y="167524"/>
                  </a:lnTo>
                  <a:lnTo>
                    <a:pt x="224168" y="192442"/>
                  </a:lnTo>
                  <a:lnTo>
                    <a:pt x="219659" y="249686"/>
                  </a:lnTo>
                  <a:lnTo>
                    <a:pt x="224011" y="311383"/>
                  </a:lnTo>
                  <a:lnTo>
                    <a:pt x="228900" y="367461"/>
                  </a:lnTo>
                  <a:lnTo>
                    <a:pt x="243179" y="424401"/>
                  </a:lnTo>
                  <a:lnTo>
                    <a:pt x="249923" y="436461"/>
                  </a:lnTo>
                  <a:lnTo>
                    <a:pt x="260231" y="446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42777" y="2737409"/>
              <a:ext cx="157928" cy="294799"/>
            </a:xfrm>
            <a:custGeom>
              <a:avLst/>
              <a:gdLst/>
              <a:ahLst/>
              <a:cxnLst/>
              <a:rect l="0" t="0" r="0" b="0"/>
              <a:pathLst>
                <a:path w="157928" h="294799">
                  <a:moveTo>
                    <a:pt x="0" y="0"/>
                  </a:moveTo>
                  <a:lnTo>
                    <a:pt x="20243" y="58617"/>
                  </a:lnTo>
                  <a:lnTo>
                    <a:pt x="38920" y="120027"/>
                  </a:lnTo>
                  <a:lnTo>
                    <a:pt x="63926" y="178430"/>
                  </a:lnTo>
                  <a:lnTo>
                    <a:pt x="99535" y="240696"/>
                  </a:lnTo>
                  <a:lnTo>
                    <a:pt x="134695" y="277742"/>
                  </a:lnTo>
                  <a:lnTo>
                    <a:pt x="15792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90134" y="2663709"/>
              <a:ext cx="231628" cy="336913"/>
            </a:xfrm>
            <a:custGeom>
              <a:avLst/>
              <a:gdLst/>
              <a:ahLst/>
              <a:cxnLst/>
              <a:rect l="0" t="0" r="0" b="0"/>
              <a:pathLst>
                <a:path w="231628" h="336913">
                  <a:moveTo>
                    <a:pt x="231627" y="0"/>
                  </a:moveTo>
                  <a:lnTo>
                    <a:pt x="207581" y="9576"/>
                  </a:lnTo>
                  <a:lnTo>
                    <a:pt x="186158" y="27534"/>
                  </a:lnTo>
                  <a:lnTo>
                    <a:pt x="139999" y="86803"/>
                  </a:lnTo>
                  <a:lnTo>
                    <a:pt x="124150" y="113457"/>
                  </a:lnTo>
                  <a:lnTo>
                    <a:pt x="107755" y="139292"/>
                  </a:lnTo>
                  <a:lnTo>
                    <a:pt x="97024" y="159004"/>
                  </a:lnTo>
                  <a:lnTo>
                    <a:pt x="57030" y="222363"/>
                  </a:lnTo>
                  <a:lnTo>
                    <a:pt x="24220" y="28281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95537" y="2568953"/>
              <a:ext cx="20982" cy="400084"/>
            </a:xfrm>
            <a:custGeom>
              <a:avLst/>
              <a:gdLst/>
              <a:ahLst/>
              <a:cxnLst/>
              <a:rect l="0" t="0" r="0" b="0"/>
              <a:pathLst>
                <a:path w="20982" h="400084">
                  <a:moveTo>
                    <a:pt x="20981" y="0"/>
                  </a:moveTo>
                  <a:lnTo>
                    <a:pt x="9802" y="11178"/>
                  </a:lnTo>
                  <a:lnTo>
                    <a:pt x="4314" y="32264"/>
                  </a:lnTo>
                  <a:lnTo>
                    <a:pt x="791" y="87872"/>
                  </a:lnTo>
                  <a:lnTo>
                    <a:pt x="181" y="135480"/>
                  </a:lnTo>
                  <a:lnTo>
                    <a:pt x="0" y="192221"/>
                  </a:lnTo>
                  <a:lnTo>
                    <a:pt x="6005" y="249059"/>
                  </a:lnTo>
                  <a:lnTo>
                    <a:pt x="6545" y="310438"/>
                  </a:lnTo>
                  <a:lnTo>
                    <a:pt x="18271" y="372998"/>
                  </a:lnTo>
                  <a:lnTo>
                    <a:pt x="2098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95090" y="2516310"/>
              <a:ext cx="242895" cy="466179"/>
            </a:xfrm>
            <a:custGeom>
              <a:avLst/>
              <a:gdLst/>
              <a:ahLst/>
              <a:cxnLst/>
              <a:rect l="0" t="0" r="0" b="0"/>
              <a:pathLst>
                <a:path w="242895" h="466179">
                  <a:moveTo>
                    <a:pt x="58298" y="0"/>
                  </a:moveTo>
                  <a:lnTo>
                    <a:pt x="43644" y="55141"/>
                  </a:lnTo>
                  <a:lnTo>
                    <a:pt x="33549" y="109145"/>
                  </a:lnTo>
                  <a:lnTo>
                    <a:pt x="23149" y="158422"/>
                  </a:lnTo>
                  <a:lnTo>
                    <a:pt x="12659" y="219425"/>
                  </a:lnTo>
                  <a:lnTo>
                    <a:pt x="7731" y="272596"/>
                  </a:lnTo>
                  <a:lnTo>
                    <a:pt x="0" y="331313"/>
                  </a:lnTo>
                  <a:lnTo>
                    <a:pt x="7311" y="387279"/>
                  </a:lnTo>
                  <a:lnTo>
                    <a:pt x="15750" y="421299"/>
                  </a:lnTo>
                  <a:lnTo>
                    <a:pt x="31199" y="448117"/>
                  </a:lnTo>
                  <a:lnTo>
                    <a:pt x="42572" y="456672"/>
                  </a:lnTo>
                  <a:lnTo>
                    <a:pt x="70806" y="466178"/>
                  </a:lnTo>
                  <a:lnTo>
                    <a:pt x="102852" y="461044"/>
                  </a:lnTo>
                  <a:lnTo>
                    <a:pt x="144419" y="441543"/>
                  </a:lnTo>
                  <a:lnTo>
                    <a:pt x="179425" y="413992"/>
                  </a:lnTo>
                  <a:lnTo>
                    <a:pt x="220611" y="355428"/>
                  </a:lnTo>
                  <a:lnTo>
                    <a:pt x="234163" y="340852"/>
                  </a:lnTo>
                  <a:lnTo>
                    <a:pt x="241745" y="317217"/>
                  </a:lnTo>
                  <a:lnTo>
                    <a:pt x="242894" y="274145"/>
                  </a:lnTo>
                  <a:lnTo>
                    <a:pt x="241024" y="259972"/>
                  </a:lnTo>
                  <a:lnTo>
                    <a:pt x="235097" y="249354"/>
                  </a:lnTo>
                  <a:lnTo>
                    <a:pt x="216034" y="234437"/>
                  </a:lnTo>
                  <a:lnTo>
                    <a:pt x="178994" y="219462"/>
                  </a:lnTo>
                  <a:lnTo>
                    <a:pt x="132794" y="218794"/>
                  </a:lnTo>
                  <a:lnTo>
                    <a:pt x="73187" y="230219"/>
                  </a:lnTo>
                  <a:lnTo>
                    <a:pt x="1618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69243" y="2412699"/>
              <a:ext cx="136872" cy="219426"/>
            </a:xfrm>
            <a:custGeom>
              <a:avLst/>
              <a:gdLst/>
              <a:ahLst/>
              <a:cxnLst/>
              <a:rect l="0" t="0" r="0" b="0"/>
              <a:pathLst>
                <a:path w="136872" h="219426">
                  <a:moveTo>
                    <a:pt x="0" y="219425"/>
                  </a:moveTo>
                  <a:lnTo>
                    <a:pt x="14654" y="160808"/>
                  </a:lnTo>
                  <a:lnTo>
                    <a:pt x="34787" y="101092"/>
                  </a:lnTo>
                  <a:lnTo>
                    <a:pt x="67102" y="42665"/>
                  </a:lnTo>
                  <a:lnTo>
                    <a:pt x="101831" y="2591"/>
                  </a:lnTo>
                  <a:lnTo>
                    <a:pt x="108832" y="0"/>
                  </a:lnTo>
                  <a:lnTo>
                    <a:pt x="115839" y="612"/>
                  </a:lnTo>
                  <a:lnTo>
                    <a:pt x="127523" y="6361"/>
                  </a:lnTo>
                  <a:lnTo>
                    <a:pt x="136871" y="19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95544" y="279005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06072" y="2874279"/>
              <a:ext cx="73701" cy="42115"/>
            </a:xfrm>
            <a:custGeom>
              <a:avLst/>
              <a:gdLst/>
              <a:ahLst/>
              <a:cxnLst/>
              <a:rect l="0" t="0" r="0" b="0"/>
              <a:pathLst>
                <a:path w="73701" h="42115">
                  <a:moveTo>
                    <a:pt x="0" y="42114"/>
                  </a:moveTo>
                  <a:lnTo>
                    <a:pt x="17981" y="2647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95585" y="2432082"/>
              <a:ext cx="39188" cy="463255"/>
            </a:xfrm>
            <a:custGeom>
              <a:avLst/>
              <a:gdLst/>
              <a:ahLst/>
              <a:cxnLst/>
              <a:rect l="0" t="0" r="0" b="0"/>
              <a:pathLst>
                <a:path w="39188" h="463255">
                  <a:moveTo>
                    <a:pt x="10529" y="0"/>
                  </a:moveTo>
                  <a:lnTo>
                    <a:pt x="27296" y="5590"/>
                  </a:lnTo>
                  <a:lnTo>
                    <a:pt x="32236" y="13085"/>
                  </a:lnTo>
                  <a:lnTo>
                    <a:pt x="39187" y="51581"/>
                  </a:lnTo>
                  <a:lnTo>
                    <a:pt x="38417" y="110751"/>
                  </a:lnTo>
                  <a:lnTo>
                    <a:pt x="32935" y="173696"/>
                  </a:lnTo>
                  <a:lnTo>
                    <a:pt x="31986" y="233180"/>
                  </a:lnTo>
                  <a:lnTo>
                    <a:pt x="31764" y="277551"/>
                  </a:lnTo>
                  <a:lnTo>
                    <a:pt x="30495" y="322228"/>
                  </a:lnTo>
                  <a:lnTo>
                    <a:pt x="23203" y="377925"/>
                  </a:lnTo>
                  <a:lnTo>
                    <a:pt x="6840" y="44066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42943" y="2868478"/>
              <a:ext cx="242156" cy="47916"/>
            </a:xfrm>
            <a:custGeom>
              <a:avLst/>
              <a:gdLst/>
              <a:ahLst/>
              <a:cxnLst/>
              <a:rect l="0" t="0" r="0" b="0"/>
              <a:pathLst>
                <a:path w="242156" h="47916">
                  <a:moveTo>
                    <a:pt x="0" y="47915"/>
                  </a:moveTo>
                  <a:lnTo>
                    <a:pt x="11178" y="36737"/>
                  </a:lnTo>
                  <a:lnTo>
                    <a:pt x="73900" y="13587"/>
                  </a:lnTo>
                  <a:lnTo>
                    <a:pt x="115873" y="699"/>
                  </a:lnTo>
                  <a:lnTo>
                    <a:pt x="161065" y="0"/>
                  </a:lnTo>
                  <a:lnTo>
                    <a:pt x="217558" y="10245"/>
                  </a:lnTo>
                  <a:lnTo>
                    <a:pt x="231223" y="16745"/>
                  </a:lnTo>
                  <a:lnTo>
                    <a:pt x="242155" y="26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76633" y="2421554"/>
              <a:ext cx="124279" cy="231881"/>
            </a:xfrm>
            <a:custGeom>
              <a:avLst/>
              <a:gdLst/>
              <a:ahLst/>
              <a:cxnLst/>
              <a:rect l="0" t="0" r="0" b="0"/>
              <a:pathLst>
                <a:path w="124279" h="231881">
                  <a:moveTo>
                    <a:pt x="40051" y="0"/>
                  </a:moveTo>
                  <a:lnTo>
                    <a:pt x="22092" y="55045"/>
                  </a:lnTo>
                  <a:lnTo>
                    <a:pt x="8384" y="109572"/>
                  </a:lnTo>
                  <a:lnTo>
                    <a:pt x="0" y="170733"/>
                  </a:lnTo>
                  <a:lnTo>
                    <a:pt x="4137" y="208125"/>
                  </a:lnTo>
                  <a:lnTo>
                    <a:pt x="9089" y="217129"/>
                  </a:lnTo>
                  <a:lnTo>
                    <a:pt x="23951" y="230252"/>
                  </a:lnTo>
                  <a:lnTo>
                    <a:pt x="31657" y="231880"/>
                  </a:lnTo>
                  <a:lnTo>
                    <a:pt x="39134" y="230626"/>
                  </a:lnTo>
                  <a:lnTo>
                    <a:pt x="93537" y="199029"/>
                  </a:lnTo>
                  <a:lnTo>
                    <a:pt x="124278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91778" y="2421554"/>
              <a:ext cx="93363" cy="431669"/>
            </a:xfrm>
            <a:custGeom>
              <a:avLst/>
              <a:gdLst/>
              <a:ahLst/>
              <a:cxnLst/>
              <a:rect l="0" t="0" r="0" b="0"/>
              <a:pathLst>
                <a:path w="93363" h="431669">
                  <a:moveTo>
                    <a:pt x="93362" y="0"/>
                  </a:moveTo>
                  <a:lnTo>
                    <a:pt x="73575" y="48931"/>
                  </a:lnTo>
                  <a:lnTo>
                    <a:pt x="59033" y="96776"/>
                  </a:lnTo>
                  <a:lnTo>
                    <a:pt x="38748" y="154167"/>
                  </a:lnTo>
                  <a:lnTo>
                    <a:pt x="23475" y="202808"/>
                  </a:lnTo>
                  <a:lnTo>
                    <a:pt x="12733" y="255453"/>
                  </a:lnTo>
                  <a:lnTo>
                    <a:pt x="3311" y="308617"/>
                  </a:lnTo>
                  <a:lnTo>
                    <a:pt x="0" y="360244"/>
                  </a:lnTo>
                  <a:lnTo>
                    <a:pt x="188" y="402187"/>
                  </a:lnTo>
                  <a:lnTo>
                    <a:pt x="9133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551171" y="2421554"/>
              <a:ext cx="123483" cy="233030"/>
            </a:xfrm>
            <a:custGeom>
              <a:avLst/>
              <a:gdLst/>
              <a:ahLst/>
              <a:cxnLst/>
              <a:rect l="0" t="0" r="0" b="0"/>
              <a:pathLst>
                <a:path w="123483" h="233030">
                  <a:moveTo>
                    <a:pt x="60311" y="0"/>
                  </a:moveTo>
                  <a:lnTo>
                    <a:pt x="44670" y="17981"/>
                  </a:lnTo>
                  <a:lnTo>
                    <a:pt x="19877" y="75331"/>
                  </a:lnTo>
                  <a:lnTo>
                    <a:pt x="5696" y="124356"/>
                  </a:lnTo>
                  <a:lnTo>
                    <a:pt x="0" y="183748"/>
                  </a:lnTo>
                  <a:lnTo>
                    <a:pt x="3480" y="208008"/>
                  </a:lnTo>
                  <a:lnTo>
                    <a:pt x="8386" y="217051"/>
                  </a:lnTo>
                  <a:lnTo>
                    <a:pt x="23195" y="230218"/>
                  </a:lnTo>
                  <a:lnTo>
                    <a:pt x="32057" y="233027"/>
                  </a:lnTo>
                  <a:lnTo>
                    <a:pt x="51263" y="233029"/>
                  </a:lnTo>
                  <a:lnTo>
                    <a:pt x="68378" y="226011"/>
                  </a:lnTo>
                  <a:lnTo>
                    <a:pt x="12348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53596" y="2368911"/>
              <a:ext cx="94757" cy="505369"/>
            </a:xfrm>
            <a:custGeom>
              <a:avLst/>
              <a:gdLst/>
              <a:ahLst/>
              <a:cxnLst/>
              <a:rect l="0" t="0" r="0" b="0"/>
              <a:pathLst>
                <a:path w="94757" h="505369">
                  <a:moveTo>
                    <a:pt x="94756" y="0"/>
                  </a:moveTo>
                  <a:lnTo>
                    <a:pt x="80102" y="58617"/>
                  </a:lnTo>
                  <a:lnTo>
                    <a:pt x="70007" y="110175"/>
                  </a:lnTo>
                  <a:lnTo>
                    <a:pt x="63090" y="152692"/>
                  </a:lnTo>
                  <a:lnTo>
                    <a:pt x="52618" y="213309"/>
                  </a:lnTo>
                  <a:lnTo>
                    <a:pt x="38599" y="275712"/>
                  </a:lnTo>
                  <a:lnTo>
                    <a:pt x="31800" y="331929"/>
                  </a:lnTo>
                  <a:lnTo>
                    <a:pt x="22703" y="394488"/>
                  </a:lnTo>
                  <a:lnTo>
                    <a:pt x="12976" y="45556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4888032" y="3224525"/>
            <a:ext cx="3239969" cy="1924540"/>
          </a:xfrm>
          <a:custGeom>
            <a:avLst/>
            <a:gdLst/>
            <a:ahLst/>
            <a:cxnLst/>
            <a:rect l="0" t="0" r="0" b="0"/>
            <a:pathLst>
              <a:path w="3239969" h="1924540">
                <a:moveTo>
                  <a:pt x="1028983" y="892117"/>
                </a:moveTo>
                <a:lnTo>
                  <a:pt x="970366" y="897706"/>
                </a:lnTo>
                <a:lnTo>
                  <a:pt x="915023" y="900500"/>
                </a:lnTo>
                <a:lnTo>
                  <a:pt x="852098" y="887880"/>
                </a:lnTo>
                <a:lnTo>
                  <a:pt x="788673" y="863204"/>
                </a:lnTo>
                <a:lnTo>
                  <a:pt x="727054" y="841865"/>
                </a:lnTo>
                <a:lnTo>
                  <a:pt x="678130" y="817176"/>
                </a:lnTo>
                <a:lnTo>
                  <a:pt x="622204" y="784161"/>
                </a:lnTo>
                <a:lnTo>
                  <a:pt x="560168" y="735008"/>
                </a:lnTo>
                <a:lnTo>
                  <a:pt x="517713" y="690566"/>
                </a:lnTo>
                <a:lnTo>
                  <a:pt x="495870" y="660043"/>
                </a:lnTo>
                <a:lnTo>
                  <a:pt x="485759" y="617593"/>
                </a:lnTo>
                <a:lnTo>
                  <a:pt x="488352" y="579150"/>
                </a:lnTo>
                <a:lnTo>
                  <a:pt x="502119" y="545532"/>
                </a:lnTo>
                <a:lnTo>
                  <a:pt x="526604" y="518934"/>
                </a:lnTo>
                <a:lnTo>
                  <a:pt x="561676" y="501824"/>
                </a:lnTo>
                <a:lnTo>
                  <a:pt x="623854" y="486732"/>
                </a:lnTo>
                <a:lnTo>
                  <a:pt x="677448" y="483054"/>
                </a:lnTo>
                <a:lnTo>
                  <a:pt x="721057" y="482194"/>
                </a:lnTo>
                <a:lnTo>
                  <a:pt x="764615" y="484931"/>
                </a:lnTo>
                <a:lnTo>
                  <a:pt x="808541" y="490047"/>
                </a:lnTo>
                <a:lnTo>
                  <a:pt x="855360" y="496220"/>
                </a:lnTo>
                <a:lnTo>
                  <a:pt x="906584" y="502864"/>
                </a:lnTo>
                <a:lnTo>
                  <a:pt x="960545" y="509716"/>
                </a:lnTo>
                <a:lnTo>
                  <a:pt x="1015724" y="516660"/>
                </a:lnTo>
                <a:lnTo>
                  <a:pt x="1071443" y="523646"/>
                </a:lnTo>
                <a:lnTo>
                  <a:pt x="1127403" y="530650"/>
                </a:lnTo>
                <a:lnTo>
                  <a:pt x="1183470" y="537663"/>
                </a:lnTo>
                <a:lnTo>
                  <a:pt x="1239584" y="541559"/>
                </a:lnTo>
                <a:lnTo>
                  <a:pt x="1295719" y="542121"/>
                </a:lnTo>
                <a:lnTo>
                  <a:pt x="1351863" y="538472"/>
                </a:lnTo>
                <a:lnTo>
                  <a:pt x="1404892" y="532950"/>
                </a:lnTo>
                <a:lnTo>
                  <a:pt x="1454587" y="524257"/>
                </a:lnTo>
                <a:lnTo>
                  <a:pt x="1500070" y="508695"/>
                </a:lnTo>
                <a:lnTo>
                  <a:pt x="1543682" y="490080"/>
                </a:lnTo>
                <a:lnTo>
                  <a:pt x="1604576" y="459870"/>
                </a:lnTo>
                <a:lnTo>
                  <a:pt x="1639261" y="436795"/>
                </a:lnTo>
                <a:lnTo>
                  <a:pt x="1690125" y="377441"/>
                </a:lnTo>
                <a:lnTo>
                  <a:pt x="1710038" y="347517"/>
                </a:lnTo>
                <a:lnTo>
                  <a:pt x="1726657" y="297786"/>
                </a:lnTo>
                <a:lnTo>
                  <a:pt x="1730931" y="246006"/>
                </a:lnTo>
                <a:lnTo>
                  <a:pt x="1724138" y="194789"/>
                </a:lnTo>
                <a:lnTo>
                  <a:pt x="1701475" y="134968"/>
                </a:lnTo>
                <a:lnTo>
                  <a:pt x="1668879" y="78092"/>
                </a:lnTo>
                <a:lnTo>
                  <a:pt x="1638942" y="47030"/>
                </a:lnTo>
                <a:lnTo>
                  <a:pt x="1578569" y="11398"/>
                </a:lnTo>
                <a:lnTo>
                  <a:pt x="1555173" y="3507"/>
                </a:lnTo>
                <a:lnTo>
                  <a:pt x="1529177" y="0"/>
                </a:lnTo>
                <a:lnTo>
                  <a:pt x="1488234" y="9204"/>
                </a:lnTo>
                <a:lnTo>
                  <a:pt x="1432478" y="34446"/>
                </a:lnTo>
                <a:lnTo>
                  <a:pt x="1390433" y="64384"/>
                </a:lnTo>
                <a:lnTo>
                  <a:pt x="1337423" y="125717"/>
                </a:lnTo>
                <a:lnTo>
                  <a:pt x="1300528" y="183064"/>
                </a:lnTo>
                <a:lnTo>
                  <a:pt x="1274842" y="229542"/>
                </a:lnTo>
                <a:lnTo>
                  <a:pt x="1251728" y="281395"/>
                </a:lnTo>
                <a:lnTo>
                  <a:pt x="1229756" y="338755"/>
                </a:lnTo>
                <a:lnTo>
                  <a:pt x="1207123" y="399344"/>
                </a:lnTo>
                <a:lnTo>
                  <a:pt x="1181466" y="461367"/>
                </a:lnTo>
                <a:lnTo>
                  <a:pt x="1169243" y="493816"/>
                </a:lnTo>
                <a:lnTo>
                  <a:pt x="1157585" y="527147"/>
                </a:lnTo>
                <a:lnTo>
                  <a:pt x="1146303" y="561066"/>
                </a:lnTo>
                <a:lnTo>
                  <a:pt x="1135272" y="595378"/>
                </a:lnTo>
                <a:lnTo>
                  <a:pt x="1124409" y="629950"/>
                </a:lnTo>
                <a:lnTo>
                  <a:pt x="1113658" y="664697"/>
                </a:lnTo>
                <a:lnTo>
                  <a:pt x="1101811" y="699559"/>
                </a:lnTo>
                <a:lnTo>
                  <a:pt x="1089233" y="734500"/>
                </a:lnTo>
                <a:lnTo>
                  <a:pt x="1076169" y="769491"/>
                </a:lnTo>
                <a:lnTo>
                  <a:pt x="1062780" y="803347"/>
                </a:lnTo>
                <a:lnTo>
                  <a:pt x="1049175" y="836447"/>
                </a:lnTo>
                <a:lnTo>
                  <a:pt x="1035425" y="869042"/>
                </a:lnTo>
                <a:lnTo>
                  <a:pt x="1021580" y="902470"/>
                </a:lnTo>
                <a:lnTo>
                  <a:pt x="1007670" y="936453"/>
                </a:lnTo>
                <a:lnTo>
                  <a:pt x="993717" y="970808"/>
                </a:lnTo>
                <a:lnTo>
                  <a:pt x="977397" y="1004239"/>
                </a:lnTo>
                <a:lnTo>
                  <a:pt x="959497" y="1037055"/>
                </a:lnTo>
                <a:lnTo>
                  <a:pt x="920891" y="1100424"/>
                </a:lnTo>
                <a:lnTo>
                  <a:pt x="880336" y="1159783"/>
                </a:lnTo>
                <a:lnTo>
                  <a:pt x="838916" y="1217360"/>
                </a:lnTo>
                <a:lnTo>
                  <a:pt x="797110" y="1271806"/>
                </a:lnTo>
                <a:lnTo>
                  <a:pt x="755133" y="1319401"/>
                </a:lnTo>
                <a:lnTo>
                  <a:pt x="709960" y="1360831"/>
                </a:lnTo>
                <a:lnTo>
                  <a:pt x="662587" y="1397572"/>
                </a:lnTo>
                <a:lnTo>
                  <a:pt x="614237" y="1429499"/>
                </a:lnTo>
                <a:lnTo>
                  <a:pt x="568571" y="1456167"/>
                </a:lnTo>
                <a:lnTo>
                  <a:pt x="523708" y="1477378"/>
                </a:lnTo>
                <a:lnTo>
                  <a:pt x="476473" y="1490705"/>
                </a:lnTo>
                <a:lnTo>
                  <a:pt x="431303" y="1500527"/>
                </a:lnTo>
                <a:lnTo>
                  <a:pt x="387832" y="1507622"/>
                </a:lnTo>
                <a:lnTo>
                  <a:pt x="345114" y="1510776"/>
                </a:lnTo>
                <a:lnTo>
                  <a:pt x="302731" y="1509058"/>
                </a:lnTo>
                <a:lnTo>
                  <a:pt x="242529" y="1501514"/>
                </a:lnTo>
                <a:lnTo>
                  <a:pt x="187647" y="1488750"/>
                </a:lnTo>
                <a:lnTo>
                  <a:pt x="137460" y="1467030"/>
                </a:lnTo>
                <a:lnTo>
                  <a:pt x="78581" y="1428250"/>
                </a:lnTo>
                <a:lnTo>
                  <a:pt x="30713" y="1376320"/>
                </a:lnTo>
                <a:lnTo>
                  <a:pt x="6672" y="1334293"/>
                </a:lnTo>
                <a:lnTo>
                  <a:pt x="0" y="1297133"/>
                </a:lnTo>
                <a:lnTo>
                  <a:pt x="9202" y="1245309"/>
                </a:lnTo>
                <a:lnTo>
                  <a:pt x="26745" y="1202267"/>
                </a:lnTo>
                <a:lnTo>
                  <a:pt x="52351" y="1172877"/>
                </a:lnTo>
                <a:lnTo>
                  <a:pt x="100850" y="1143155"/>
                </a:lnTo>
                <a:lnTo>
                  <a:pt x="141638" y="1130015"/>
                </a:lnTo>
                <a:lnTo>
                  <a:pt x="200462" y="1124983"/>
                </a:lnTo>
                <a:lnTo>
                  <a:pt x="250831" y="1127231"/>
                </a:lnTo>
                <a:lnTo>
                  <a:pt x="302800" y="1138425"/>
                </a:lnTo>
                <a:lnTo>
                  <a:pt x="355244" y="1156560"/>
                </a:lnTo>
                <a:lnTo>
                  <a:pt x="407827" y="1176751"/>
                </a:lnTo>
                <a:lnTo>
                  <a:pt x="460452" y="1197551"/>
                </a:lnTo>
                <a:lnTo>
                  <a:pt x="513089" y="1215413"/>
                </a:lnTo>
                <a:lnTo>
                  <a:pt x="568850" y="1231234"/>
                </a:lnTo>
                <a:lnTo>
                  <a:pt x="626705" y="1244500"/>
                </a:lnTo>
                <a:lnTo>
                  <a:pt x="684012" y="1245312"/>
                </a:lnTo>
                <a:lnTo>
                  <a:pt x="745446" y="1238143"/>
                </a:lnTo>
                <a:lnTo>
                  <a:pt x="804982" y="1225490"/>
                </a:lnTo>
                <a:lnTo>
                  <a:pt x="862787" y="1203804"/>
                </a:lnTo>
                <a:lnTo>
                  <a:pt x="924368" y="1172032"/>
                </a:lnTo>
                <a:lnTo>
                  <a:pt x="983948" y="1132983"/>
                </a:lnTo>
                <a:lnTo>
                  <a:pt x="1038646" y="1091777"/>
                </a:lnTo>
                <a:lnTo>
                  <a:pt x="1088778" y="1053051"/>
                </a:lnTo>
                <a:lnTo>
                  <a:pt x="1147639" y="1008524"/>
                </a:lnTo>
                <a:lnTo>
                  <a:pt x="1208757" y="950401"/>
                </a:lnTo>
                <a:lnTo>
                  <a:pt x="1212003" y="946181"/>
                </a:lnTo>
                <a:lnTo>
                  <a:pt x="1210658" y="944537"/>
                </a:lnTo>
                <a:lnTo>
                  <a:pt x="1206252" y="944611"/>
                </a:lnTo>
                <a:lnTo>
                  <a:pt x="1183283" y="955894"/>
                </a:lnTo>
                <a:lnTo>
                  <a:pt x="1130671" y="1005107"/>
                </a:lnTo>
                <a:lnTo>
                  <a:pt x="1087969" y="1052328"/>
                </a:lnTo>
                <a:lnTo>
                  <a:pt x="1041392" y="1106483"/>
                </a:lnTo>
                <a:lnTo>
                  <a:pt x="997954" y="1166983"/>
                </a:lnTo>
                <a:lnTo>
                  <a:pt x="969569" y="1209642"/>
                </a:lnTo>
                <a:lnTo>
                  <a:pt x="941356" y="1255897"/>
                </a:lnTo>
                <a:lnTo>
                  <a:pt x="913219" y="1300632"/>
                </a:lnTo>
                <a:lnTo>
                  <a:pt x="874190" y="1362159"/>
                </a:lnTo>
                <a:lnTo>
                  <a:pt x="843518" y="1414314"/>
                </a:lnTo>
                <a:lnTo>
                  <a:pt x="829571" y="1444739"/>
                </a:lnTo>
                <a:lnTo>
                  <a:pt x="823372" y="1473859"/>
                </a:lnTo>
                <a:lnTo>
                  <a:pt x="826399" y="1481156"/>
                </a:lnTo>
                <a:lnTo>
                  <a:pt x="833096" y="1483682"/>
                </a:lnTo>
                <a:lnTo>
                  <a:pt x="842239" y="1483026"/>
                </a:lnTo>
                <a:lnTo>
                  <a:pt x="861758" y="1472938"/>
                </a:lnTo>
                <a:lnTo>
                  <a:pt x="921738" y="1411104"/>
                </a:lnTo>
                <a:lnTo>
                  <a:pt x="963932" y="1358886"/>
                </a:lnTo>
                <a:lnTo>
                  <a:pt x="996172" y="1315599"/>
                </a:lnTo>
                <a:lnTo>
                  <a:pt x="1033118" y="1272185"/>
                </a:lnTo>
                <a:lnTo>
                  <a:pt x="1071765" y="1228322"/>
                </a:lnTo>
                <a:lnTo>
                  <a:pt x="1108439" y="1181532"/>
                </a:lnTo>
                <a:lnTo>
                  <a:pt x="1141115" y="1136559"/>
                </a:lnTo>
                <a:lnTo>
                  <a:pt x="1185820" y="1074899"/>
                </a:lnTo>
                <a:lnTo>
                  <a:pt x="1222462" y="1022704"/>
                </a:lnTo>
                <a:lnTo>
                  <a:pt x="1250216" y="968735"/>
                </a:lnTo>
                <a:lnTo>
                  <a:pt x="1250171" y="958403"/>
                </a:lnTo>
                <a:lnTo>
                  <a:pt x="1246632" y="949176"/>
                </a:lnTo>
                <a:lnTo>
                  <a:pt x="1240763" y="940685"/>
                </a:lnTo>
                <a:lnTo>
                  <a:pt x="1232171" y="937364"/>
                </a:lnTo>
                <a:lnTo>
                  <a:pt x="1210146" y="939913"/>
                </a:lnTo>
                <a:lnTo>
                  <a:pt x="1177027" y="960091"/>
                </a:lnTo>
                <a:lnTo>
                  <a:pt x="1123825" y="1011683"/>
                </a:lnTo>
                <a:lnTo>
                  <a:pt x="1080684" y="1064143"/>
                </a:lnTo>
                <a:lnTo>
                  <a:pt x="1070289" y="1088286"/>
                </a:lnTo>
                <a:lnTo>
                  <a:pt x="1070558" y="1095426"/>
                </a:lnTo>
                <a:lnTo>
                  <a:pt x="1074247" y="1099016"/>
                </a:lnTo>
                <a:lnTo>
                  <a:pt x="1080216" y="1100240"/>
                </a:lnTo>
                <a:lnTo>
                  <a:pt x="1110973" y="1090784"/>
                </a:lnTo>
                <a:lnTo>
                  <a:pt x="1164458" y="1057052"/>
                </a:lnTo>
                <a:lnTo>
                  <a:pt x="1214313" y="1018715"/>
                </a:lnTo>
                <a:lnTo>
                  <a:pt x="1274189" y="970832"/>
                </a:lnTo>
                <a:lnTo>
                  <a:pt x="1319677" y="936850"/>
                </a:lnTo>
                <a:lnTo>
                  <a:pt x="1364071" y="902250"/>
                </a:lnTo>
                <a:lnTo>
                  <a:pt x="1407198" y="869715"/>
                </a:lnTo>
                <a:lnTo>
                  <a:pt x="1469771" y="831667"/>
                </a:lnTo>
                <a:lnTo>
                  <a:pt x="1523535" y="800507"/>
                </a:lnTo>
                <a:lnTo>
                  <a:pt x="1550601" y="787840"/>
                </a:lnTo>
                <a:lnTo>
                  <a:pt x="1561562" y="786334"/>
                </a:lnTo>
                <a:lnTo>
                  <a:pt x="1579980" y="790900"/>
                </a:lnTo>
                <a:lnTo>
                  <a:pt x="1584658" y="796564"/>
                </a:lnTo>
                <a:lnTo>
                  <a:pt x="1586606" y="803848"/>
                </a:lnTo>
                <a:lnTo>
                  <a:pt x="1586735" y="812214"/>
                </a:lnTo>
                <a:lnTo>
                  <a:pt x="1570150" y="846345"/>
                </a:lnTo>
                <a:lnTo>
                  <a:pt x="1537419" y="897273"/>
                </a:lnTo>
                <a:lnTo>
                  <a:pt x="1498086" y="956816"/>
                </a:lnTo>
                <a:lnTo>
                  <a:pt x="1451206" y="1018912"/>
                </a:lnTo>
                <a:lnTo>
                  <a:pt x="1405860" y="1076175"/>
                </a:lnTo>
                <a:lnTo>
                  <a:pt x="1358192" y="1138351"/>
                </a:lnTo>
                <a:lnTo>
                  <a:pt x="1337357" y="1167456"/>
                </a:lnTo>
                <a:lnTo>
                  <a:pt x="1337511" y="1166924"/>
                </a:lnTo>
                <a:lnTo>
                  <a:pt x="1388372" y="1106456"/>
                </a:lnTo>
                <a:lnTo>
                  <a:pt x="1437752" y="1052912"/>
                </a:lnTo>
                <a:lnTo>
                  <a:pt x="1492567" y="1003514"/>
                </a:lnTo>
                <a:lnTo>
                  <a:pt x="1548454" y="976123"/>
                </a:lnTo>
                <a:lnTo>
                  <a:pt x="1556621" y="978537"/>
                </a:lnTo>
                <a:lnTo>
                  <a:pt x="1560896" y="985995"/>
                </a:lnTo>
                <a:lnTo>
                  <a:pt x="1562576" y="996816"/>
                </a:lnTo>
                <a:lnTo>
                  <a:pt x="1558204" y="1021318"/>
                </a:lnTo>
                <a:lnTo>
                  <a:pt x="1530744" y="1080765"/>
                </a:lnTo>
                <a:lnTo>
                  <a:pt x="1484289" y="1141598"/>
                </a:lnTo>
                <a:lnTo>
                  <a:pt x="1443224" y="1202486"/>
                </a:lnTo>
                <a:lnTo>
                  <a:pt x="1412236" y="1243413"/>
                </a:lnTo>
                <a:lnTo>
                  <a:pt x="1410827" y="1244468"/>
                </a:lnTo>
                <a:lnTo>
                  <a:pt x="1453389" y="1193840"/>
                </a:lnTo>
                <a:lnTo>
                  <a:pt x="1504104" y="1135294"/>
                </a:lnTo>
                <a:lnTo>
                  <a:pt x="1564771" y="1072733"/>
                </a:lnTo>
                <a:lnTo>
                  <a:pt x="1625845" y="1020861"/>
                </a:lnTo>
                <a:lnTo>
                  <a:pt x="1686782" y="983059"/>
                </a:lnTo>
                <a:lnTo>
                  <a:pt x="1699142" y="977311"/>
                </a:lnTo>
                <a:lnTo>
                  <a:pt x="1709722" y="975820"/>
                </a:lnTo>
                <a:lnTo>
                  <a:pt x="1727717" y="980401"/>
                </a:lnTo>
                <a:lnTo>
                  <a:pt x="1732282" y="986068"/>
                </a:lnTo>
                <a:lnTo>
                  <a:pt x="1734156" y="993355"/>
                </a:lnTo>
                <a:lnTo>
                  <a:pt x="1734235" y="1001724"/>
                </a:lnTo>
                <a:lnTo>
                  <a:pt x="1723168" y="1030268"/>
                </a:lnTo>
                <a:lnTo>
                  <a:pt x="1680272" y="1090132"/>
                </a:lnTo>
                <a:lnTo>
                  <a:pt x="1637319" y="1144534"/>
                </a:lnTo>
                <a:lnTo>
                  <a:pt x="1620102" y="1170458"/>
                </a:lnTo>
                <a:lnTo>
                  <a:pt x="1620764" y="1171264"/>
                </a:lnTo>
                <a:lnTo>
                  <a:pt x="1680340" y="1121747"/>
                </a:lnTo>
                <a:lnTo>
                  <a:pt x="1739796" y="1070839"/>
                </a:lnTo>
                <a:lnTo>
                  <a:pt x="1793258" y="1030105"/>
                </a:lnTo>
                <a:lnTo>
                  <a:pt x="1841947" y="1001436"/>
                </a:lnTo>
                <a:lnTo>
                  <a:pt x="1855229" y="996582"/>
                </a:lnTo>
                <a:lnTo>
                  <a:pt x="1862913" y="996855"/>
                </a:lnTo>
                <a:lnTo>
                  <a:pt x="1866866" y="1000547"/>
                </a:lnTo>
                <a:lnTo>
                  <a:pt x="1868332" y="1006518"/>
                </a:lnTo>
                <a:lnTo>
                  <a:pt x="1863721" y="1022510"/>
                </a:lnTo>
                <a:lnTo>
                  <a:pt x="1844852" y="1051245"/>
                </a:lnTo>
                <a:lnTo>
                  <a:pt x="1786565" y="1104988"/>
                </a:lnTo>
                <a:lnTo>
                  <a:pt x="1744829" y="1139667"/>
                </a:lnTo>
                <a:lnTo>
                  <a:pt x="1740180" y="1141378"/>
                </a:lnTo>
                <a:lnTo>
                  <a:pt x="1739420" y="1139010"/>
                </a:lnTo>
                <a:lnTo>
                  <a:pt x="1744816" y="1128189"/>
                </a:lnTo>
                <a:lnTo>
                  <a:pt x="1802012" y="1070026"/>
                </a:lnTo>
                <a:lnTo>
                  <a:pt x="1854595" y="1028775"/>
                </a:lnTo>
                <a:lnTo>
                  <a:pt x="1910042" y="988001"/>
                </a:lnTo>
                <a:lnTo>
                  <a:pt x="1962935" y="959323"/>
                </a:lnTo>
                <a:lnTo>
                  <a:pt x="1985705" y="952402"/>
                </a:lnTo>
                <a:lnTo>
                  <a:pt x="2007524" y="953225"/>
                </a:lnTo>
                <a:lnTo>
                  <a:pt x="2013576" y="957422"/>
                </a:lnTo>
                <a:lnTo>
                  <a:pt x="2016441" y="963730"/>
                </a:lnTo>
                <a:lnTo>
                  <a:pt x="2017182" y="971445"/>
                </a:lnTo>
                <a:lnTo>
                  <a:pt x="2011765" y="986255"/>
                </a:lnTo>
                <a:lnTo>
                  <a:pt x="1975942" y="1040386"/>
                </a:lnTo>
                <a:lnTo>
                  <a:pt x="1927379" y="1098612"/>
                </a:lnTo>
                <a:lnTo>
                  <a:pt x="1926221" y="1102310"/>
                </a:lnTo>
                <a:lnTo>
                  <a:pt x="1928959" y="1103606"/>
                </a:lnTo>
                <a:lnTo>
                  <a:pt x="1934294" y="1103299"/>
                </a:lnTo>
                <a:lnTo>
                  <a:pt x="1946460" y="1096720"/>
                </a:lnTo>
                <a:lnTo>
                  <a:pt x="1984512" y="1073433"/>
                </a:lnTo>
                <a:lnTo>
                  <a:pt x="1986537" y="1072656"/>
                </a:lnTo>
                <a:lnTo>
                  <a:pt x="1932601" y="1117540"/>
                </a:lnTo>
                <a:lnTo>
                  <a:pt x="1877617" y="1178627"/>
                </a:lnTo>
                <a:lnTo>
                  <a:pt x="1831032" y="1232813"/>
                </a:lnTo>
                <a:lnTo>
                  <a:pt x="1787593" y="1293321"/>
                </a:lnTo>
                <a:lnTo>
                  <a:pt x="1748206" y="1352583"/>
                </a:lnTo>
                <a:lnTo>
                  <a:pt x="1720548" y="1407188"/>
                </a:lnTo>
                <a:lnTo>
                  <a:pt x="1713032" y="1440402"/>
                </a:lnTo>
                <a:lnTo>
                  <a:pt x="1717490" y="1466862"/>
                </a:lnTo>
                <a:lnTo>
                  <a:pt x="1723124" y="1474152"/>
                </a:lnTo>
                <a:lnTo>
                  <a:pt x="1730389" y="1477843"/>
                </a:lnTo>
                <a:lnTo>
                  <a:pt x="1738743" y="1479133"/>
                </a:lnTo>
                <a:lnTo>
                  <a:pt x="1760502" y="1471208"/>
                </a:lnTo>
                <a:lnTo>
                  <a:pt x="1818188" y="1431934"/>
                </a:lnTo>
                <a:lnTo>
                  <a:pt x="1879844" y="1381566"/>
                </a:lnTo>
                <a:lnTo>
                  <a:pt x="1929279" y="1339327"/>
                </a:lnTo>
                <a:lnTo>
                  <a:pt x="1982446" y="1292088"/>
                </a:lnTo>
                <a:lnTo>
                  <a:pt x="2037271" y="1239898"/>
                </a:lnTo>
                <a:lnTo>
                  <a:pt x="2095953" y="1185506"/>
                </a:lnTo>
                <a:lnTo>
                  <a:pt x="2158299" y="1131307"/>
                </a:lnTo>
                <a:lnTo>
                  <a:pt x="2191302" y="1105389"/>
                </a:lnTo>
                <a:lnTo>
                  <a:pt x="2225002" y="1079922"/>
                </a:lnTo>
                <a:lnTo>
                  <a:pt x="2257998" y="1053585"/>
                </a:lnTo>
                <a:lnTo>
                  <a:pt x="2290523" y="1026669"/>
                </a:lnTo>
                <a:lnTo>
                  <a:pt x="2322735" y="999366"/>
                </a:lnTo>
                <a:lnTo>
                  <a:pt x="2354739" y="974145"/>
                </a:lnTo>
                <a:lnTo>
                  <a:pt x="2386603" y="950312"/>
                </a:lnTo>
                <a:lnTo>
                  <a:pt x="2448913" y="906283"/>
                </a:lnTo>
                <a:lnTo>
                  <a:pt x="2507802" y="867217"/>
                </a:lnTo>
                <a:lnTo>
                  <a:pt x="2558932" y="836597"/>
                </a:lnTo>
                <a:lnTo>
                  <a:pt x="2620939" y="805867"/>
                </a:lnTo>
                <a:lnTo>
                  <a:pt x="2637769" y="799522"/>
                </a:lnTo>
                <a:lnTo>
                  <a:pt x="2665828" y="798711"/>
                </a:lnTo>
                <a:lnTo>
                  <a:pt x="2678223" y="801771"/>
                </a:lnTo>
                <a:lnTo>
                  <a:pt x="2684147" y="808490"/>
                </a:lnTo>
                <a:lnTo>
                  <a:pt x="2685757" y="817648"/>
                </a:lnTo>
                <a:lnTo>
                  <a:pt x="2684491" y="828433"/>
                </a:lnTo>
                <a:lnTo>
                  <a:pt x="2660351" y="871558"/>
                </a:lnTo>
                <a:lnTo>
                  <a:pt x="2612385" y="932559"/>
                </a:lnTo>
                <a:lnTo>
                  <a:pt x="2567588" y="984961"/>
                </a:lnTo>
                <a:lnTo>
                  <a:pt x="2514143" y="1044515"/>
                </a:lnTo>
                <a:lnTo>
                  <a:pt x="2483514" y="1076774"/>
                </a:lnTo>
                <a:lnTo>
                  <a:pt x="2451395" y="1109978"/>
                </a:lnTo>
                <a:lnTo>
                  <a:pt x="2417115" y="1143813"/>
                </a:lnTo>
                <a:lnTo>
                  <a:pt x="2381394" y="1178067"/>
                </a:lnTo>
                <a:lnTo>
                  <a:pt x="2344711" y="1212602"/>
                </a:lnTo>
                <a:lnTo>
                  <a:pt x="2307388" y="1249663"/>
                </a:lnTo>
                <a:lnTo>
                  <a:pt x="2269638" y="1288409"/>
                </a:lnTo>
                <a:lnTo>
                  <a:pt x="2231603" y="1328277"/>
                </a:lnTo>
                <a:lnTo>
                  <a:pt x="2193378" y="1367724"/>
                </a:lnTo>
                <a:lnTo>
                  <a:pt x="2155026" y="1406890"/>
                </a:lnTo>
                <a:lnTo>
                  <a:pt x="2116590" y="1445869"/>
                </a:lnTo>
                <a:lnTo>
                  <a:pt x="2078099" y="1484723"/>
                </a:lnTo>
                <a:lnTo>
                  <a:pt x="2039569" y="1523494"/>
                </a:lnTo>
                <a:lnTo>
                  <a:pt x="2001015" y="1562209"/>
                </a:lnTo>
                <a:lnTo>
                  <a:pt x="1962444" y="1599718"/>
                </a:lnTo>
                <a:lnTo>
                  <a:pt x="1923861" y="1636422"/>
                </a:lnTo>
                <a:lnTo>
                  <a:pt x="1885271" y="1672590"/>
                </a:lnTo>
                <a:lnTo>
                  <a:pt x="1849017" y="1706060"/>
                </a:lnTo>
                <a:lnTo>
                  <a:pt x="1814318" y="1737733"/>
                </a:lnTo>
                <a:lnTo>
                  <a:pt x="1780657" y="1768207"/>
                </a:lnTo>
                <a:lnTo>
                  <a:pt x="1718300" y="1817664"/>
                </a:lnTo>
                <a:lnTo>
                  <a:pt x="1660560" y="1857972"/>
                </a:lnTo>
                <a:lnTo>
                  <a:pt x="1607601" y="1891484"/>
                </a:lnTo>
                <a:lnTo>
                  <a:pt x="1563007" y="1912618"/>
                </a:lnTo>
                <a:lnTo>
                  <a:pt x="1524861" y="1923570"/>
                </a:lnTo>
                <a:lnTo>
                  <a:pt x="1492308" y="1924539"/>
                </a:lnTo>
                <a:lnTo>
                  <a:pt x="1468482" y="1917950"/>
                </a:lnTo>
                <a:lnTo>
                  <a:pt x="1458853" y="1912918"/>
                </a:lnTo>
                <a:lnTo>
                  <a:pt x="1445035" y="1891728"/>
                </a:lnTo>
                <a:lnTo>
                  <a:pt x="1437333" y="1862814"/>
                </a:lnTo>
                <a:lnTo>
                  <a:pt x="1440745" y="1811311"/>
                </a:lnTo>
                <a:lnTo>
                  <a:pt x="1450244" y="1768191"/>
                </a:lnTo>
                <a:lnTo>
                  <a:pt x="1465385" y="1718611"/>
                </a:lnTo>
                <a:lnTo>
                  <a:pt x="1487322" y="1664210"/>
                </a:lnTo>
                <a:lnTo>
                  <a:pt x="1520469" y="1604937"/>
                </a:lnTo>
                <a:lnTo>
                  <a:pt x="1561716" y="1543498"/>
                </a:lnTo>
                <a:lnTo>
                  <a:pt x="1610854" y="1481097"/>
                </a:lnTo>
                <a:lnTo>
                  <a:pt x="1671688" y="1418268"/>
                </a:lnTo>
                <a:lnTo>
                  <a:pt x="1704288" y="1387944"/>
                </a:lnTo>
                <a:lnTo>
                  <a:pt x="1737719" y="1358369"/>
                </a:lnTo>
                <a:lnTo>
                  <a:pt x="1771705" y="1329294"/>
                </a:lnTo>
                <a:lnTo>
                  <a:pt x="1808401" y="1301721"/>
                </a:lnTo>
                <a:lnTo>
                  <a:pt x="1846902" y="1275151"/>
                </a:lnTo>
                <a:lnTo>
                  <a:pt x="1886608" y="1249248"/>
                </a:lnTo>
                <a:lnTo>
                  <a:pt x="1929456" y="1224961"/>
                </a:lnTo>
                <a:lnTo>
                  <a:pt x="1974399" y="1201751"/>
                </a:lnTo>
                <a:lnTo>
                  <a:pt x="2020739" y="1179258"/>
                </a:lnTo>
                <a:lnTo>
                  <a:pt x="2069180" y="1158414"/>
                </a:lnTo>
                <a:lnTo>
                  <a:pt x="2119021" y="1138668"/>
                </a:lnTo>
                <a:lnTo>
                  <a:pt x="2169796" y="1119655"/>
                </a:lnTo>
                <a:lnTo>
                  <a:pt x="2221193" y="1103471"/>
                </a:lnTo>
                <a:lnTo>
                  <a:pt x="2273006" y="1089172"/>
                </a:lnTo>
                <a:lnTo>
                  <a:pt x="2325095" y="1076129"/>
                </a:lnTo>
                <a:lnTo>
                  <a:pt x="2377369" y="1063925"/>
                </a:lnTo>
                <a:lnTo>
                  <a:pt x="2429765" y="1052279"/>
                </a:lnTo>
                <a:lnTo>
                  <a:pt x="2482244" y="1041006"/>
                </a:lnTo>
                <a:lnTo>
                  <a:pt x="2535947" y="1032320"/>
                </a:lnTo>
                <a:lnTo>
                  <a:pt x="2590466" y="1025360"/>
                </a:lnTo>
                <a:lnTo>
                  <a:pt x="2645530" y="1019550"/>
                </a:lnTo>
                <a:lnTo>
                  <a:pt x="2699787" y="1015677"/>
                </a:lnTo>
                <a:lnTo>
                  <a:pt x="2753505" y="1013095"/>
                </a:lnTo>
                <a:lnTo>
                  <a:pt x="2806864" y="1011373"/>
                </a:lnTo>
                <a:lnTo>
                  <a:pt x="2858816" y="1011396"/>
                </a:lnTo>
                <a:lnTo>
                  <a:pt x="2909827" y="1012580"/>
                </a:lnTo>
                <a:lnTo>
                  <a:pt x="2960212" y="1014540"/>
                </a:lnTo>
                <a:lnTo>
                  <a:pt x="3005501" y="1015846"/>
                </a:lnTo>
                <a:lnTo>
                  <a:pt x="3047392" y="1016718"/>
                </a:lnTo>
                <a:lnTo>
                  <a:pt x="3087017" y="1017298"/>
                </a:lnTo>
                <a:lnTo>
                  <a:pt x="3121623" y="1018855"/>
                </a:lnTo>
                <a:lnTo>
                  <a:pt x="3181911" y="1023704"/>
                </a:lnTo>
                <a:lnTo>
                  <a:pt x="3239968" y="102898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4948394" y="5000962"/>
            <a:ext cx="5048855" cy="1010811"/>
            <a:chOff x="4948394" y="5000962"/>
            <a:chExt cx="5048855" cy="1010811"/>
          </a:xfrm>
        </p:grpSpPr>
        <p:sp>
          <p:nvSpPr>
            <p:cNvPr id="68" name="Freeform 67"/>
            <p:cNvSpPr/>
            <p:nvPr/>
          </p:nvSpPr>
          <p:spPr>
            <a:xfrm>
              <a:off x="4948394" y="5000962"/>
              <a:ext cx="5048855" cy="1010811"/>
            </a:xfrm>
            <a:custGeom>
              <a:avLst/>
              <a:gdLst/>
              <a:ahLst/>
              <a:cxnLst/>
              <a:rect l="0" t="0" r="0" b="0"/>
              <a:pathLst>
                <a:path w="5048855" h="1010811">
                  <a:moveTo>
                    <a:pt x="0" y="621255"/>
                  </a:moveTo>
                  <a:lnTo>
                    <a:pt x="22905" y="567111"/>
                  </a:lnTo>
                  <a:lnTo>
                    <a:pt x="49497" y="512164"/>
                  </a:lnTo>
                  <a:lnTo>
                    <a:pt x="94092" y="455080"/>
                  </a:lnTo>
                  <a:lnTo>
                    <a:pt x="134203" y="405772"/>
                  </a:lnTo>
                  <a:lnTo>
                    <a:pt x="176894" y="354117"/>
                  </a:lnTo>
                  <a:lnTo>
                    <a:pt x="227238" y="301768"/>
                  </a:lnTo>
                  <a:lnTo>
                    <a:pt x="284918" y="249212"/>
                  </a:lnTo>
                  <a:lnTo>
                    <a:pt x="341913" y="196595"/>
                  </a:lnTo>
                  <a:lnTo>
                    <a:pt x="386317" y="161506"/>
                  </a:lnTo>
                  <a:lnTo>
                    <a:pt x="430230" y="129533"/>
                  </a:lnTo>
                  <a:lnTo>
                    <a:pt x="473142" y="102065"/>
                  </a:lnTo>
                  <a:lnTo>
                    <a:pt x="515612" y="82058"/>
                  </a:lnTo>
                  <a:lnTo>
                    <a:pt x="578983" y="57641"/>
                  </a:lnTo>
                  <a:lnTo>
                    <a:pt x="636624" y="46767"/>
                  </a:lnTo>
                  <a:lnTo>
                    <a:pt x="696337" y="54723"/>
                  </a:lnTo>
                  <a:lnTo>
                    <a:pt x="722044" y="68816"/>
                  </a:lnTo>
                  <a:lnTo>
                    <a:pt x="730537" y="77488"/>
                  </a:lnTo>
                  <a:lnTo>
                    <a:pt x="739974" y="99601"/>
                  </a:lnTo>
                  <a:lnTo>
                    <a:pt x="742998" y="126197"/>
                  </a:lnTo>
                  <a:lnTo>
                    <a:pt x="735784" y="175224"/>
                  </a:lnTo>
                  <a:lnTo>
                    <a:pt x="712459" y="234854"/>
                  </a:lnTo>
                  <a:lnTo>
                    <a:pt x="693334" y="280286"/>
                  </a:lnTo>
                  <a:lnTo>
                    <a:pt x="666897" y="330893"/>
                  </a:lnTo>
                  <a:lnTo>
                    <a:pt x="636820" y="383411"/>
                  </a:lnTo>
                  <a:lnTo>
                    <a:pt x="607855" y="434048"/>
                  </a:lnTo>
                  <a:lnTo>
                    <a:pt x="573144" y="486970"/>
                  </a:lnTo>
                  <a:lnTo>
                    <a:pt x="536660" y="541686"/>
                  </a:lnTo>
                  <a:lnTo>
                    <a:pt x="504847" y="597200"/>
                  </a:lnTo>
                  <a:lnTo>
                    <a:pt x="475111" y="649948"/>
                  </a:lnTo>
                  <a:lnTo>
                    <a:pt x="446296" y="699518"/>
                  </a:lnTo>
                  <a:lnTo>
                    <a:pt x="417892" y="744946"/>
                  </a:lnTo>
                  <a:lnTo>
                    <a:pt x="381183" y="804393"/>
                  </a:lnTo>
                  <a:lnTo>
                    <a:pt x="352979" y="858902"/>
                  </a:lnTo>
                  <a:lnTo>
                    <a:pt x="339763" y="877394"/>
                  </a:lnTo>
                  <a:lnTo>
                    <a:pt x="337643" y="877412"/>
                  </a:lnTo>
                  <a:lnTo>
                    <a:pt x="356866" y="820180"/>
                  </a:lnTo>
                  <a:lnTo>
                    <a:pt x="381819" y="765203"/>
                  </a:lnTo>
                  <a:lnTo>
                    <a:pt x="404443" y="718767"/>
                  </a:lnTo>
                  <a:lnTo>
                    <a:pt x="431266" y="668103"/>
                  </a:lnTo>
                  <a:lnTo>
                    <a:pt x="462685" y="618290"/>
                  </a:lnTo>
                  <a:lnTo>
                    <a:pt x="496146" y="565735"/>
                  </a:lnTo>
                  <a:lnTo>
                    <a:pt x="531685" y="510012"/>
                  </a:lnTo>
                  <a:lnTo>
                    <a:pt x="570876" y="450151"/>
                  </a:lnTo>
                  <a:lnTo>
                    <a:pt x="611691" y="394691"/>
                  </a:lnTo>
                  <a:lnTo>
                    <a:pt x="653228" y="341575"/>
                  </a:lnTo>
                  <a:lnTo>
                    <a:pt x="695086" y="286773"/>
                  </a:lnTo>
                  <a:lnTo>
                    <a:pt x="740205" y="237460"/>
                  </a:lnTo>
                  <a:lnTo>
                    <a:pt x="785214" y="193317"/>
                  </a:lnTo>
                  <a:lnTo>
                    <a:pt x="843438" y="137920"/>
                  </a:lnTo>
                  <a:lnTo>
                    <a:pt x="896565" y="99409"/>
                  </a:lnTo>
                  <a:lnTo>
                    <a:pt x="957031" y="67962"/>
                  </a:lnTo>
                  <a:lnTo>
                    <a:pt x="971423" y="62880"/>
                  </a:lnTo>
                  <a:lnTo>
                    <a:pt x="979848" y="65341"/>
                  </a:lnTo>
                  <a:lnTo>
                    <a:pt x="984294" y="72832"/>
                  </a:lnTo>
                  <a:lnTo>
                    <a:pt x="986089" y="83674"/>
                  </a:lnTo>
                  <a:lnTo>
                    <a:pt x="971847" y="132469"/>
                  </a:lnTo>
                  <a:lnTo>
                    <a:pt x="939811" y="191381"/>
                  </a:lnTo>
                  <a:lnTo>
                    <a:pt x="910973" y="235618"/>
                  </a:lnTo>
                  <a:lnTo>
                    <a:pt x="878659" y="283744"/>
                  </a:lnTo>
                  <a:lnTo>
                    <a:pt x="844800" y="336330"/>
                  </a:lnTo>
                  <a:lnTo>
                    <a:pt x="807135" y="384658"/>
                  </a:lnTo>
                  <a:lnTo>
                    <a:pt x="769338" y="429533"/>
                  </a:lnTo>
                  <a:lnTo>
                    <a:pt x="722921" y="490750"/>
                  </a:lnTo>
                  <a:lnTo>
                    <a:pt x="681442" y="544654"/>
                  </a:lnTo>
                  <a:lnTo>
                    <a:pt x="675393" y="556149"/>
                  </a:lnTo>
                  <a:lnTo>
                    <a:pt x="676039" y="556794"/>
                  </a:lnTo>
                  <a:lnTo>
                    <a:pt x="722974" y="494787"/>
                  </a:lnTo>
                  <a:lnTo>
                    <a:pt x="779374" y="433525"/>
                  </a:lnTo>
                  <a:lnTo>
                    <a:pt x="824460" y="387301"/>
                  </a:lnTo>
                  <a:lnTo>
                    <a:pt x="874134" y="339461"/>
                  </a:lnTo>
                  <a:lnTo>
                    <a:pt x="931306" y="290903"/>
                  </a:lnTo>
                  <a:lnTo>
                    <a:pt x="962462" y="266490"/>
                  </a:lnTo>
                  <a:lnTo>
                    <a:pt x="994931" y="242025"/>
                  </a:lnTo>
                  <a:lnTo>
                    <a:pt x="1028275" y="217527"/>
                  </a:lnTo>
                  <a:lnTo>
                    <a:pt x="1062203" y="194175"/>
                  </a:lnTo>
                  <a:lnTo>
                    <a:pt x="1096519" y="171589"/>
                  </a:lnTo>
                  <a:lnTo>
                    <a:pt x="1131096" y="149512"/>
                  </a:lnTo>
                  <a:lnTo>
                    <a:pt x="1164675" y="130115"/>
                  </a:lnTo>
                  <a:lnTo>
                    <a:pt x="1197590" y="112504"/>
                  </a:lnTo>
                  <a:lnTo>
                    <a:pt x="1230061" y="96085"/>
                  </a:lnTo>
                  <a:lnTo>
                    <a:pt x="1262238" y="80459"/>
                  </a:lnTo>
                  <a:lnTo>
                    <a:pt x="1294217" y="65362"/>
                  </a:lnTo>
                  <a:lnTo>
                    <a:pt x="1354316" y="38450"/>
                  </a:lnTo>
                  <a:lnTo>
                    <a:pt x="1404424" y="18690"/>
                  </a:lnTo>
                  <a:lnTo>
                    <a:pt x="1460916" y="0"/>
                  </a:lnTo>
                  <a:lnTo>
                    <a:pt x="1486117" y="431"/>
                  </a:lnTo>
                  <a:lnTo>
                    <a:pt x="1496112" y="3822"/>
                  </a:lnTo>
                  <a:lnTo>
                    <a:pt x="1500436" y="9591"/>
                  </a:lnTo>
                  <a:lnTo>
                    <a:pt x="1500979" y="16947"/>
                  </a:lnTo>
                  <a:lnTo>
                    <a:pt x="1499001" y="25361"/>
                  </a:lnTo>
                  <a:lnTo>
                    <a:pt x="1468272" y="59559"/>
                  </a:lnTo>
                  <a:lnTo>
                    <a:pt x="1410944" y="110506"/>
                  </a:lnTo>
                  <a:lnTo>
                    <a:pt x="1359401" y="152880"/>
                  </a:lnTo>
                  <a:lnTo>
                    <a:pt x="1301398" y="199009"/>
                  </a:lnTo>
                  <a:lnTo>
                    <a:pt x="1240525" y="246807"/>
                  </a:lnTo>
                  <a:lnTo>
                    <a:pt x="1178375" y="301586"/>
                  </a:lnTo>
                  <a:lnTo>
                    <a:pt x="1116827" y="359857"/>
                  </a:lnTo>
                  <a:lnTo>
                    <a:pt x="1058277" y="416951"/>
                  </a:lnTo>
                  <a:lnTo>
                    <a:pt x="1001059" y="470402"/>
                  </a:lnTo>
                  <a:lnTo>
                    <a:pt x="947943" y="521454"/>
                  </a:lnTo>
                  <a:lnTo>
                    <a:pt x="904839" y="571440"/>
                  </a:lnTo>
                  <a:lnTo>
                    <a:pt x="869304" y="617833"/>
                  </a:lnTo>
                  <a:lnTo>
                    <a:pt x="826110" y="677173"/>
                  </a:lnTo>
                  <a:lnTo>
                    <a:pt x="805847" y="709278"/>
                  </a:lnTo>
                  <a:lnTo>
                    <a:pt x="796841" y="739146"/>
                  </a:lnTo>
                  <a:lnTo>
                    <a:pt x="799078" y="764898"/>
                  </a:lnTo>
                  <a:lnTo>
                    <a:pt x="802950" y="776679"/>
                  </a:lnTo>
                  <a:lnTo>
                    <a:pt x="810211" y="783363"/>
                  </a:lnTo>
                  <a:lnTo>
                    <a:pt x="819730" y="786649"/>
                  </a:lnTo>
                  <a:lnTo>
                    <a:pt x="843956" y="786010"/>
                  </a:lnTo>
                  <a:lnTo>
                    <a:pt x="891649" y="771327"/>
                  </a:lnTo>
                  <a:lnTo>
                    <a:pt x="950884" y="744100"/>
                  </a:lnTo>
                  <a:lnTo>
                    <a:pt x="996223" y="719917"/>
                  </a:lnTo>
                  <a:lnTo>
                    <a:pt x="1046789" y="693571"/>
                  </a:lnTo>
                  <a:lnTo>
                    <a:pt x="1102798" y="665094"/>
                  </a:lnTo>
                  <a:lnTo>
                    <a:pt x="1134112" y="649311"/>
                  </a:lnTo>
                  <a:lnTo>
                    <a:pt x="1166686" y="632941"/>
                  </a:lnTo>
                  <a:lnTo>
                    <a:pt x="1198930" y="616177"/>
                  </a:lnTo>
                  <a:lnTo>
                    <a:pt x="1230955" y="599153"/>
                  </a:lnTo>
                  <a:lnTo>
                    <a:pt x="1262834" y="581954"/>
                  </a:lnTo>
                  <a:lnTo>
                    <a:pt x="1295784" y="565808"/>
                  </a:lnTo>
                  <a:lnTo>
                    <a:pt x="1329450" y="550365"/>
                  </a:lnTo>
                  <a:lnTo>
                    <a:pt x="1363592" y="535391"/>
                  </a:lnTo>
                  <a:lnTo>
                    <a:pt x="1426484" y="506275"/>
                  </a:lnTo>
                  <a:lnTo>
                    <a:pt x="1486801" y="478906"/>
                  </a:lnTo>
                  <a:lnTo>
                    <a:pt x="1548703" y="455044"/>
                  </a:lnTo>
                  <a:lnTo>
                    <a:pt x="1605071" y="435860"/>
                  </a:lnTo>
                  <a:lnTo>
                    <a:pt x="1656250" y="419534"/>
                  </a:lnTo>
                  <a:lnTo>
                    <a:pt x="1702393" y="404480"/>
                  </a:lnTo>
                  <a:lnTo>
                    <a:pt x="1756654" y="394029"/>
                  </a:lnTo>
                  <a:lnTo>
                    <a:pt x="1784451" y="397823"/>
                  </a:lnTo>
                  <a:lnTo>
                    <a:pt x="1796778" y="402111"/>
                  </a:lnTo>
                  <a:lnTo>
                    <a:pt x="1802655" y="407309"/>
                  </a:lnTo>
                  <a:lnTo>
                    <a:pt x="1804234" y="413114"/>
                  </a:lnTo>
                  <a:lnTo>
                    <a:pt x="1802947" y="419323"/>
                  </a:lnTo>
                  <a:lnTo>
                    <a:pt x="1778779" y="444830"/>
                  </a:lnTo>
                  <a:lnTo>
                    <a:pt x="1719116" y="493296"/>
                  </a:lnTo>
                  <a:lnTo>
                    <a:pt x="1660093" y="536418"/>
                  </a:lnTo>
                  <a:lnTo>
                    <a:pt x="1614804" y="573021"/>
                  </a:lnTo>
                  <a:lnTo>
                    <a:pt x="1564259" y="612686"/>
                  </a:lnTo>
                  <a:lnTo>
                    <a:pt x="1511769" y="654881"/>
                  </a:lnTo>
                  <a:lnTo>
                    <a:pt x="1461145" y="700931"/>
                  </a:lnTo>
                  <a:lnTo>
                    <a:pt x="1408229" y="745574"/>
                  </a:lnTo>
                  <a:lnTo>
                    <a:pt x="1355855" y="788812"/>
                  </a:lnTo>
                  <a:lnTo>
                    <a:pt x="1309181" y="831426"/>
                  </a:lnTo>
                  <a:lnTo>
                    <a:pt x="1254621" y="889289"/>
                  </a:lnTo>
                  <a:lnTo>
                    <a:pt x="1205009" y="944432"/>
                  </a:lnTo>
                  <a:lnTo>
                    <a:pt x="1191446" y="967270"/>
                  </a:lnTo>
                  <a:lnTo>
                    <a:pt x="1195550" y="973595"/>
                  </a:lnTo>
                  <a:lnTo>
                    <a:pt x="1221947" y="977502"/>
                  </a:lnTo>
                  <a:lnTo>
                    <a:pt x="1271668" y="961946"/>
                  </a:lnTo>
                  <a:lnTo>
                    <a:pt x="1329034" y="929521"/>
                  </a:lnTo>
                  <a:lnTo>
                    <a:pt x="1376029" y="897472"/>
                  </a:lnTo>
                  <a:lnTo>
                    <a:pt x="1428112" y="859832"/>
                  </a:lnTo>
                  <a:lnTo>
                    <a:pt x="1482455" y="819706"/>
                  </a:lnTo>
                  <a:lnTo>
                    <a:pt x="1540923" y="778476"/>
                  </a:lnTo>
                  <a:lnTo>
                    <a:pt x="1602003" y="737924"/>
                  </a:lnTo>
                  <a:lnTo>
                    <a:pt x="1664245" y="700404"/>
                  </a:lnTo>
                  <a:lnTo>
                    <a:pt x="1723884" y="664231"/>
                  </a:lnTo>
                  <a:lnTo>
                    <a:pt x="1780416" y="629827"/>
                  </a:lnTo>
                  <a:lnTo>
                    <a:pt x="1832837" y="598939"/>
                  </a:lnTo>
                  <a:lnTo>
                    <a:pt x="1880312" y="572733"/>
                  </a:lnTo>
                  <a:lnTo>
                    <a:pt x="1940262" y="541367"/>
                  </a:lnTo>
                  <a:lnTo>
                    <a:pt x="1956803" y="532902"/>
                  </a:lnTo>
                  <a:lnTo>
                    <a:pt x="1966661" y="531937"/>
                  </a:lnTo>
                  <a:lnTo>
                    <a:pt x="1972063" y="535974"/>
                  </a:lnTo>
                  <a:lnTo>
                    <a:pt x="1974495" y="543344"/>
                  </a:lnTo>
                  <a:lnTo>
                    <a:pt x="1971436" y="552937"/>
                  </a:lnTo>
                  <a:lnTo>
                    <a:pt x="1929786" y="605074"/>
                  </a:lnTo>
                  <a:lnTo>
                    <a:pt x="1879272" y="660524"/>
                  </a:lnTo>
                  <a:lnTo>
                    <a:pt x="1840118" y="704219"/>
                  </a:lnTo>
                  <a:lnTo>
                    <a:pt x="1799320" y="747035"/>
                  </a:lnTo>
                  <a:lnTo>
                    <a:pt x="1760911" y="789462"/>
                  </a:lnTo>
                  <a:lnTo>
                    <a:pt x="1712641" y="849689"/>
                  </a:lnTo>
                  <a:lnTo>
                    <a:pt x="1679232" y="901459"/>
                  </a:lnTo>
                  <a:lnTo>
                    <a:pt x="1670479" y="916852"/>
                  </a:lnTo>
                  <a:lnTo>
                    <a:pt x="1668154" y="929454"/>
                  </a:lnTo>
                  <a:lnTo>
                    <a:pt x="1670113" y="940195"/>
                  </a:lnTo>
                  <a:lnTo>
                    <a:pt x="1674928" y="949695"/>
                  </a:lnTo>
                  <a:lnTo>
                    <a:pt x="1681648" y="952519"/>
                  </a:lnTo>
                  <a:lnTo>
                    <a:pt x="1689637" y="950892"/>
                  </a:lnTo>
                  <a:lnTo>
                    <a:pt x="1738855" y="917475"/>
                  </a:lnTo>
                  <a:lnTo>
                    <a:pt x="1787864" y="873711"/>
                  </a:lnTo>
                  <a:lnTo>
                    <a:pt x="1845020" y="812520"/>
                  </a:lnTo>
                  <a:lnTo>
                    <a:pt x="1888846" y="769433"/>
                  </a:lnTo>
                  <a:lnTo>
                    <a:pt x="1935620" y="724547"/>
                  </a:lnTo>
                  <a:lnTo>
                    <a:pt x="1983705" y="673402"/>
                  </a:lnTo>
                  <a:lnTo>
                    <a:pt x="2032372" y="622594"/>
                  </a:lnTo>
                  <a:lnTo>
                    <a:pt x="2081298" y="572717"/>
                  </a:lnTo>
                  <a:lnTo>
                    <a:pt x="2130339" y="523254"/>
                  </a:lnTo>
                  <a:lnTo>
                    <a:pt x="2179431" y="477093"/>
                  </a:lnTo>
                  <a:lnTo>
                    <a:pt x="2227376" y="433181"/>
                  </a:lnTo>
                  <a:lnTo>
                    <a:pt x="2272082" y="390268"/>
                  </a:lnTo>
                  <a:lnTo>
                    <a:pt x="2331122" y="332236"/>
                  </a:lnTo>
                  <a:lnTo>
                    <a:pt x="2393899" y="269800"/>
                  </a:lnTo>
                  <a:lnTo>
                    <a:pt x="2446681" y="211502"/>
                  </a:lnTo>
                  <a:lnTo>
                    <a:pt x="2446494" y="207706"/>
                  </a:lnTo>
                  <a:lnTo>
                    <a:pt x="2440520" y="208685"/>
                  </a:lnTo>
                  <a:lnTo>
                    <a:pt x="2419455" y="220302"/>
                  </a:lnTo>
                  <a:lnTo>
                    <a:pt x="2367804" y="269007"/>
                  </a:lnTo>
                  <a:lnTo>
                    <a:pt x="2326470" y="323863"/>
                  </a:lnTo>
                  <a:lnTo>
                    <a:pt x="2298576" y="367418"/>
                  </a:lnTo>
                  <a:lnTo>
                    <a:pt x="2270581" y="410173"/>
                  </a:lnTo>
                  <a:lnTo>
                    <a:pt x="2245660" y="455691"/>
                  </a:lnTo>
                  <a:lnTo>
                    <a:pt x="2222886" y="503218"/>
                  </a:lnTo>
                  <a:lnTo>
                    <a:pt x="2201066" y="551637"/>
                  </a:lnTo>
                  <a:lnTo>
                    <a:pt x="2185909" y="597333"/>
                  </a:lnTo>
                  <a:lnTo>
                    <a:pt x="2175273" y="641038"/>
                  </a:lnTo>
                  <a:lnTo>
                    <a:pt x="2163878" y="702766"/>
                  </a:lnTo>
                  <a:lnTo>
                    <a:pt x="2160802" y="736251"/>
                  </a:lnTo>
                  <a:lnTo>
                    <a:pt x="2164661" y="750562"/>
                  </a:lnTo>
                  <a:lnTo>
                    <a:pt x="2181427" y="775821"/>
                  </a:lnTo>
                  <a:lnTo>
                    <a:pt x="2194789" y="780451"/>
                  </a:lnTo>
                  <a:lnTo>
                    <a:pt x="2228353" y="776237"/>
                  </a:lnTo>
                  <a:lnTo>
                    <a:pt x="2275531" y="754134"/>
                  </a:lnTo>
                  <a:lnTo>
                    <a:pt x="2324736" y="708589"/>
                  </a:lnTo>
                  <a:lnTo>
                    <a:pt x="2376359" y="650641"/>
                  </a:lnTo>
                  <a:lnTo>
                    <a:pt x="2434289" y="589018"/>
                  </a:lnTo>
                  <a:lnTo>
                    <a:pt x="2475177" y="544147"/>
                  </a:lnTo>
                  <a:lnTo>
                    <a:pt x="2516746" y="496908"/>
                  </a:lnTo>
                  <a:lnTo>
                    <a:pt x="2558619" y="448616"/>
                  </a:lnTo>
                  <a:lnTo>
                    <a:pt x="2600625" y="402977"/>
                  </a:lnTo>
                  <a:lnTo>
                    <a:pt x="2641521" y="359296"/>
                  </a:lnTo>
                  <a:lnTo>
                    <a:pt x="2697430" y="296413"/>
                  </a:lnTo>
                  <a:lnTo>
                    <a:pt x="2749870" y="241386"/>
                  </a:lnTo>
                  <a:lnTo>
                    <a:pt x="2806984" y="180278"/>
                  </a:lnTo>
                  <a:lnTo>
                    <a:pt x="2848953" y="130519"/>
                  </a:lnTo>
                  <a:lnTo>
                    <a:pt x="2846866" y="130322"/>
                  </a:lnTo>
                  <a:lnTo>
                    <a:pt x="2841966" y="132529"/>
                  </a:lnTo>
                  <a:lnTo>
                    <a:pt x="2783474" y="195173"/>
                  </a:lnTo>
                  <a:lnTo>
                    <a:pt x="2743519" y="247004"/>
                  </a:lnTo>
                  <a:lnTo>
                    <a:pt x="2696455" y="306815"/>
                  </a:lnTo>
                  <a:lnTo>
                    <a:pt x="2645466" y="368991"/>
                  </a:lnTo>
                  <a:lnTo>
                    <a:pt x="2604492" y="431867"/>
                  </a:lnTo>
                  <a:lnTo>
                    <a:pt x="2570124" y="489361"/>
                  </a:lnTo>
                  <a:lnTo>
                    <a:pt x="2543304" y="543441"/>
                  </a:lnTo>
                  <a:lnTo>
                    <a:pt x="2526128" y="585331"/>
                  </a:lnTo>
                  <a:lnTo>
                    <a:pt x="2526913" y="611918"/>
                  </a:lnTo>
                  <a:lnTo>
                    <a:pt x="2530398" y="625559"/>
                  </a:lnTo>
                  <a:lnTo>
                    <a:pt x="2536230" y="633483"/>
                  </a:lnTo>
                  <a:lnTo>
                    <a:pt x="2543629" y="637596"/>
                  </a:lnTo>
                  <a:lnTo>
                    <a:pt x="2561207" y="639046"/>
                  </a:lnTo>
                  <a:lnTo>
                    <a:pt x="2580718" y="635792"/>
                  </a:lnTo>
                  <a:lnTo>
                    <a:pt x="2639821" y="606189"/>
                  </a:lnTo>
                  <a:lnTo>
                    <a:pt x="2698746" y="569738"/>
                  </a:lnTo>
                  <a:lnTo>
                    <a:pt x="2744012" y="542987"/>
                  </a:lnTo>
                  <a:lnTo>
                    <a:pt x="2791427" y="512380"/>
                  </a:lnTo>
                  <a:lnTo>
                    <a:pt x="2840966" y="480449"/>
                  </a:lnTo>
                  <a:lnTo>
                    <a:pt x="2894178" y="450661"/>
                  </a:lnTo>
                  <a:lnTo>
                    <a:pt x="2945905" y="421823"/>
                  </a:lnTo>
                  <a:lnTo>
                    <a:pt x="2997360" y="393409"/>
                  </a:lnTo>
                  <a:lnTo>
                    <a:pt x="3051424" y="365182"/>
                  </a:lnTo>
                  <a:lnTo>
                    <a:pt x="3100410" y="337039"/>
                  </a:lnTo>
                  <a:lnTo>
                    <a:pt x="3145577" y="310104"/>
                  </a:lnTo>
                  <a:lnTo>
                    <a:pt x="3189048" y="286434"/>
                  </a:lnTo>
                  <a:lnTo>
                    <a:pt x="3247394" y="258966"/>
                  </a:lnTo>
                  <a:lnTo>
                    <a:pt x="3302700" y="228724"/>
                  </a:lnTo>
                  <a:lnTo>
                    <a:pt x="3325562" y="214390"/>
                  </a:lnTo>
                  <a:lnTo>
                    <a:pt x="3331892" y="204953"/>
                  </a:lnTo>
                  <a:lnTo>
                    <a:pt x="3335806" y="181988"/>
                  </a:lnTo>
                  <a:lnTo>
                    <a:pt x="3329362" y="172822"/>
                  </a:lnTo>
                  <a:lnTo>
                    <a:pt x="3303486" y="159519"/>
                  </a:lnTo>
                  <a:lnTo>
                    <a:pt x="3277948" y="155946"/>
                  </a:lnTo>
                  <a:lnTo>
                    <a:pt x="3227368" y="157595"/>
                  </a:lnTo>
                  <a:lnTo>
                    <a:pt x="3163911" y="174732"/>
                  </a:lnTo>
                  <a:lnTo>
                    <a:pt x="3112434" y="195064"/>
                  </a:lnTo>
                  <a:lnTo>
                    <a:pt x="3060138" y="223965"/>
                  </a:lnTo>
                  <a:lnTo>
                    <a:pt x="3007597" y="262814"/>
                  </a:lnTo>
                  <a:lnTo>
                    <a:pt x="2954985" y="310850"/>
                  </a:lnTo>
                  <a:lnTo>
                    <a:pt x="2904691" y="362127"/>
                  </a:lnTo>
                  <a:lnTo>
                    <a:pt x="2867693" y="415535"/>
                  </a:lnTo>
                  <a:lnTo>
                    <a:pt x="2841392" y="474123"/>
                  </a:lnTo>
                  <a:lnTo>
                    <a:pt x="2821121" y="529048"/>
                  </a:lnTo>
                  <a:lnTo>
                    <a:pt x="2814075" y="582366"/>
                  </a:lnTo>
                  <a:lnTo>
                    <a:pt x="2811988" y="635209"/>
                  </a:lnTo>
                  <a:lnTo>
                    <a:pt x="2811369" y="687911"/>
                  </a:lnTo>
                  <a:lnTo>
                    <a:pt x="2811185" y="739401"/>
                  </a:lnTo>
                  <a:lnTo>
                    <a:pt x="2811123" y="799314"/>
                  </a:lnTo>
                  <a:lnTo>
                    <a:pt x="2811112" y="856209"/>
                  </a:lnTo>
                  <a:lnTo>
                    <a:pt x="2805520" y="898451"/>
                  </a:lnTo>
                  <a:lnTo>
                    <a:pt x="2796537" y="920319"/>
                  </a:lnTo>
                  <a:lnTo>
                    <a:pt x="2771706" y="959010"/>
                  </a:lnTo>
                  <a:lnTo>
                    <a:pt x="2766122" y="959899"/>
                  </a:lnTo>
                  <a:lnTo>
                    <a:pt x="2761230" y="954642"/>
                  </a:lnTo>
                  <a:lnTo>
                    <a:pt x="2756800" y="945289"/>
                  </a:lnTo>
                  <a:lnTo>
                    <a:pt x="2754996" y="922417"/>
                  </a:lnTo>
                  <a:lnTo>
                    <a:pt x="2763677" y="880115"/>
                  </a:lnTo>
                  <a:lnTo>
                    <a:pt x="2781067" y="827415"/>
                  </a:lnTo>
                  <a:lnTo>
                    <a:pt x="2804157" y="764228"/>
                  </a:lnTo>
                  <a:lnTo>
                    <a:pt x="2824396" y="717554"/>
                  </a:lnTo>
                  <a:lnTo>
                    <a:pt x="2848989" y="669514"/>
                  </a:lnTo>
                  <a:lnTo>
                    <a:pt x="2875517" y="620866"/>
                  </a:lnTo>
                  <a:lnTo>
                    <a:pt x="2904075" y="573119"/>
                  </a:lnTo>
                  <a:lnTo>
                    <a:pt x="2936265" y="528502"/>
                  </a:lnTo>
                  <a:lnTo>
                    <a:pt x="2973189" y="485275"/>
                  </a:lnTo>
                  <a:lnTo>
                    <a:pt x="3033437" y="424597"/>
                  </a:lnTo>
                  <a:lnTo>
                    <a:pt x="3092623" y="372693"/>
                  </a:lnTo>
                  <a:lnTo>
                    <a:pt x="3150324" y="330798"/>
                  </a:lnTo>
                  <a:lnTo>
                    <a:pt x="3208754" y="302397"/>
                  </a:lnTo>
                  <a:lnTo>
                    <a:pt x="3263112" y="286573"/>
                  </a:lnTo>
                  <a:lnTo>
                    <a:pt x="3297438" y="280655"/>
                  </a:lnTo>
                  <a:lnTo>
                    <a:pt x="3341901" y="285070"/>
                  </a:lnTo>
                  <a:lnTo>
                    <a:pt x="3366380" y="294805"/>
                  </a:lnTo>
                  <a:lnTo>
                    <a:pt x="3385839" y="316289"/>
                  </a:lnTo>
                  <a:lnTo>
                    <a:pt x="3399946" y="344165"/>
                  </a:lnTo>
                  <a:lnTo>
                    <a:pt x="3406216" y="372152"/>
                  </a:lnTo>
                  <a:lnTo>
                    <a:pt x="3404157" y="419805"/>
                  </a:lnTo>
                  <a:lnTo>
                    <a:pt x="3390549" y="470969"/>
                  </a:lnTo>
                  <a:lnTo>
                    <a:pt x="3366110" y="523174"/>
                  </a:lnTo>
                  <a:lnTo>
                    <a:pt x="3331053" y="581275"/>
                  </a:lnTo>
                  <a:lnTo>
                    <a:pt x="3291030" y="642945"/>
                  </a:lnTo>
                  <a:lnTo>
                    <a:pt x="3249535" y="700081"/>
                  </a:lnTo>
                  <a:lnTo>
                    <a:pt x="3213193" y="754056"/>
                  </a:lnTo>
                  <a:lnTo>
                    <a:pt x="3163407" y="815120"/>
                  </a:lnTo>
                  <a:lnTo>
                    <a:pt x="3121046" y="873125"/>
                  </a:lnTo>
                  <a:lnTo>
                    <a:pt x="3120679" y="882755"/>
                  </a:lnTo>
                  <a:lnTo>
                    <a:pt x="3125113" y="891515"/>
                  </a:lnTo>
                  <a:lnTo>
                    <a:pt x="3132749" y="899695"/>
                  </a:lnTo>
                  <a:lnTo>
                    <a:pt x="3141349" y="901638"/>
                  </a:lnTo>
                  <a:lnTo>
                    <a:pt x="3150592" y="899424"/>
                  </a:lnTo>
                  <a:lnTo>
                    <a:pt x="3201820" y="870655"/>
                  </a:lnTo>
                  <a:lnTo>
                    <a:pt x="3256767" y="841381"/>
                  </a:lnTo>
                  <a:lnTo>
                    <a:pt x="3317502" y="799302"/>
                  </a:lnTo>
                  <a:lnTo>
                    <a:pt x="3362166" y="769797"/>
                  </a:lnTo>
                  <a:lnTo>
                    <a:pt x="3409312" y="741086"/>
                  </a:lnTo>
                  <a:lnTo>
                    <a:pt x="3457563" y="712728"/>
                  </a:lnTo>
                  <a:lnTo>
                    <a:pt x="3503184" y="681407"/>
                  </a:lnTo>
                  <a:lnTo>
                    <a:pt x="3548026" y="649160"/>
                  </a:lnTo>
                  <a:lnTo>
                    <a:pt x="3595252" y="619229"/>
                  </a:lnTo>
                  <a:lnTo>
                    <a:pt x="3656700" y="576071"/>
                  </a:lnTo>
                  <a:lnTo>
                    <a:pt x="3717540" y="533648"/>
                  </a:lnTo>
                  <a:lnTo>
                    <a:pt x="3768842" y="497032"/>
                  </a:lnTo>
                  <a:lnTo>
                    <a:pt x="3827819" y="442550"/>
                  </a:lnTo>
                  <a:lnTo>
                    <a:pt x="3843217" y="420168"/>
                  </a:lnTo>
                  <a:lnTo>
                    <a:pt x="3853960" y="394623"/>
                  </a:lnTo>
                  <a:lnTo>
                    <a:pt x="3853784" y="382429"/>
                  </a:lnTo>
                  <a:lnTo>
                    <a:pt x="3844228" y="359522"/>
                  </a:lnTo>
                  <a:lnTo>
                    <a:pt x="3833257" y="352010"/>
                  </a:lnTo>
                  <a:lnTo>
                    <a:pt x="3802350" y="343663"/>
                  </a:lnTo>
                  <a:lnTo>
                    <a:pt x="3771456" y="346193"/>
                  </a:lnTo>
                  <a:lnTo>
                    <a:pt x="3724636" y="360771"/>
                  </a:lnTo>
                  <a:lnTo>
                    <a:pt x="3662002" y="392247"/>
                  </a:lnTo>
                  <a:lnTo>
                    <a:pt x="3613177" y="421990"/>
                  </a:lnTo>
                  <a:lnTo>
                    <a:pt x="3561665" y="458618"/>
                  </a:lnTo>
                  <a:lnTo>
                    <a:pt x="3500263" y="512917"/>
                  </a:lnTo>
                  <a:lnTo>
                    <a:pt x="3449312" y="568703"/>
                  </a:lnTo>
                  <a:lnTo>
                    <a:pt x="3416025" y="624782"/>
                  </a:lnTo>
                  <a:lnTo>
                    <a:pt x="3405244" y="666884"/>
                  </a:lnTo>
                  <a:lnTo>
                    <a:pt x="3409580" y="676241"/>
                  </a:lnTo>
                  <a:lnTo>
                    <a:pt x="3418320" y="682479"/>
                  </a:lnTo>
                  <a:lnTo>
                    <a:pt x="3441289" y="688240"/>
                  </a:lnTo>
                  <a:lnTo>
                    <a:pt x="3463196" y="686902"/>
                  </a:lnTo>
                  <a:lnTo>
                    <a:pt x="3522666" y="659699"/>
                  </a:lnTo>
                  <a:lnTo>
                    <a:pt x="3574621" y="630696"/>
                  </a:lnTo>
                  <a:lnTo>
                    <a:pt x="3633949" y="598706"/>
                  </a:lnTo>
                  <a:lnTo>
                    <a:pt x="3694812" y="561282"/>
                  </a:lnTo>
                  <a:lnTo>
                    <a:pt x="3750410" y="527447"/>
                  </a:lnTo>
                  <a:lnTo>
                    <a:pt x="3802758" y="496364"/>
                  </a:lnTo>
                  <a:lnTo>
                    <a:pt x="3859841" y="467427"/>
                  </a:lnTo>
                  <a:lnTo>
                    <a:pt x="3871742" y="462551"/>
                  </a:lnTo>
                  <a:lnTo>
                    <a:pt x="3882016" y="461641"/>
                  </a:lnTo>
                  <a:lnTo>
                    <a:pt x="3899670" y="466867"/>
                  </a:lnTo>
                  <a:lnTo>
                    <a:pt x="3904143" y="472706"/>
                  </a:lnTo>
                  <a:lnTo>
                    <a:pt x="3905957" y="480109"/>
                  </a:lnTo>
                  <a:lnTo>
                    <a:pt x="3905995" y="488553"/>
                  </a:lnTo>
                  <a:lnTo>
                    <a:pt x="3889281" y="522795"/>
                  </a:lnTo>
                  <a:lnTo>
                    <a:pt x="3844956" y="584692"/>
                  </a:lnTo>
                  <a:lnTo>
                    <a:pt x="3809585" y="637068"/>
                  </a:lnTo>
                  <a:lnTo>
                    <a:pt x="3764269" y="694181"/>
                  </a:lnTo>
                  <a:lnTo>
                    <a:pt x="3712682" y="756586"/>
                  </a:lnTo>
                  <a:lnTo>
                    <a:pt x="3679269" y="802796"/>
                  </a:lnTo>
                  <a:lnTo>
                    <a:pt x="3678831" y="807793"/>
                  </a:lnTo>
                  <a:lnTo>
                    <a:pt x="3683218" y="809955"/>
                  </a:lnTo>
                  <a:lnTo>
                    <a:pt x="3690822" y="810226"/>
                  </a:lnTo>
                  <a:lnTo>
                    <a:pt x="3723881" y="793840"/>
                  </a:lnTo>
                  <a:lnTo>
                    <a:pt x="3785379" y="748456"/>
                  </a:lnTo>
                  <a:lnTo>
                    <a:pt x="3838856" y="708208"/>
                  </a:lnTo>
                  <a:lnTo>
                    <a:pt x="3882437" y="680568"/>
                  </a:lnTo>
                  <a:lnTo>
                    <a:pt x="3925983" y="652686"/>
                  </a:lnTo>
                  <a:lnTo>
                    <a:pt x="3968734" y="625866"/>
                  </a:lnTo>
                  <a:lnTo>
                    <a:pt x="4031093" y="593375"/>
                  </a:lnTo>
                  <a:lnTo>
                    <a:pt x="4084795" y="574131"/>
                  </a:lnTo>
                  <a:lnTo>
                    <a:pt x="4111846" y="560927"/>
                  </a:lnTo>
                  <a:lnTo>
                    <a:pt x="4122804" y="558809"/>
                  </a:lnTo>
                  <a:lnTo>
                    <a:pt x="4132448" y="559738"/>
                  </a:lnTo>
                  <a:lnTo>
                    <a:pt x="4141217" y="562696"/>
                  </a:lnTo>
                  <a:lnTo>
                    <a:pt x="4143554" y="570518"/>
                  </a:lnTo>
                  <a:lnTo>
                    <a:pt x="4136792" y="594806"/>
                  </a:lnTo>
                  <a:lnTo>
                    <a:pt x="4085746" y="652131"/>
                  </a:lnTo>
                  <a:lnTo>
                    <a:pt x="4032505" y="711455"/>
                  </a:lnTo>
                  <a:lnTo>
                    <a:pt x="4003195" y="739358"/>
                  </a:lnTo>
                  <a:lnTo>
                    <a:pt x="3990961" y="759143"/>
                  </a:lnTo>
                  <a:lnTo>
                    <a:pt x="3993081" y="763484"/>
                  </a:lnTo>
                  <a:lnTo>
                    <a:pt x="4000343" y="764037"/>
                  </a:lnTo>
                  <a:lnTo>
                    <a:pt x="4054025" y="748115"/>
                  </a:lnTo>
                  <a:lnTo>
                    <a:pt x="4109398" y="729163"/>
                  </a:lnTo>
                  <a:lnTo>
                    <a:pt x="4170257" y="708730"/>
                  </a:lnTo>
                  <a:lnTo>
                    <a:pt x="4214950" y="694838"/>
                  </a:lnTo>
                  <a:lnTo>
                    <a:pt x="4262110" y="680865"/>
                  </a:lnTo>
                  <a:lnTo>
                    <a:pt x="4310366" y="666856"/>
                  </a:lnTo>
                  <a:lnTo>
                    <a:pt x="4355990" y="655950"/>
                  </a:lnTo>
                  <a:lnTo>
                    <a:pt x="4418017" y="643234"/>
                  </a:lnTo>
                  <a:lnTo>
                    <a:pt x="4470321" y="632057"/>
                  </a:lnTo>
                  <a:lnTo>
                    <a:pt x="4518573" y="621336"/>
                  </a:lnTo>
                  <a:lnTo>
                    <a:pt x="4569915" y="613870"/>
                  </a:lnTo>
                  <a:lnTo>
                    <a:pt x="4619053" y="614778"/>
                  </a:lnTo>
                  <a:lnTo>
                    <a:pt x="4634076" y="616937"/>
                  </a:lnTo>
                  <a:lnTo>
                    <a:pt x="4645262" y="623056"/>
                  </a:lnTo>
                  <a:lnTo>
                    <a:pt x="4660810" y="642333"/>
                  </a:lnTo>
                  <a:lnTo>
                    <a:pt x="4663084" y="651684"/>
                  </a:lnTo>
                  <a:lnTo>
                    <a:pt x="4662261" y="660259"/>
                  </a:lnTo>
                  <a:lnTo>
                    <a:pt x="4659373" y="668315"/>
                  </a:lnTo>
                  <a:lnTo>
                    <a:pt x="4646804" y="683504"/>
                  </a:lnTo>
                  <a:lnTo>
                    <a:pt x="4589313" y="727805"/>
                  </a:lnTo>
                  <a:lnTo>
                    <a:pt x="4534334" y="758501"/>
                  </a:lnTo>
                  <a:lnTo>
                    <a:pt x="4472420" y="789822"/>
                  </a:lnTo>
                  <a:lnTo>
                    <a:pt x="4426454" y="810818"/>
                  </a:lnTo>
                  <a:lnTo>
                    <a:pt x="4378729" y="831847"/>
                  </a:lnTo>
                  <a:lnTo>
                    <a:pt x="4330221" y="854062"/>
                  </a:lnTo>
                  <a:lnTo>
                    <a:pt x="4281366" y="879533"/>
                  </a:lnTo>
                  <a:lnTo>
                    <a:pt x="4232357" y="903332"/>
                  </a:lnTo>
                  <a:lnTo>
                    <a:pt x="4183279" y="925607"/>
                  </a:lnTo>
                  <a:lnTo>
                    <a:pt x="4134170" y="947205"/>
                  </a:lnTo>
                  <a:lnTo>
                    <a:pt x="4088167" y="965383"/>
                  </a:lnTo>
                  <a:lnTo>
                    <a:pt x="4025927" y="985652"/>
                  </a:lnTo>
                  <a:lnTo>
                    <a:pt x="3973560" y="999066"/>
                  </a:lnTo>
                  <a:lnTo>
                    <a:pt x="3944256" y="1004421"/>
                  </a:lnTo>
                  <a:lnTo>
                    <a:pt x="3919533" y="1002901"/>
                  </a:lnTo>
                  <a:lnTo>
                    <a:pt x="3896848" y="988968"/>
                  </a:lnTo>
                  <a:lnTo>
                    <a:pt x="3885885" y="978701"/>
                  </a:lnTo>
                  <a:lnTo>
                    <a:pt x="3873703" y="948576"/>
                  </a:lnTo>
                  <a:lnTo>
                    <a:pt x="3870629" y="914130"/>
                  </a:lnTo>
                  <a:lnTo>
                    <a:pt x="3877061" y="883223"/>
                  </a:lnTo>
                  <a:lnTo>
                    <a:pt x="3905015" y="839515"/>
                  </a:lnTo>
                  <a:lnTo>
                    <a:pt x="3957553" y="781655"/>
                  </a:lnTo>
                  <a:lnTo>
                    <a:pt x="4007243" y="733382"/>
                  </a:lnTo>
                  <a:lnTo>
                    <a:pt x="4067070" y="690093"/>
                  </a:lnTo>
                  <a:lnTo>
                    <a:pt x="4112548" y="665888"/>
                  </a:lnTo>
                  <a:lnTo>
                    <a:pt x="4163176" y="643432"/>
                  </a:lnTo>
                  <a:lnTo>
                    <a:pt x="4215702" y="622923"/>
                  </a:lnTo>
                  <a:lnTo>
                    <a:pt x="4266344" y="606008"/>
                  </a:lnTo>
                  <a:lnTo>
                    <a:pt x="4319266" y="593812"/>
                  </a:lnTo>
                  <a:lnTo>
                    <a:pt x="4372814" y="585662"/>
                  </a:lnTo>
                  <a:lnTo>
                    <a:pt x="4423909" y="582039"/>
                  </a:lnTo>
                  <a:lnTo>
                    <a:pt x="4473913" y="583549"/>
                  </a:lnTo>
                  <a:lnTo>
                    <a:pt x="4522264" y="589289"/>
                  </a:lnTo>
                  <a:lnTo>
                    <a:pt x="4567150" y="599639"/>
                  </a:lnTo>
                  <a:lnTo>
                    <a:pt x="4626292" y="618620"/>
                  </a:lnTo>
                  <a:lnTo>
                    <a:pt x="4681868" y="647164"/>
                  </a:lnTo>
                  <a:lnTo>
                    <a:pt x="4737387" y="690005"/>
                  </a:lnTo>
                  <a:lnTo>
                    <a:pt x="4769280" y="706486"/>
                  </a:lnTo>
                  <a:lnTo>
                    <a:pt x="4790409" y="708659"/>
                  </a:lnTo>
                  <a:lnTo>
                    <a:pt x="4811498" y="704555"/>
                  </a:lnTo>
                  <a:lnTo>
                    <a:pt x="4843101" y="687921"/>
                  </a:lnTo>
                  <a:lnTo>
                    <a:pt x="4901339" y="635797"/>
                  </a:lnTo>
                  <a:lnTo>
                    <a:pt x="4954653" y="574821"/>
                  </a:lnTo>
                  <a:lnTo>
                    <a:pt x="5000193" y="513384"/>
                  </a:lnTo>
                  <a:lnTo>
                    <a:pt x="5037394" y="450859"/>
                  </a:lnTo>
                  <a:lnTo>
                    <a:pt x="5048854" y="402052"/>
                  </a:lnTo>
                  <a:lnTo>
                    <a:pt x="5045295" y="374093"/>
                  </a:lnTo>
                  <a:lnTo>
                    <a:pt x="5034744" y="349968"/>
                  </a:lnTo>
                  <a:lnTo>
                    <a:pt x="5018358" y="327548"/>
                  </a:lnTo>
                  <a:lnTo>
                    <a:pt x="4990017" y="312124"/>
                  </a:lnTo>
                  <a:lnTo>
                    <a:pt x="4951685" y="303709"/>
                  </a:lnTo>
                  <a:lnTo>
                    <a:pt x="4903453" y="303869"/>
                  </a:lnTo>
                  <a:lnTo>
                    <a:pt x="4847701" y="314078"/>
                  </a:lnTo>
                  <a:lnTo>
                    <a:pt x="4785488" y="332654"/>
                  </a:lnTo>
                  <a:lnTo>
                    <a:pt x="4750883" y="345796"/>
                  </a:lnTo>
                  <a:lnTo>
                    <a:pt x="4714944" y="360407"/>
                  </a:lnTo>
                  <a:lnTo>
                    <a:pt x="4678117" y="377166"/>
                  </a:lnTo>
                  <a:lnTo>
                    <a:pt x="4640698" y="395358"/>
                  </a:lnTo>
                  <a:lnTo>
                    <a:pt x="4602883" y="414505"/>
                  </a:lnTo>
                  <a:lnTo>
                    <a:pt x="4565975" y="435459"/>
                  </a:lnTo>
                  <a:lnTo>
                    <a:pt x="4529671" y="457617"/>
                  </a:lnTo>
                  <a:lnTo>
                    <a:pt x="4493770" y="480577"/>
                  </a:lnTo>
                  <a:lnTo>
                    <a:pt x="4459308" y="505243"/>
                  </a:lnTo>
                  <a:lnTo>
                    <a:pt x="4425804" y="531046"/>
                  </a:lnTo>
                  <a:lnTo>
                    <a:pt x="4362842" y="583502"/>
                  </a:lnTo>
                  <a:lnTo>
                    <a:pt x="4307562" y="634112"/>
                  </a:lnTo>
                  <a:lnTo>
                    <a:pt x="4265056" y="683901"/>
                  </a:lnTo>
                  <a:lnTo>
                    <a:pt x="4234077" y="730986"/>
                  </a:lnTo>
                  <a:lnTo>
                    <a:pt x="4211229" y="790379"/>
                  </a:lnTo>
                  <a:lnTo>
                    <a:pt x="4205475" y="827052"/>
                  </a:lnTo>
                  <a:lnTo>
                    <a:pt x="4212275" y="859730"/>
                  </a:lnTo>
                  <a:lnTo>
                    <a:pt x="4219002" y="874995"/>
                  </a:lnTo>
                  <a:lnTo>
                    <a:pt x="4245193" y="901314"/>
                  </a:lnTo>
                  <a:lnTo>
                    <a:pt x="4302520" y="932743"/>
                  </a:lnTo>
                  <a:lnTo>
                    <a:pt x="4351332" y="950377"/>
                  </a:lnTo>
                  <a:lnTo>
                    <a:pt x="4412022" y="969913"/>
                  </a:lnTo>
                  <a:lnTo>
                    <a:pt x="4468630" y="984054"/>
                  </a:lnTo>
                  <a:lnTo>
                    <a:pt x="4519916" y="994239"/>
                  </a:lnTo>
                  <a:lnTo>
                    <a:pt x="4581232" y="1005380"/>
                  </a:lnTo>
                  <a:lnTo>
                    <a:pt x="4611482" y="10108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96083" y="5302206"/>
              <a:ext cx="2253099" cy="183142"/>
            </a:xfrm>
            <a:custGeom>
              <a:avLst/>
              <a:gdLst/>
              <a:ahLst/>
              <a:cxnLst/>
              <a:rect l="0" t="0" r="0" b="0"/>
              <a:pathLst>
                <a:path w="2253099" h="183142">
                  <a:moveTo>
                    <a:pt x="2253098" y="183141"/>
                  </a:moveTo>
                  <a:lnTo>
                    <a:pt x="2204168" y="163355"/>
                  </a:lnTo>
                  <a:lnTo>
                    <a:pt x="2143844" y="145693"/>
                  </a:lnTo>
                  <a:lnTo>
                    <a:pt x="2086388" y="129063"/>
                  </a:lnTo>
                  <a:lnTo>
                    <a:pt x="2053050" y="121352"/>
                  </a:lnTo>
                  <a:lnTo>
                    <a:pt x="2017957" y="113873"/>
                  </a:lnTo>
                  <a:lnTo>
                    <a:pt x="1977015" y="105377"/>
                  </a:lnTo>
                  <a:lnTo>
                    <a:pt x="1932172" y="96203"/>
                  </a:lnTo>
                  <a:lnTo>
                    <a:pt x="1884729" y="86578"/>
                  </a:lnTo>
                  <a:lnTo>
                    <a:pt x="1833214" y="76651"/>
                  </a:lnTo>
                  <a:lnTo>
                    <a:pt x="1778983" y="66524"/>
                  </a:lnTo>
                  <a:lnTo>
                    <a:pt x="1722942" y="56263"/>
                  </a:lnTo>
                  <a:lnTo>
                    <a:pt x="1663354" y="47083"/>
                  </a:lnTo>
                  <a:lnTo>
                    <a:pt x="1601403" y="38623"/>
                  </a:lnTo>
                  <a:lnTo>
                    <a:pt x="1537875" y="30644"/>
                  </a:lnTo>
                  <a:lnTo>
                    <a:pt x="1470956" y="24154"/>
                  </a:lnTo>
                  <a:lnTo>
                    <a:pt x="1401777" y="18658"/>
                  </a:lnTo>
                  <a:lnTo>
                    <a:pt x="1331091" y="13824"/>
                  </a:lnTo>
                  <a:lnTo>
                    <a:pt x="1259401" y="9432"/>
                  </a:lnTo>
                  <a:lnTo>
                    <a:pt x="1187041" y="5333"/>
                  </a:lnTo>
                  <a:lnTo>
                    <a:pt x="1114234" y="1432"/>
                  </a:lnTo>
                  <a:lnTo>
                    <a:pt x="1039960" y="0"/>
                  </a:lnTo>
                  <a:lnTo>
                    <a:pt x="964708" y="216"/>
                  </a:lnTo>
                  <a:lnTo>
                    <a:pt x="888804" y="1529"/>
                  </a:lnTo>
                  <a:lnTo>
                    <a:pt x="812464" y="5914"/>
                  </a:lnTo>
                  <a:lnTo>
                    <a:pt x="735835" y="12347"/>
                  </a:lnTo>
                  <a:lnTo>
                    <a:pt x="659012" y="20145"/>
                  </a:lnTo>
                  <a:lnTo>
                    <a:pt x="582061" y="28854"/>
                  </a:lnTo>
                  <a:lnTo>
                    <a:pt x="505024" y="38169"/>
                  </a:lnTo>
                  <a:lnTo>
                    <a:pt x="427930" y="47888"/>
                  </a:lnTo>
                  <a:lnTo>
                    <a:pt x="358986" y="59047"/>
                  </a:lnTo>
                  <a:lnTo>
                    <a:pt x="295476" y="71166"/>
                  </a:lnTo>
                  <a:lnTo>
                    <a:pt x="235588" y="83924"/>
                  </a:lnTo>
                  <a:lnTo>
                    <a:pt x="182795" y="94770"/>
                  </a:lnTo>
                  <a:lnTo>
                    <a:pt x="134731" y="104339"/>
                  </a:lnTo>
                  <a:lnTo>
                    <a:pt x="89821" y="113059"/>
                  </a:lnTo>
                  <a:lnTo>
                    <a:pt x="39920" y="122748"/>
                  </a:lnTo>
                  <a:lnTo>
                    <a:pt x="0" y="130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021678" y="3737616"/>
            <a:ext cx="1505576" cy="621833"/>
            <a:chOff x="3021678" y="3737616"/>
            <a:chExt cx="1505576" cy="621833"/>
          </a:xfrm>
        </p:grpSpPr>
        <p:sp>
          <p:nvSpPr>
            <p:cNvPr id="71" name="Freeform 70"/>
            <p:cNvSpPr/>
            <p:nvPr/>
          </p:nvSpPr>
          <p:spPr>
            <a:xfrm>
              <a:off x="3853430" y="3969243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9756"/>
                  </a:lnTo>
                  <a:lnTo>
                    <a:pt x="9553" y="217257"/>
                  </a:lnTo>
                  <a:lnTo>
                    <a:pt x="10336" y="276795"/>
                  </a:lnTo>
                  <a:lnTo>
                    <a:pt x="10490" y="338945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61474" y="3921540"/>
              <a:ext cx="284636" cy="387689"/>
            </a:xfrm>
            <a:custGeom>
              <a:avLst/>
              <a:gdLst/>
              <a:ahLst/>
              <a:cxnLst/>
              <a:rect l="0" t="0" r="0" b="0"/>
              <a:pathLst>
                <a:path w="284636" h="387689">
                  <a:moveTo>
                    <a:pt x="186754" y="5589"/>
                  </a:moveTo>
                  <a:lnTo>
                    <a:pt x="169986" y="0"/>
                  </a:lnTo>
                  <a:lnTo>
                    <a:pt x="152395" y="376"/>
                  </a:lnTo>
                  <a:lnTo>
                    <a:pt x="102160" y="14478"/>
                  </a:lnTo>
                  <a:lnTo>
                    <a:pt x="49835" y="44902"/>
                  </a:lnTo>
                  <a:lnTo>
                    <a:pt x="12694" y="65461"/>
                  </a:lnTo>
                  <a:lnTo>
                    <a:pt x="5203" y="74749"/>
                  </a:lnTo>
                  <a:lnTo>
                    <a:pt x="0" y="97548"/>
                  </a:lnTo>
                  <a:lnTo>
                    <a:pt x="7826" y="120159"/>
                  </a:lnTo>
                  <a:lnTo>
                    <a:pt x="41702" y="175051"/>
                  </a:lnTo>
                  <a:lnTo>
                    <a:pt x="59489" y="227579"/>
                  </a:lnTo>
                  <a:lnTo>
                    <a:pt x="63306" y="241320"/>
                  </a:lnTo>
                  <a:lnTo>
                    <a:pt x="70530" y="250481"/>
                  </a:lnTo>
                  <a:lnTo>
                    <a:pt x="91035" y="260659"/>
                  </a:lnTo>
                  <a:lnTo>
                    <a:pt x="143496" y="267193"/>
                  </a:lnTo>
                  <a:lnTo>
                    <a:pt x="192004" y="268325"/>
                  </a:lnTo>
                  <a:lnTo>
                    <a:pt x="241082" y="271000"/>
                  </a:lnTo>
                  <a:lnTo>
                    <a:pt x="267052" y="279917"/>
                  </a:lnTo>
                  <a:lnTo>
                    <a:pt x="275380" y="287911"/>
                  </a:lnTo>
                  <a:lnTo>
                    <a:pt x="284635" y="309270"/>
                  </a:lnTo>
                  <a:lnTo>
                    <a:pt x="282509" y="331241"/>
                  </a:lnTo>
                  <a:lnTo>
                    <a:pt x="273765" y="351535"/>
                  </a:lnTo>
                  <a:lnTo>
                    <a:pt x="262080" y="368353"/>
                  </a:lnTo>
                  <a:lnTo>
                    <a:pt x="242849" y="380507"/>
                  </a:lnTo>
                  <a:lnTo>
                    <a:pt x="231169" y="385386"/>
                  </a:lnTo>
                  <a:lnTo>
                    <a:pt x="205714" y="387688"/>
                  </a:lnTo>
                  <a:lnTo>
                    <a:pt x="144210" y="376551"/>
                  </a:lnTo>
                  <a:lnTo>
                    <a:pt x="134111" y="374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53513" y="3903199"/>
              <a:ext cx="273741" cy="358574"/>
            </a:xfrm>
            <a:custGeom>
              <a:avLst/>
              <a:gdLst/>
              <a:ahLst/>
              <a:cxnLst/>
              <a:rect l="0" t="0" r="0" b="0"/>
              <a:pathLst>
                <a:path w="273741" h="358574">
                  <a:moveTo>
                    <a:pt x="0" y="66044"/>
                  </a:moveTo>
                  <a:lnTo>
                    <a:pt x="9575" y="41998"/>
                  </a:lnTo>
                  <a:lnTo>
                    <a:pt x="20243" y="27671"/>
                  </a:lnTo>
                  <a:lnTo>
                    <a:pt x="39023" y="16624"/>
                  </a:lnTo>
                  <a:lnTo>
                    <a:pt x="89206" y="0"/>
                  </a:lnTo>
                  <a:lnTo>
                    <a:pt x="130286" y="202"/>
                  </a:lnTo>
                  <a:lnTo>
                    <a:pt x="151881" y="11045"/>
                  </a:lnTo>
                  <a:lnTo>
                    <a:pt x="184809" y="41012"/>
                  </a:lnTo>
                  <a:lnTo>
                    <a:pt x="201117" y="79164"/>
                  </a:lnTo>
                  <a:lnTo>
                    <a:pt x="207769" y="133103"/>
                  </a:lnTo>
                  <a:lnTo>
                    <a:pt x="201611" y="188995"/>
                  </a:lnTo>
                  <a:lnTo>
                    <a:pt x="186010" y="233830"/>
                  </a:lnTo>
                  <a:lnTo>
                    <a:pt x="155424" y="294493"/>
                  </a:lnTo>
                  <a:lnTo>
                    <a:pt x="114097" y="339583"/>
                  </a:lnTo>
                  <a:lnTo>
                    <a:pt x="93993" y="355683"/>
                  </a:lnTo>
                  <a:lnTo>
                    <a:pt x="84889" y="358573"/>
                  </a:lnTo>
                  <a:lnTo>
                    <a:pt x="76480" y="358159"/>
                  </a:lnTo>
                  <a:lnTo>
                    <a:pt x="68534" y="355544"/>
                  </a:lnTo>
                  <a:lnTo>
                    <a:pt x="63237" y="347951"/>
                  </a:lnTo>
                  <a:lnTo>
                    <a:pt x="57351" y="323918"/>
                  </a:lnTo>
                  <a:lnTo>
                    <a:pt x="59626" y="288680"/>
                  </a:lnTo>
                  <a:lnTo>
                    <a:pt x="70954" y="266769"/>
                  </a:lnTo>
                  <a:lnTo>
                    <a:pt x="97062" y="237822"/>
                  </a:lnTo>
                  <a:lnTo>
                    <a:pt x="127025" y="217547"/>
                  </a:lnTo>
                  <a:lnTo>
                    <a:pt x="137325" y="212670"/>
                  </a:lnTo>
                  <a:lnTo>
                    <a:pt x="158129" y="210370"/>
                  </a:lnTo>
                  <a:lnTo>
                    <a:pt x="179074" y="214417"/>
                  </a:lnTo>
                  <a:lnTo>
                    <a:pt x="209426" y="229849"/>
                  </a:lnTo>
                  <a:lnTo>
                    <a:pt x="259820" y="273633"/>
                  </a:lnTo>
                  <a:lnTo>
                    <a:pt x="273740" y="287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54880" y="3737616"/>
              <a:ext cx="988147" cy="621833"/>
            </a:xfrm>
            <a:custGeom>
              <a:avLst/>
              <a:gdLst/>
              <a:ahLst/>
              <a:cxnLst/>
              <a:rect l="0" t="0" r="0" b="0"/>
              <a:pathLst>
                <a:path w="988147" h="621833">
                  <a:moveTo>
                    <a:pt x="135337" y="610653"/>
                  </a:moveTo>
                  <a:lnTo>
                    <a:pt x="146516" y="621832"/>
                  </a:lnTo>
                  <a:lnTo>
                    <a:pt x="150978" y="620445"/>
                  </a:lnTo>
                  <a:lnTo>
                    <a:pt x="159057" y="606426"/>
                  </a:lnTo>
                  <a:lnTo>
                    <a:pt x="164592" y="566637"/>
                  </a:lnTo>
                  <a:lnTo>
                    <a:pt x="160643" y="512213"/>
                  </a:lnTo>
                  <a:lnTo>
                    <a:pt x="152064" y="451634"/>
                  </a:lnTo>
                  <a:lnTo>
                    <a:pt x="138685" y="393498"/>
                  </a:lnTo>
                  <a:lnTo>
                    <a:pt x="121278" y="337431"/>
                  </a:lnTo>
                  <a:lnTo>
                    <a:pt x="89176" y="281219"/>
                  </a:lnTo>
                  <a:lnTo>
                    <a:pt x="50310" y="227515"/>
                  </a:lnTo>
                  <a:lnTo>
                    <a:pt x="17243" y="171847"/>
                  </a:lnTo>
                  <a:lnTo>
                    <a:pt x="2522" y="143837"/>
                  </a:lnTo>
                  <a:lnTo>
                    <a:pt x="0" y="130986"/>
                  </a:lnTo>
                  <a:lnTo>
                    <a:pt x="3438" y="107349"/>
                  </a:lnTo>
                  <a:lnTo>
                    <a:pt x="9970" y="98472"/>
                  </a:lnTo>
                  <a:lnTo>
                    <a:pt x="29706" y="85490"/>
                  </a:lnTo>
                  <a:lnTo>
                    <a:pt x="88909" y="67623"/>
                  </a:lnTo>
                  <a:lnTo>
                    <a:pt x="138478" y="57601"/>
                  </a:lnTo>
                  <a:lnTo>
                    <a:pt x="194622" y="50503"/>
                  </a:lnTo>
                  <a:lnTo>
                    <a:pt x="251033" y="38182"/>
                  </a:lnTo>
                  <a:lnTo>
                    <a:pt x="311266" y="31719"/>
                  </a:lnTo>
                  <a:lnTo>
                    <a:pt x="359949" y="24736"/>
                  </a:lnTo>
                  <a:lnTo>
                    <a:pt x="422034" y="18664"/>
                  </a:lnTo>
                  <a:lnTo>
                    <a:pt x="472968" y="12939"/>
                  </a:lnTo>
                  <a:lnTo>
                    <a:pt x="525104" y="11243"/>
                  </a:lnTo>
                  <a:lnTo>
                    <a:pt x="577597" y="10740"/>
                  </a:lnTo>
                  <a:lnTo>
                    <a:pt x="630196" y="10592"/>
                  </a:lnTo>
                  <a:lnTo>
                    <a:pt x="679706" y="7428"/>
                  </a:lnTo>
                  <a:lnTo>
                    <a:pt x="727130" y="2201"/>
                  </a:lnTo>
                  <a:lnTo>
                    <a:pt x="789968" y="435"/>
                  </a:lnTo>
                  <a:lnTo>
                    <a:pt x="849780" y="1256"/>
                  </a:lnTo>
                  <a:lnTo>
                    <a:pt x="904255" y="7262"/>
                  </a:lnTo>
                  <a:lnTo>
                    <a:pt x="959530" y="6764"/>
                  </a:lnTo>
                  <a:lnTo>
                    <a:pt x="9881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21678" y="3969243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52643" y="0"/>
                  </a:moveTo>
                  <a:lnTo>
                    <a:pt x="44310" y="37478"/>
                  </a:lnTo>
                  <a:lnTo>
                    <a:pt x="36959" y="94491"/>
                  </a:lnTo>
                  <a:lnTo>
                    <a:pt x="27589" y="150440"/>
                  </a:lnTo>
                  <a:lnTo>
                    <a:pt x="17403" y="211471"/>
                  </a:lnTo>
                  <a:lnTo>
                    <a:pt x="6977" y="268419"/>
                  </a:lnTo>
                  <a:lnTo>
                    <a:pt x="1378" y="32814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95378" y="3958715"/>
              <a:ext cx="287627" cy="310794"/>
            </a:xfrm>
            <a:custGeom>
              <a:avLst/>
              <a:gdLst/>
              <a:ahLst/>
              <a:cxnLst/>
              <a:rect l="0" t="0" r="0" b="0"/>
              <a:pathLst>
                <a:path w="287627" h="310794">
                  <a:moveTo>
                    <a:pt x="126342" y="0"/>
                  </a:moveTo>
                  <a:lnTo>
                    <a:pt x="102623" y="53027"/>
                  </a:lnTo>
                  <a:lnTo>
                    <a:pt x="80669" y="111643"/>
                  </a:lnTo>
                  <a:lnTo>
                    <a:pt x="63854" y="173308"/>
                  </a:lnTo>
                  <a:lnTo>
                    <a:pt x="54857" y="231155"/>
                  </a:lnTo>
                  <a:lnTo>
                    <a:pt x="58888" y="270481"/>
                  </a:lnTo>
                  <a:lnTo>
                    <a:pt x="67507" y="290230"/>
                  </a:lnTo>
                  <a:lnTo>
                    <a:pt x="73080" y="298771"/>
                  </a:lnTo>
                  <a:lnTo>
                    <a:pt x="81475" y="304466"/>
                  </a:lnTo>
                  <a:lnTo>
                    <a:pt x="103282" y="310793"/>
                  </a:lnTo>
                  <a:lnTo>
                    <a:pt x="128571" y="307366"/>
                  </a:lnTo>
                  <a:lnTo>
                    <a:pt x="187250" y="286878"/>
                  </a:lnTo>
                  <a:lnTo>
                    <a:pt x="248949" y="234964"/>
                  </a:lnTo>
                  <a:lnTo>
                    <a:pt x="276036" y="205856"/>
                  </a:lnTo>
                  <a:lnTo>
                    <a:pt x="285679" y="187418"/>
                  </a:lnTo>
                  <a:lnTo>
                    <a:pt x="287626" y="167524"/>
                  </a:lnTo>
                  <a:lnTo>
                    <a:pt x="286507" y="157307"/>
                  </a:lnTo>
                  <a:lnTo>
                    <a:pt x="279912" y="150495"/>
                  </a:lnTo>
                  <a:lnTo>
                    <a:pt x="256986" y="142925"/>
                  </a:lnTo>
                  <a:lnTo>
                    <a:pt x="222373" y="144253"/>
                  </a:lnTo>
                  <a:lnTo>
                    <a:pt x="168624" y="166771"/>
                  </a:lnTo>
                  <a:lnTo>
                    <a:pt x="105300" y="197698"/>
                  </a:lnTo>
                  <a:lnTo>
                    <a:pt x="45408" y="22451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3961463" y="3358042"/>
            <a:ext cx="177328" cy="316404"/>
          </a:xfrm>
          <a:custGeom>
            <a:avLst/>
            <a:gdLst/>
            <a:ahLst/>
            <a:cxnLst/>
            <a:rect l="0" t="0" r="0" b="0"/>
            <a:pathLst>
              <a:path w="177328" h="316404">
                <a:moveTo>
                  <a:pt x="165708" y="21605"/>
                </a:moveTo>
                <a:lnTo>
                  <a:pt x="154529" y="4838"/>
                </a:lnTo>
                <a:lnTo>
                  <a:pt x="147727" y="1068"/>
                </a:lnTo>
                <a:lnTo>
                  <a:pt x="130810" y="0"/>
                </a:lnTo>
                <a:lnTo>
                  <a:pt x="101556" y="11564"/>
                </a:lnTo>
                <a:lnTo>
                  <a:pt x="44869" y="59097"/>
                </a:lnTo>
                <a:lnTo>
                  <a:pt x="22409" y="92116"/>
                </a:lnTo>
                <a:lnTo>
                  <a:pt x="6525" y="131534"/>
                </a:lnTo>
                <a:lnTo>
                  <a:pt x="0" y="178439"/>
                </a:lnTo>
                <a:lnTo>
                  <a:pt x="2593" y="190502"/>
                </a:lnTo>
                <a:lnTo>
                  <a:pt x="7832" y="199714"/>
                </a:lnTo>
                <a:lnTo>
                  <a:pt x="14834" y="207025"/>
                </a:lnTo>
                <a:lnTo>
                  <a:pt x="23011" y="209559"/>
                </a:lnTo>
                <a:lnTo>
                  <a:pt x="41456" y="206136"/>
                </a:lnTo>
                <a:lnTo>
                  <a:pt x="71570" y="185466"/>
                </a:lnTo>
                <a:lnTo>
                  <a:pt x="128587" y="123011"/>
                </a:lnTo>
                <a:lnTo>
                  <a:pt x="172549" y="59903"/>
                </a:lnTo>
                <a:lnTo>
                  <a:pt x="176118" y="57665"/>
                </a:lnTo>
                <a:lnTo>
                  <a:pt x="177327" y="59683"/>
                </a:lnTo>
                <a:lnTo>
                  <a:pt x="164879" y="121900"/>
                </a:lnTo>
                <a:lnTo>
                  <a:pt x="158053" y="170645"/>
                </a:lnTo>
                <a:lnTo>
                  <a:pt x="155747" y="233929"/>
                </a:lnTo>
                <a:lnTo>
                  <a:pt x="163587" y="296285"/>
                </a:lnTo>
                <a:lnTo>
                  <a:pt x="165708" y="31640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3442818" y="4369326"/>
            <a:ext cx="1158136" cy="631711"/>
            <a:chOff x="3442818" y="4369326"/>
            <a:chExt cx="1158136" cy="631711"/>
          </a:xfrm>
        </p:grpSpPr>
        <p:sp>
          <p:nvSpPr>
            <p:cNvPr id="79" name="Freeform 78"/>
            <p:cNvSpPr/>
            <p:nvPr/>
          </p:nvSpPr>
          <p:spPr>
            <a:xfrm>
              <a:off x="3834926" y="4443026"/>
              <a:ext cx="50090" cy="410612"/>
            </a:xfrm>
            <a:custGeom>
              <a:avLst/>
              <a:gdLst/>
              <a:ahLst/>
              <a:cxnLst/>
              <a:rect l="0" t="0" r="0" b="0"/>
              <a:pathLst>
                <a:path w="50090" h="410612">
                  <a:moveTo>
                    <a:pt x="50089" y="0"/>
                  </a:moveTo>
                  <a:lnTo>
                    <a:pt x="35435" y="55140"/>
                  </a:lnTo>
                  <a:lnTo>
                    <a:pt x="25340" y="114734"/>
                  </a:lnTo>
                  <a:lnTo>
                    <a:pt x="18423" y="157447"/>
                  </a:lnTo>
                  <a:lnTo>
                    <a:pt x="11449" y="199828"/>
                  </a:lnTo>
                  <a:lnTo>
                    <a:pt x="2115" y="261979"/>
                  </a:lnTo>
                  <a:lnTo>
                    <a:pt x="0" y="316789"/>
                  </a:lnTo>
                  <a:lnTo>
                    <a:pt x="6053" y="374704"/>
                  </a:lnTo>
                  <a:lnTo>
                    <a:pt x="797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69898" y="4421969"/>
              <a:ext cx="109916" cy="203739"/>
            </a:xfrm>
            <a:custGeom>
              <a:avLst/>
              <a:gdLst/>
              <a:ahLst/>
              <a:cxnLst/>
              <a:rect l="0" t="0" r="0" b="0"/>
              <a:pathLst>
                <a:path w="109916" h="203739">
                  <a:moveTo>
                    <a:pt x="46744" y="0"/>
                  </a:moveTo>
                  <a:lnTo>
                    <a:pt x="31103" y="17980"/>
                  </a:lnTo>
                  <a:lnTo>
                    <a:pt x="11900" y="69741"/>
                  </a:lnTo>
                  <a:lnTo>
                    <a:pt x="0" y="123437"/>
                  </a:lnTo>
                  <a:lnTo>
                    <a:pt x="6489" y="175984"/>
                  </a:lnTo>
                  <a:lnTo>
                    <a:pt x="9378" y="187513"/>
                  </a:lnTo>
                  <a:lnTo>
                    <a:pt x="15985" y="195198"/>
                  </a:lnTo>
                  <a:lnTo>
                    <a:pt x="35803" y="203738"/>
                  </a:lnTo>
                  <a:lnTo>
                    <a:pt x="57089" y="201294"/>
                  </a:lnTo>
                  <a:lnTo>
                    <a:pt x="10991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42984" y="4443026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42114" y="0"/>
                  </a:moveTo>
                  <a:lnTo>
                    <a:pt x="38994" y="48930"/>
                  </a:lnTo>
                  <a:lnTo>
                    <a:pt x="33781" y="96776"/>
                  </a:lnTo>
                  <a:lnTo>
                    <a:pt x="32236" y="147997"/>
                  </a:lnTo>
                  <a:lnTo>
                    <a:pt x="26125" y="206528"/>
                  </a:lnTo>
                  <a:lnTo>
                    <a:pt x="13653" y="266357"/>
                  </a:lnTo>
                  <a:lnTo>
                    <a:pt x="3044" y="31439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30333" y="4411440"/>
              <a:ext cx="133750" cy="191922"/>
            </a:xfrm>
            <a:custGeom>
              <a:avLst/>
              <a:gdLst/>
              <a:ahLst/>
              <a:cxnLst/>
              <a:rect l="0" t="0" r="0" b="0"/>
              <a:pathLst>
                <a:path w="133750" h="191922">
                  <a:moveTo>
                    <a:pt x="17936" y="0"/>
                  </a:moveTo>
                  <a:lnTo>
                    <a:pt x="3465" y="34792"/>
                  </a:lnTo>
                  <a:lnTo>
                    <a:pt x="0" y="77899"/>
                  </a:lnTo>
                  <a:lnTo>
                    <a:pt x="7032" y="113938"/>
                  </a:lnTo>
                  <a:lnTo>
                    <a:pt x="36358" y="168209"/>
                  </a:lnTo>
                  <a:lnTo>
                    <a:pt x="53030" y="183164"/>
                  </a:lnTo>
                  <a:lnTo>
                    <a:pt x="62389" y="188790"/>
                  </a:lnTo>
                  <a:lnTo>
                    <a:pt x="82146" y="191921"/>
                  </a:lnTo>
                  <a:lnTo>
                    <a:pt x="109881" y="187107"/>
                  </a:lnTo>
                  <a:lnTo>
                    <a:pt x="13374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64082" y="4369326"/>
              <a:ext cx="94758" cy="473784"/>
            </a:xfrm>
            <a:custGeom>
              <a:avLst/>
              <a:gdLst/>
              <a:ahLst/>
              <a:cxnLst/>
              <a:rect l="0" t="0" r="0" b="0"/>
              <a:pathLst>
                <a:path w="94758" h="473784">
                  <a:moveTo>
                    <a:pt x="94757" y="0"/>
                  </a:moveTo>
                  <a:lnTo>
                    <a:pt x="71038" y="58617"/>
                  </a:lnTo>
                  <a:lnTo>
                    <a:pt x="52755" y="115214"/>
                  </a:lnTo>
                  <a:lnTo>
                    <a:pt x="36280" y="169547"/>
                  </a:lnTo>
                  <a:lnTo>
                    <a:pt x="26615" y="230153"/>
                  </a:lnTo>
                  <a:lnTo>
                    <a:pt x="13456" y="287195"/>
                  </a:lnTo>
                  <a:lnTo>
                    <a:pt x="3679" y="348779"/>
                  </a:lnTo>
                  <a:lnTo>
                    <a:pt x="727" y="409143"/>
                  </a:lnTo>
                  <a:lnTo>
                    <a:pt x="216" y="446051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00746" y="4874694"/>
              <a:ext cx="1000208" cy="126343"/>
            </a:xfrm>
            <a:custGeom>
              <a:avLst/>
              <a:gdLst/>
              <a:ahLst/>
              <a:cxnLst/>
              <a:rect l="0" t="0" r="0" b="0"/>
              <a:pathLst>
                <a:path w="1000208" h="126343">
                  <a:moveTo>
                    <a:pt x="0" y="126342"/>
                  </a:moveTo>
                  <a:lnTo>
                    <a:pt x="37478" y="118009"/>
                  </a:lnTo>
                  <a:lnTo>
                    <a:pt x="94490" y="110658"/>
                  </a:lnTo>
                  <a:lnTo>
                    <a:pt x="144850" y="101288"/>
                  </a:lnTo>
                  <a:lnTo>
                    <a:pt x="208203" y="94877"/>
                  </a:lnTo>
                  <a:lnTo>
                    <a:pt x="263291" y="87903"/>
                  </a:lnTo>
                  <a:lnTo>
                    <a:pt x="325012" y="81834"/>
                  </a:lnTo>
                  <a:lnTo>
                    <a:pt x="382265" y="75306"/>
                  </a:lnTo>
                  <a:lnTo>
                    <a:pt x="439803" y="65611"/>
                  </a:lnTo>
                  <a:lnTo>
                    <a:pt x="503162" y="55551"/>
                  </a:lnTo>
                  <a:lnTo>
                    <a:pt x="549947" y="50385"/>
                  </a:lnTo>
                  <a:lnTo>
                    <a:pt x="612570" y="43748"/>
                  </a:lnTo>
                  <a:lnTo>
                    <a:pt x="661393" y="37009"/>
                  </a:lnTo>
                  <a:lnTo>
                    <a:pt x="721888" y="25421"/>
                  </a:lnTo>
                  <a:lnTo>
                    <a:pt x="778898" y="18799"/>
                  </a:lnTo>
                  <a:lnTo>
                    <a:pt x="835219" y="12162"/>
                  </a:lnTo>
                  <a:lnTo>
                    <a:pt x="888540" y="11013"/>
                  </a:lnTo>
                  <a:lnTo>
                    <a:pt x="951460" y="9455"/>
                  </a:lnTo>
                  <a:lnTo>
                    <a:pt x="10002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42818" y="4600953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0" y="42114"/>
                  </a:moveTo>
                  <a:lnTo>
                    <a:pt x="62281" y="24156"/>
                  </a:lnTo>
                  <a:lnTo>
                    <a:pt x="116331" y="10447"/>
                  </a:lnTo>
                  <a:lnTo>
                    <a:pt x="172068" y="2064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868897" y="3811316"/>
            <a:ext cx="342503" cy="442198"/>
            <a:chOff x="3868897" y="3811316"/>
            <a:chExt cx="342503" cy="442198"/>
          </a:xfrm>
        </p:grpSpPr>
        <p:sp>
          <p:nvSpPr>
            <p:cNvPr id="87" name="Freeform 86"/>
            <p:cNvSpPr/>
            <p:nvPr/>
          </p:nvSpPr>
          <p:spPr>
            <a:xfrm>
              <a:off x="4000829" y="3958715"/>
              <a:ext cx="189514" cy="294799"/>
            </a:xfrm>
            <a:custGeom>
              <a:avLst/>
              <a:gdLst/>
              <a:ahLst/>
              <a:cxnLst/>
              <a:rect l="0" t="0" r="0" b="0"/>
              <a:pathLst>
                <a:path w="189514" h="294799">
                  <a:moveTo>
                    <a:pt x="0" y="0"/>
                  </a:moveTo>
                  <a:lnTo>
                    <a:pt x="9575" y="31282"/>
                  </a:lnTo>
                  <a:lnTo>
                    <a:pt x="47325" y="86449"/>
                  </a:lnTo>
                  <a:lnTo>
                    <a:pt x="82138" y="138002"/>
                  </a:lnTo>
                  <a:lnTo>
                    <a:pt x="111891" y="193246"/>
                  </a:lnTo>
                  <a:lnTo>
                    <a:pt x="161412" y="255385"/>
                  </a:lnTo>
                  <a:lnTo>
                    <a:pt x="183269" y="280990"/>
                  </a:lnTo>
                  <a:lnTo>
                    <a:pt x="18951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68897" y="3814217"/>
              <a:ext cx="100347" cy="60271"/>
            </a:xfrm>
            <a:custGeom>
              <a:avLst/>
              <a:gdLst/>
              <a:ahLst/>
              <a:cxnLst/>
              <a:rect l="0" t="0" r="0" b="0"/>
              <a:pathLst>
                <a:path w="100347" h="60271">
                  <a:moveTo>
                    <a:pt x="5590" y="7627"/>
                  </a:moveTo>
                  <a:lnTo>
                    <a:pt x="0" y="24395"/>
                  </a:lnTo>
                  <a:lnTo>
                    <a:pt x="1864" y="30504"/>
                  </a:lnTo>
                  <a:lnTo>
                    <a:pt x="6615" y="35747"/>
                  </a:lnTo>
                  <a:lnTo>
                    <a:pt x="13292" y="40412"/>
                  </a:lnTo>
                  <a:lnTo>
                    <a:pt x="20083" y="41182"/>
                  </a:lnTo>
                  <a:lnTo>
                    <a:pt x="33868" y="35799"/>
                  </a:lnTo>
                  <a:lnTo>
                    <a:pt x="75798" y="0"/>
                  </a:lnTo>
                  <a:lnTo>
                    <a:pt x="80471" y="203"/>
                  </a:lnTo>
                  <a:lnTo>
                    <a:pt x="83587" y="5018"/>
                  </a:lnTo>
                  <a:lnTo>
                    <a:pt x="100346" y="60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79813" y="3811316"/>
              <a:ext cx="31587" cy="200042"/>
            </a:xfrm>
            <a:custGeom>
              <a:avLst/>
              <a:gdLst/>
              <a:ahLst/>
              <a:cxnLst/>
              <a:rect l="0" t="0" r="0" b="0"/>
              <a:pathLst>
                <a:path w="31587" h="200042">
                  <a:moveTo>
                    <a:pt x="31586" y="0"/>
                  </a:moveTo>
                  <a:lnTo>
                    <a:pt x="25996" y="58617"/>
                  </a:lnTo>
                  <a:lnTo>
                    <a:pt x="14798" y="121196"/>
                  </a:lnTo>
                  <a:lnTo>
                    <a:pt x="8252" y="17740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4424646" y="4945059"/>
            <a:ext cx="150117" cy="578011"/>
          </a:xfrm>
          <a:custGeom>
            <a:avLst/>
            <a:gdLst/>
            <a:ahLst/>
            <a:cxnLst/>
            <a:rect l="0" t="0" r="0" b="0"/>
            <a:pathLst>
              <a:path w="150117" h="578011">
                <a:moveTo>
                  <a:pt x="28908" y="55977"/>
                </a:moveTo>
                <a:lnTo>
                  <a:pt x="38483" y="31931"/>
                </a:lnTo>
                <a:lnTo>
                  <a:pt x="49151" y="17603"/>
                </a:lnTo>
                <a:lnTo>
                  <a:pt x="73901" y="1973"/>
                </a:lnTo>
                <a:lnTo>
                  <a:pt x="96478" y="0"/>
                </a:lnTo>
                <a:lnTo>
                  <a:pt x="119771" y="4192"/>
                </a:lnTo>
                <a:lnTo>
                  <a:pt x="137922" y="13854"/>
                </a:lnTo>
                <a:lnTo>
                  <a:pt x="143698" y="22046"/>
                </a:lnTo>
                <a:lnTo>
                  <a:pt x="150116" y="43626"/>
                </a:lnTo>
                <a:lnTo>
                  <a:pt x="148139" y="76494"/>
                </a:lnTo>
                <a:lnTo>
                  <a:pt x="130599" y="132725"/>
                </a:lnTo>
                <a:lnTo>
                  <a:pt x="105860" y="193032"/>
                </a:lnTo>
                <a:lnTo>
                  <a:pt x="80807" y="246220"/>
                </a:lnTo>
                <a:lnTo>
                  <a:pt x="46358" y="308540"/>
                </a:lnTo>
                <a:lnTo>
                  <a:pt x="16937" y="370198"/>
                </a:lnTo>
                <a:lnTo>
                  <a:pt x="2410" y="414793"/>
                </a:lnTo>
                <a:lnTo>
                  <a:pt x="0" y="453841"/>
                </a:lnTo>
                <a:lnTo>
                  <a:pt x="12175" y="517321"/>
                </a:lnTo>
                <a:lnTo>
                  <a:pt x="24981" y="536319"/>
                </a:lnTo>
                <a:lnTo>
                  <a:pt x="56208" y="567580"/>
                </a:lnTo>
                <a:lnTo>
                  <a:pt x="76916" y="575814"/>
                </a:lnTo>
                <a:lnTo>
                  <a:pt x="88990" y="578010"/>
                </a:lnTo>
                <a:lnTo>
                  <a:pt x="108643" y="574211"/>
                </a:lnTo>
                <a:lnTo>
                  <a:pt x="117160" y="569922"/>
                </a:lnTo>
                <a:lnTo>
                  <a:pt x="122838" y="562384"/>
                </a:lnTo>
                <a:lnTo>
                  <a:pt x="129146" y="541529"/>
                </a:lnTo>
                <a:lnTo>
                  <a:pt x="125195" y="484689"/>
                </a:lnTo>
                <a:lnTo>
                  <a:pt x="115460" y="425472"/>
                </a:lnTo>
                <a:lnTo>
                  <a:pt x="98942" y="366374"/>
                </a:lnTo>
                <a:lnTo>
                  <a:pt x="78410" y="306209"/>
                </a:lnTo>
                <a:lnTo>
                  <a:pt x="53278" y="245384"/>
                </a:lnTo>
                <a:lnTo>
                  <a:pt x="26990" y="183922"/>
                </a:lnTo>
                <a:lnTo>
                  <a:pt x="20080" y="132116"/>
                </a:lnTo>
                <a:lnTo>
                  <a:pt x="18715" y="86181"/>
                </a:lnTo>
                <a:lnTo>
                  <a:pt x="18380" y="6650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4286932" y="3026976"/>
            <a:ext cx="951202" cy="719758"/>
            <a:chOff x="4286932" y="3026976"/>
            <a:chExt cx="951202" cy="719758"/>
          </a:xfrm>
        </p:grpSpPr>
        <p:sp>
          <p:nvSpPr>
            <p:cNvPr id="92" name="Freeform 91"/>
            <p:cNvSpPr/>
            <p:nvPr/>
          </p:nvSpPr>
          <p:spPr>
            <a:xfrm>
              <a:off x="4379855" y="3170211"/>
              <a:ext cx="273742" cy="483178"/>
            </a:xfrm>
            <a:custGeom>
              <a:avLst/>
              <a:gdLst/>
              <a:ahLst/>
              <a:cxnLst/>
              <a:rect l="0" t="0" r="0" b="0"/>
              <a:pathLst>
                <a:path w="273742" h="483178">
                  <a:moveTo>
                    <a:pt x="0" y="167322"/>
                  </a:moveTo>
                  <a:lnTo>
                    <a:pt x="17958" y="224706"/>
                  </a:lnTo>
                  <a:lnTo>
                    <a:pt x="29367" y="275962"/>
                  </a:lnTo>
                  <a:lnTo>
                    <a:pt x="45876" y="328713"/>
                  </a:lnTo>
                  <a:lnTo>
                    <a:pt x="59866" y="379049"/>
                  </a:lnTo>
                  <a:lnTo>
                    <a:pt x="71840" y="405313"/>
                  </a:lnTo>
                  <a:lnTo>
                    <a:pt x="74800" y="407870"/>
                  </a:lnTo>
                  <a:lnTo>
                    <a:pt x="75602" y="403727"/>
                  </a:lnTo>
                  <a:lnTo>
                    <a:pt x="62897" y="349460"/>
                  </a:lnTo>
                  <a:lnTo>
                    <a:pt x="50092" y="302658"/>
                  </a:lnTo>
                  <a:lnTo>
                    <a:pt x="38888" y="242386"/>
                  </a:lnTo>
                  <a:lnTo>
                    <a:pt x="28160" y="189433"/>
                  </a:lnTo>
                  <a:lnTo>
                    <a:pt x="17572" y="132930"/>
                  </a:lnTo>
                  <a:lnTo>
                    <a:pt x="12615" y="77323"/>
                  </a:lnTo>
                  <a:lnTo>
                    <a:pt x="16736" y="29392"/>
                  </a:lnTo>
                  <a:lnTo>
                    <a:pt x="21686" y="18047"/>
                  </a:lnTo>
                  <a:lnTo>
                    <a:pt x="36544" y="2322"/>
                  </a:lnTo>
                  <a:lnTo>
                    <a:pt x="46589" y="0"/>
                  </a:lnTo>
                  <a:lnTo>
                    <a:pt x="70229" y="3660"/>
                  </a:lnTo>
                  <a:lnTo>
                    <a:pt x="104256" y="18874"/>
                  </a:lnTo>
                  <a:lnTo>
                    <a:pt x="162776" y="67809"/>
                  </a:lnTo>
                  <a:lnTo>
                    <a:pt x="171781" y="88779"/>
                  </a:lnTo>
                  <a:lnTo>
                    <a:pt x="174182" y="100922"/>
                  </a:lnTo>
                  <a:lnTo>
                    <a:pt x="170611" y="123773"/>
                  </a:lnTo>
                  <a:lnTo>
                    <a:pt x="160055" y="144458"/>
                  </a:lnTo>
                  <a:lnTo>
                    <a:pt x="133211" y="169256"/>
                  </a:lnTo>
                  <a:lnTo>
                    <a:pt x="82812" y="195477"/>
                  </a:lnTo>
                  <a:lnTo>
                    <a:pt x="33385" y="212268"/>
                  </a:lnTo>
                  <a:lnTo>
                    <a:pt x="28106" y="218343"/>
                  </a:lnTo>
                  <a:lnTo>
                    <a:pt x="26926" y="225903"/>
                  </a:lnTo>
                  <a:lnTo>
                    <a:pt x="28479" y="234452"/>
                  </a:lnTo>
                  <a:lnTo>
                    <a:pt x="42682" y="250190"/>
                  </a:lnTo>
                  <a:lnTo>
                    <a:pt x="100897" y="286466"/>
                  </a:lnTo>
                  <a:lnTo>
                    <a:pt x="157465" y="335768"/>
                  </a:lnTo>
                  <a:lnTo>
                    <a:pt x="214061" y="394270"/>
                  </a:lnTo>
                  <a:lnTo>
                    <a:pt x="255022" y="453150"/>
                  </a:lnTo>
                  <a:lnTo>
                    <a:pt x="273741" y="4831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64124" y="3066528"/>
              <a:ext cx="307410" cy="507823"/>
            </a:xfrm>
            <a:custGeom>
              <a:avLst/>
              <a:gdLst/>
              <a:ahLst/>
              <a:cxnLst/>
              <a:rect l="0" t="0" r="0" b="0"/>
              <a:pathLst>
                <a:path w="307410" h="507823">
                  <a:moveTo>
                    <a:pt x="0" y="113078"/>
                  </a:moveTo>
                  <a:lnTo>
                    <a:pt x="34898" y="69115"/>
                  </a:lnTo>
                  <a:lnTo>
                    <a:pt x="92998" y="29531"/>
                  </a:lnTo>
                  <a:lnTo>
                    <a:pt x="136523" y="6498"/>
                  </a:lnTo>
                  <a:lnTo>
                    <a:pt x="179531" y="0"/>
                  </a:lnTo>
                  <a:lnTo>
                    <a:pt x="206134" y="4719"/>
                  </a:lnTo>
                  <a:lnTo>
                    <a:pt x="218141" y="9253"/>
                  </a:lnTo>
                  <a:lnTo>
                    <a:pt x="226146" y="18125"/>
                  </a:lnTo>
                  <a:lnTo>
                    <a:pt x="235040" y="43581"/>
                  </a:lnTo>
                  <a:lnTo>
                    <a:pt x="234458" y="90796"/>
                  </a:lnTo>
                  <a:lnTo>
                    <a:pt x="221287" y="141831"/>
                  </a:lnTo>
                  <a:lnTo>
                    <a:pt x="197046" y="201902"/>
                  </a:lnTo>
                  <a:lnTo>
                    <a:pt x="176660" y="255016"/>
                  </a:lnTo>
                  <a:lnTo>
                    <a:pt x="156039" y="315550"/>
                  </a:lnTo>
                  <a:lnTo>
                    <a:pt x="143040" y="378633"/>
                  </a:lnTo>
                  <a:lnTo>
                    <a:pt x="144682" y="404238"/>
                  </a:lnTo>
                  <a:lnTo>
                    <a:pt x="157772" y="443973"/>
                  </a:lnTo>
                  <a:lnTo>
                    <a:pt x="176469" y="474203"/>
                  </a:lnTo>
                  <a:lnTo>
                    <a:pt x="202416" y="497978"/>
                  </a:lnTo>
                  <a:lnTo>
                    <a:pt x="228393" y="506413"/>
                  </a:lnTo>
                  <a:lnTo>
                    <a:pt x="257096" y="507822"/>
                  </a:lnTo>
                  <a:lnTo>
                    <a:pt x="281551" y="500649"/>
                  </a:lnTo>
                  <a:lnTo>
                    <a:pt x="297879" y="486543"/>
                  </a:lnTo>
                  <a:lnTo>
                    <a:pt x="303871" y="477868"/>
                  </a:lnTo>
                  <a:lnTo>
                    <a:pt x="307409" y="455751"/>
                  </a:lnTo>
                  <a:lnTo>
                    <a:pt x="303913" y="430323"/>
                  </a:lnTo>
                  <a:lnTo>
                    <a:pt x="287620" y="389700"/>
                  </a:lnTo>
                  <a:lnTo>
                    <a:pt x="246799" y="331234"/>
                  </a:lnTo>
                  <a:lnTo>
                    <a:pt x="202386" y="275933"/>
                  </a:lnTo>
                  <a:lnTo>
                    <a:pt x="142811" y="213876"/>
                  </a:lnTo>
                  <a:lnTo>
                    <a:pt x="92231" y="155968"/>
                  </a:lnTo>
                  <a:lnTo>
                    <a:pt x="52643" y="113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86932" y="3026976"/>
              <a:ext cx="951202" cy="719758"/>
            </a:xfrm>
            <a:custGeom>
              <a:avLst/>
              <a:gdLst/>
              <a:ahLst/>
              <a:cxnLst/>
              <a:rect l="0" t="0" r="0" b="0"/>
              <a:pathLst>
                <a:path w="951202" h="719758">
                  <a:moveTo>
                    <a:pt x="671990" y="626412"/>
                  </a:moveTo>
                  <a:lnTo>
                    <a:pt x="618115" y="653924"/>
                  </a:lnTo>
                  <a:lnTo>
                    <a:pt x="555364" y="677550"/>
                  </a:lnTo>
                  <a:lnTo>
                    <a:pt x="504284" y="695612"/>
                  </a:lnTo>
                  <a:lnTo>
                    <a:pt x="442080" y="714020"/>
                  </a:lnTo>
                  <a:lnTo>
                    <a:pt x="390183" y="719757"/>
                  </a:lnTo>
                  <a:lnTo>
                    <a:pt x="334871" y="717770"/>
                  </a:lnTo>
                  <a:lnTo>
                    <a:pt x="278885" y="706460"/>
                  </a:lnTo>
                  <a:lnTo>
                    <a:pt x="217064" y="686375"/>
                  </a:lnTo>
                  <a:lnTo>
                    <a:pt x="157190" y="660132"/>
                  </a:lnTo>
                  <a:lnTo>
                    <a:pt x="103596" y="620368"/>
                  </a:lnTo>
                  <a:lnTo>
                    <a:pt x="62535" y="581934"/>
                  </a:lnTo>
                  <a:lnTo>
                    <a:pt x="30681" y="530496"/>
                  </a:lnTo>
                  <a:lnTo>
                    <a:pt x="7448" y="475274"/>
                  </a:lnTo>
                  <a:lnTo>
                    <a:pt x="0" y="418136"/>
                  </a:lnTo>
                  <a:lnTo>
                    <a:pt x="1648" y="354858"/>
                  </a:lnTo>
                  <a:lnTo>
                    <a:pt x="12892" y="296951"/>
                  </a:lnTo>
                  <a:lnTo>
                    <a:pt x="28525" y="248944"/>
                  </a:lnTo>
                  <a:lnTo>
                    <a:pt x="55939" y="189896"/>
                  </a:lnTo>
                  <a:lnTo>
                    <a:pt x="109716" y="126731"/>
                  </a:lnTo>
                  <a:lnTo>
                    <a:pt x="172062" y="81224"/>
                  </a:lnTo>
                  <a:lnTo>
                    <a:pt x="222176" y="56083"/>
                  </a:lnTo>
                  <a:lnTo>
                    <a:pt x="269520" y="33816"/>
                  </a:lnTo>
                  <a:lnTo>
                    <a:pt x="326962" y="14741"/>
                  </a:lnTo>
                  <a:lnTo>
                    <a:pt x="387266" y="6879"/>
                  </a:lnTo>
                  <a:lnTo>
                    <a:pt x="443867" y="0"/>
                  </a:lnTo>
                  <a:lnTo>
                    <a:pt x="504572" y="3161"/>
                  </a:lnTo>
                  <a:lnTo>
                    <a:pt x="565843" y="6957"/>
                  </a:lnTo>
                  <a:lnTo>
                    <a:pt x="622731" y="20690"/>
                  </a:lnTo>
                  <a:lnTo>
                    <a:pt x="682351" y="33858"/>
                  </a:lnTo>
                  <a:lnTo>
                    <a:pt x="737581" y="52057"/>
                  </a:lnTo>
                  <a:lnTo>
                    <a:pt x="789820" y="73438"/>
                  </a:lnTo>
                  <a:lnTo>
                    <a:pt x="846867" y="111511"/>
                  </a:lnTo>
                  <a:lnTo>
                    <a:pt x="901906" y="163289"/>
                  </a:lnTo>
                  <a:lnTo>
                    <a:pt x="941534" y="215818"/>
                  </a:lnTo>
                  <a:lnTo>
                    <a:pt x="949715" y="243105"/>
                  </a:lnTo>
                  <a:lnTo>
                    <a:pt x="951201" y="285112"/>
                  </a:lnTo>
                  <a:lnTo>
                    <a:pt x="945823" y="307437"/>
                  </a:lnTo>
                  <a:lnTo>
                    <a:pt x="916743" y="353878"/>
                  </a:lnTo>
                  <a:lnTo>
                    <a:pt x="890738" y="379025"/>
                  </a:lnTo>
                  <a:lnTo>
                    <a:pt x="828684" y="418735"/>
                  </a:lnTo>
                  <a:lnTo>
                    <a:pt x="773522" y="452939"/>
                  </a:lnTo>
                  <a:lnTo>
                    <a:pt x="717565" y="474989"/>
                  </a:lnTo>
                  <a:lnTo>
                    <a:pt x="661452" y="497542"/>
                  </a:lnTo>
                  <a:lnTo>
                    <a:pt x="605307" y="513609"/>
                  </a:lnTo>
                  <a:lnTo>
                    <a:pt x="549157" y="528048"/>
                  </a:lnTo>
                  <a:lnTo>
                    <a:pt x="486766" y="542165"/>
                  </a:lnTo>
                  <a:lnTo>
                    <a:pt x="424312" y="556218"/>
                  </a:lnTo>
                  <a:lnTo>
                    <a:pt x="387721" y="5632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907636" y="234999"/>
            <a:ext cx="1666949" cy="432321"/>
            <a:chOff x="3907636" y="234999"/>
            <a:chExt cx="1666949" cy="432321"/>
          </a:xfrm>
        </p:grpSpPr>
        <p:sp>
          <p:nvSpPr>
            <p:cNvPr id="2" name="Freeform 1"/>
            <p:cNvSpPr/>
            <p:nvPr/>
          </p:nvSpPr>
          <p:spPr>
            <a:xfrm>
              <a:off x="3907636" y="234999"/>
              <a:ext cx="156801" cy="420992"/>
            </a:xfrm>
            <a:custGeom>
              <a:avLst/>
              <a:gdLst/>
              <a:ahLst/>
              <a:cxnLst/>
              <a:rect l="0" t="0" r="0" b="0"/>
              <a:pathLst>
                <a:path w="156801" h="420992">
                  <a:moveTo>
                    <a:pt x="155254" y="86057"/>
                  </a:moveTo>
                  <a:lnTo>
                    <a:pt x="145647" y="92462"/>
                  </a:lnTo>
                  <a:lnTo>
                    <a:pt x="121113" y="128004"/>
                  </a:lnTo>
                  <a:lnTo>
                    <a:pt x="102143" y="161245"/>
                  </a:lnTo>
                  <a:lnTo>
                    <a:pt x="83970" y="194876"/>
                  </a:lnTo>
                  <a:lnTo>
                    <a:pt x="64472" y="228437"/>
                  </a:lnTo>
                  <a:lnTo>
                    <a:pt x="48805" y="263761"/>
                  </a:lnTo>
                  <a:lnTo>
                    <a:pt x="35856" y="296901"/>
                  </a:lnTo>
                  <a:lnTo>
                    <a:pt x="24335" y="325835"/>
                  </a:lnTo>
                  <a:lnTo>
                    <a:pt x="18836" y="352430"/>
                  </a:lnTo>
                  <a:lnTo>
                    <a:pt x="20409" y="377288"/>
                  </a:lnTo>
                  <a:lnTo>
                    <a:pt x="28322" y="398430"/>
                  </a:lnTo>
                  <a:lnTo>
                    <a:pt x="42358" y="414226"/>
                  </a:lnTo>
                  <a:lnTo>
                    <a:pt x="55259" y="419567"/>
                  </a:lnTo>
                  <a:lnTo>
                    <a:pt x="62453" y="420991"/>
                  </a:lnTo>
                  <a:lnTo>
                    <a:pt x="75807" y="418999"/>
                  </a:lnTo>
                  <a:lnTo>
                    <a:pt x="92842" y="410342"/>
                  </a:lnTo>
                  <a:lnTo>
                    <a:pt x="118241" y="390811"/>
                  </a:lnTo>
                  <a:lnTo>
                    <a:pt x="127681" y="374065"/>
                  </a:lnTo>
                  <a:lnTo>
                    <a:pt x="135088" y="344728"/>
                  </a:lnTo>
                  <a:lnTo>
                    <a:pt x="136750" y="313118"/>
                  </a:lnTo>
                  <a:lnTo>
                    <a:pt x="131592" y="281059"/>
                  </a:lnTo>
                  <a:lnTo>
                    <a:pt x="118360" y="250698"/>
                  </a:lnTo>
                  <a:lnTo>
                    <a:pt x="94874" y="214669"/>
                  </a:lnTo>
                  <a:lnTo>
                    <a:pt x="70006" y="183915"/>
                  </a:lnTo>
                  <a:lnTo>
                    <a:pt x="40543" y="152585"/>
                  </a:lnTo>
                  <a:lnTo>
                    <a:pt x="12844" y="116232"/>
                  </a:lnTo>
                  <a:lnTo>
                    <a:pt x="3740" y="94923"/>
                  </a:lnTo>
                  <a:lnTo>
                    <a:pt x="0" y="68429"/>
                  </a:lnTo>
                  <a:lnTo>
                    <a:pt x="2700" y="52755"/>
                  </a:lnTo>
                  <a:lnTo>
                    <a:pt x="11756" y="34414"/>
                  </a:lnTo>
                  <a:lnTo>
                    <a:pt x="24716" y="20490"/>
                  </a:lnTo>
                  <a:lnTo>
                    <a:pt x="41289" y="9663"/>
                  </a:lnTo>
                  <a:lnTo>
                    <a:pt x="64902" y="0"/>
                  </a:lnTo>
                  <a:lnTo>
                    <a:pt x="86111" y="92"/>
                  </a:lnTo>
                  <a:lnTo>
                    <a:pt x="112479" y="6797"/>
                  </a:lnTo>
                  <a:lnTo>
                    <a:pt x="130293" y="17297"/>
                  </a:lnTo>
                  <a:lnTo>
                    <a:pt x="143688" y="32844"/>
                  </a:lnTo>
                  <a:lnTo>
                    <a:pt x="156800" y="62071"/>
                  </a:lnTo>
                  <a:lnTo>
                    <a:pt x="156755" y="83269"/>
                  </a:lnTo>
                  <a:lnTo>
                    <a:pt x="152347" y="95095"/>
                  </a:lnTo>
                  <a:lnTo>
                    <a:pt x="143190" y="110185"/>
                  </a:lnTo>
                </a:path>
              </a:pathLst>
            </a:custGeom>
            <a:ln w="2171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23208" y="272802"/>
              <a:ext cx="185450" cy="342709"/>
            </a:xfrm>
            <a:custGeom>
              <a:avLst/>
              <a:gdLst/>
              <a:ahLst/>
              <a:cxnLst/>
              <a:rect l="0" t="0" r="0" b="0"/>
              <a:pathLst>
                <a:path w="185450" h="342709">
                  <a:moveTo>
                    <a:pt x="72383" y="0"/>
                  </a:moveTo>
                  <a:lnTo>
                    <a:pt x="47941" y="31887"/>
                  </a:lnTo>
                  <a:lnTo>
                    <a:pt x="24100" y="66501"/>
                  </a:lnTo>
                  <a:lnTo>
                    <a:pt x="20088" y="72483"/>
                  </a:lnTo>
                  <a:lnTo>
                    <a:pt x="18084" y="73789"/>
                  </a:lnTo>
                  <a:lnTo>
                    <a:pt x="17417" y="71980"/>
                  </a:lnTo>
                  <a:lnTo>
                    <a:pt x="17644" y="68093"/>
                  </a:lnTo>
                  <a:lnTo>
                    <a:pt x="24366" y="53015"/>
                  </a:lnTo>
                  <a:lnTo>
                    <a:pt x="38050" y="39016"/>
                  </a:lnTo>
                  <a:lnTo>
                    <a:pt x="61356" y="22947"/>
                  </a:lnTo>
                  <a:lnTo>
                    <a:pt x="83339" y="15586"/>
                  </a:lnTo>
                  <a:lnTo>
                    <a:pt x="106160" y="13777"/>
                  </a:lnTo>
                  <a:lnTo>
                    <a:pt x="119564" y="15729"/>
                  </a:lnTo>
                  <a:lnTo>
                    <a:pt x="130437" y="22405"/>
                  </a:lnTo>
                  <a:lnTo>
                    <a:pt x="139067" y="32074"/>
                  </a:lnTo>
                  <a:lnTo>
                    <a:pt x="145136" y="43074"/>
                  </a:lnTo>
                  <a:lnTo>
                    <a:pt x="149119" y="63772"/>
                  </a:lnTo>
                  <a:lnTo>
                    <a:pt x="147098" y="83681"/>
                  </a:lnTo>
                  <a:lnTo>
                    <a:pt x="131949" y="119278"/>
                  </a:lnTo>
                  <a:lnTo>
                    <a:pt x="116468" y="141293"/>
                  </a:lnTo>
                  <a:lnTo>
                    <a:pt x="101306" y="154384"/>
                  </a:lnTo>
                  <a:lnTo>
                    <a:pt x="95686" y="156539"/>
                  </a:lnTo>
                  <a:lnTo>
                    <a:pt x="84080" y="157146"/>
                  </a:lnTo>
                  <a:lnTo>
                    <a:pt x="81521" y="155699"/>
                  </a:lnTo>
                  <a:lnTo>
                    <a:pt x="81156" y="153394"/>
                  </a:lnTo>
                  <a:lnTo>
                    <a:pt x="82253" y="150517"/>
                  </a:lnTo>
                  <a:lnTo>
                    <a:pt x="88833" y="145534"/>
                  </a:lnTo>
                  <a:lnTo>
                    <a:pt x="93402" y="143266"/>
                  </a:lnTo>
                  <a:lnTo>
                    <a:pt x="103842" y="142534"/>
                  </a:lnTo>
                  <a:lnTo>
                    <a:pt x="114513" y="145113"/>
                  </a:lnTo>
                  <a:lnTo>
                    <a:pt x="149416" y="169147"/>
                  </a:lnTo>
                  <a:lnTo>
                    <a:pt x="166609" y="185026"/>
                  </a:lnTo>
                  <a:lnTo>
                    <a:pt x="175662" y="203459"/>
                  </a:lnTo>
                  <a:lnTo>
                    <a:pt x="184055" y="233704"/>
                  </a:lnTo>
                  <a:lnTo>
                    <a:pt x="185449" y="257498"/>
                  </a:lnTo>
                  <a:lnTo>
                    <a:pt x="180255" y="287768"/>
                  </a:lnTo>
                  <a:lnTo>
                    <a:pt x="172929" y="307101"/>
                  </a:lnTo>
                  <a:lnTo>
                    <a:pt x="165324" y="318785"/>
                  </a:lnTo>
                  <a:lnTo>
                    <a:pt x="149739" y="332228"/>
                  </a:lnTo>
                  <a:lnTo>
                    <a:pt x="138263" y="338217"/>
                  </a:lnTo>
                  <a:lnTo>
                    <a:pt x="109697" y="342708"/>
                  </a:lnTo>
                  <a:lnTo>
                    <a:pt x="78239" y="341808"/>
                  </a:lnTo>
                  <a:lnTo>
                    <a:pt x="46210" y="335375"/>
                  </a:lnTo>
                  <a:lnTo>
                    <a:pt x="14376" y="327453"/>
                  </a:lnTo>
                  <a:lnTo>
                    <a:pt x="0" y="325718"/>
                  </a:lnTo>
                </a:path>
              </a:pathLst>
            </a:custGeom>
            <a:ln w="2171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89671" y="240842"/>
              <a:ext cx="128592" cy="370883"/>
            </a:xfrm>
            <a:custGeom>
              <a:avLst/>
              <a:gdLst/>
              <a:ahLst/>
              <a:cxnLst/>
              <a:rect l="0" t="0" r="0" b="0"/>
              <a:pathLst>
                <a:path w="128592" h="370883">
                  <a:moveTo>
                    <a:pt x="125607" y="92278"/>
                  </a:moveTo>
                  <a:lnTo>
                    <a:pt x="97250" y="125829"/>
                  </a:lnTo>
                  <a:lnTo>
                    <a:pt x="77324" y="159604"/>
                  </a:lnTo>
                  <a:lnTo>
                    <a:pt x="61388" y="194823"/>
                  </a:lnTo>
                  <a:lnTo>
                    <a:pt x="46819" y="227163"/>
                  </a:lnTo>
                  <a:lnTo>
                    <a:pt x="34236" y="262420"/>
                  </a:lnTo>
                  <a:lnTo>
                    <a:pt x="25000" y="298518"/>
                  </a:lnTo>
                  <a:lnTo>
                    <a:pt x="23448" y="332960"/>
                  </a:lnTo>
                  <a:lnTo>
                    <a:pt x="26381" y="355716"/>
                  </a:lnTo>
                  <a:lnTo>
                    <a:pt x="29297" y="361061"/>
                  </a:lnTo>
                  <a:lnTo>
                    <a:pt x="37899" y="368788"/>
                  </a:lnTo>
                  <a:lnTo>
                    <a:pt x="50211" y="370882"/>
                  </a:lnTo>
                  <a:lnTo>
                    <a:pt x="76757" y="366765"/>
                  </a:lnTo>
                  <a:lnTo>
                    <a:pt x="92070" y="358211"/>
                  </a:lnTo>
                  <a:lnTo>
                    <a:pt x="105096" y="343985"/>
                  </a:lnTo>
                  <a:lnTo>
                    <a:pt x="114243" y="323834"/>
                  </a:lnTo>
                  <a:lnTo>
                    <a:pt x="117996" y="300885"/>
                  </a:lnTo>
                  <a:lnTo>
                    <a:pt x="115905" y="280309"/>
                  </a:lnTo>
                  <a:lnTo>
                    <a:pt x="102519" y="249243"/>
                  </a:lnTo>
                  <a:lnTo>
                    <a:pt x="96580" y="237103"/>
                  </a:lnTo>
                  <a:lnTo>
                    <a:pt x="69004" y="200856"/>
                  </a:lnTo>
                  <a:lnTo>
                    <a:pt x="39741" y="168805"/>
                  </a:lnTo>
                  <a:lnTo>
                    <a:pt x="15075" y="134335"/>
                  </a:lnTo>
                  <a:lnTo>
                    <a:pt x="4315" y="115686"/>
                  </a:lnTo>
                  <a:lnTo>
                    <a:pt x="0" y="85707"/>
                  </a:lnTo>
                  <a:lnTo>
                    <a:pt x="1040" y="63746"/>
                  </a:lnTo>
                  <a:lnTo>
                    <a:pt x="4563" y="51448"/>
                  </a:lnTo>
                  <a:lnTo>
                    <a:pt x="21531" y="25185"/>
                  </a:lnTo>
                  <a:lnTo>
                    <a:pt x="36461" y="10814"/>
                  </a:lnTo>
                  <a:lnTo>
                    <a:pt x="53619" y="1269"/>
                  </a:lnTo>
                  <a:lnTo>
                    <a:pt x="65464" y="0"/>
                  </a:lnTo>
                  <a:lnTo>
                    <a:pt x="89451" y="4647"/>
                  </a:lnTo>
                  <a:lnTo>
                    <a:pt x="104320" y="13293"/>
                  </a:lnTo>
                  <a:lnTo>
                    <a:pt x="117215" y="30748"/>
                  </a:lnTo>
                  <a:lnTo>
                    <a:pt x="126289" y="66733"/>
                  </a:lnTo>
                  <a:lnTo>
                    <a:pt x="128591" y="80254"/>
                  </a:lnTo>
                  <a:lnTo>
                    <a:pt x="126395" y="108991"/>
                  </a:lnTo>
                  <a:lnTo>
                    <a:pt x="125607" y="128469"/>
                  </a:lnTo>
                </a:path>
              </a:pathLst>
            </a:custGeom>
            <a:ln w="2171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678138" y="471852"/>
              <a:ext cx="120638" cy="30160"/>
            </a:xfrm>
            <a:custGeom>
              <a:avLst/>
              <a:gdLst/>
              <a:ahLst/>
              <a:cxnLst/>
              <a:rect l="0" t="0" r="0" b="0"/>
              <a:pathLst>
                <a:path w="120638" h="30160">
                  <a:moveTo>
                    <a:pt x="120637" y="0"/>
                  </a:moveTo>
                  <a:lnTo>
                    <a:pt x="90258" y="8395"/>
                  </a:lnTo>
                  <a:lnTo>
                    <a:pt x="55516" y="15155"/>
                  </a:lnTo>
                  <a:lnTo>
                    <a:pt x="24289" y="27091"/>
                  </a:lnTo>
                  <a:lnTo>
                    <a:pt x="0" y="30159"/>
                  </a:lnTo>
                </a:path>
              </a:pathLst>
            </a:custGeom>
            <a:ln w="2171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32424" y="405502"/>
              <a:ext cx="6032" cy="1"/>
            </a:xfrm>
            <a:custGeom>
              <a:avLst/>
              <a:gdLst/>
              <a:ahLst/>
              <a:cxnLst/>
              <a:rect l="0" t="0" r="0" b="0"/>
              <a:pathLst>
                <a:path w="6032" h="1">
                  <a:moveTo>
                    <a:pt x="6031" y="0"/>
                  </a:moveTo>
                  <a:lnTo>
                    <a:pt x="0" y="0"/>
                  </a:lnTo>
                </a:path>
              </a:pathLst>
            </a:custGeom>
            <a:ln w="2171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50520" y="574393"/>
              <a:ext cx="6032" cy="1"/>
            </a:xfrm>
            <a:custGeom>
              <a:avLst/>
              <a:gdLst/>
              <a:ahLst/>
              <a:cxnLst/>
              <a:rect l="0" t="0" r="0" b="0"/>
              <a:pathLst>
                <a:path w="6032" h="1">
                  <a:moveTo>
                    <a:pt x="6031" y="0"/>
                  </a:moveTo>
                  <a:lnTo>
                    <a:pt x="0" y="0"/>
                  </a:lnTo>
                </a:path>
              </a:pathLst>
            </a:custGeom>
            <a:ln w="2171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54306" y="279199"/>
              <a:ext cx="213657" cy="371579"/>
            </a:xfrm>
            <a:custGeom>
              <a:avLst/>
              <a:gdLst/>
              <a:ahLst/>
              <a:cxnLst/>
              <a:rect l="0" t="0" r="0" b="0"/>
              <a:pathLst>
                <a:path w="213657" h="371579">
                  <a:moveTo>
                    <a:pt x="62860" y="13809"/>
                  </a:moveTo>
                  <a:lnTo>
                    <a:pt x="47756" y="45345"/>
                  </a:lnTo>
                  <a:lnTo>
                    <a:pt x="28544" y="79414"/>
                  </a:lnTo>
                  <a:lnTo>
                    <a:pt x="25238" y="81673"/>
                  </a:lnTo>
                  <a:lnTo>
                    <a:pt x="22364" y="81169"/>
                  </a:lnTo>
                  <a:lnTo>
                    <a:pt x="19778" y="78822"/>
                  </a:lnTo>
                  <a:lnTo>
                    <a:pt x="18724" y="75246"/>
                  </a:lnTo>
                  <a:lnTo>
                    <a:pt x="19340" y="65912"/>
                  </a:lnTo>
                  <a:lnTo>
                    <a:pt x="33589" y="32875"/>
                  </a:lnTo>
                  <a:lnTo>
                    <a:pt x="41808" y="20942"/>
                  </a:lnTo>
                  <a:lnTo>
                    <a:pt x="57740" y="7359"/>
                  </a:lnTo>
                  <a:lnTo>
                    <a:pt x="69297" y="1336"/>
                  </a:lnTo>
                  <a:lnTo>
                    <a:pt x="81135" y="0"/>
                  </a:lnTo>
                  <a:lnTo>
                    <a:pt x="105118" y="4603"/>
                  </a:lnTo>
                  <a:lnTo>
                    <a:pt x="115375" y="11728"/>
                  </a:lnTo>
                  <a:lnTo>
                    <a:pt x="119987" y="16443"/>
                  </a:lnTo>
                  <a:lnTo>
                    <a:pt x="129680" y="39089"/>
                  </a:lnTo>
                  <a:lnTo>
                    <a:pt x="136796" y="70224"/>
                  </a:lnTo>
                  <a:lnTo>
                    <a:pt x="143149" y="104918"/>
                  </a:lnTo>
                  <a:lnTo>
                    <a:pt x="146074" y="134260"/>
                  </a:lnTo>
                  <a:lnTo>
                    <a:pt x="146941" y="169539"/>
                  </a:lnTo>
                  <a:lnTo>
                    <a:pt x="143995" y="200099"/>
                  </a:lnTo>
                  <a:lnTo>
                    <a:pt x="138878" y="235738"/>
                  </a:lnTo>
                  <a:lnTo>
                    <a:pt x="131145" y="271218"/>
                  </a:lnTo>
                  <a:lnTo>
                    <a:pt x="121376" y="305134"/>
                  </a:lnTo>
                  <a:lnTo>
                    <a:pt x="110580" y="328667"/>
                  </a:lnTo>
                  <a:lnTo>
                    <a:pt x="90268" y="352966"/>
                  </a:lnTo>
                  <a:lnTo>
                    <a:pt x="68348" y="367774"/>
                  </a:lnTo>
                  <a:lnTo>
                    <a:pt x="62497" y="370422"/>
                  </a:lnTo>
                  <a:lnTo>
                    <a:pt x="50635" y="371578"/>
                  </a:lnTo>
                  <a:lnTo>
                    <a:pt x="38661" y="369187"/>
                  </a:lnTo>
                  <a:lnTo>
                    <a:pt x="26637" y="363656"/>
                  </a:lnTo>
                  <a:lnTo>
                    <a:pt x="18166" y="354943"/>
                  </a:lnTo>
                  <a:lnTo>
                    <a:pt x="2854" y="321197"/>
                  </a:lnTo>
                  <a:lnTo>
                    <a:pt x="0" y="309264"/>
                  </a:lnTo>
                  <a:lnTo>
                    <a:pt x="965" y="297259"/>
                  </a:lnTo>
                  <a:lnTo>
                    <a:pt x="5415" y="287008"/>
                  </a:lnTo>
                  <a:lnTo>
                    <a:pt x="12531" y="277984"/>
                  </a:lnTo>
                  <a:lnTo>
                    <a:pt x="22396" y="269505"/>
                  </a:lnTo>
                  <a:lnTo>
                    <a:pt x="28512" y="267379"/>
                  </a:lnTo>
                  <a:lnTo>
                    <a:pt x="42456" y="266803"/>
                  </a:lnTo>
                  <a:lnTo>
                    <a:pt x="76407" y="273662"/>
                  </a:lnTo>
                  <a:lnTo>
                    <a:pt x="97703" y="281140"/>
                  </a:lnTo>
                  <a:lnTo>
                    <a:pt x="133178" y="298900"/>
                  </a:lnTo>
                  <a:lnTo>
                    <a:pt x="146389" y="304269"/>
                  </a:lnTo>
                  <a:lnTo>
                    <a:pt x="171534" y="304656"/>
                  </a:lnTo>
                  <a:lnTo>
                    <a:pt x="203269" y="298736"/>
                  </a:lnTo>
                  <a:lnTo>
                    <a:pt x="213656" y="297305"/>
                  </a:lnTo>
                </a:path>
              </a:pathLst>
            </a:custGeom>
            <a:ln w="2171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21004" y="341074"/>
              <a:ext cx="6032" cy="259370"/>
            </a:xfrm>
            <a:custGeom>
              <a:avLst/>
              <a:gdLst/>
              <a:ahLst/>
              <a:cxnLst/>
              <a:rect l="0" t="0" r="0" b="0"/>
              <a:pathLst>
                <a:path w="6032" h="259370">
                  <a:moveTo>
                    <a:pt x="0" y="0"/>
                  </a:moveTo>
                  <a:lnTo>
                    <a:pt x="0" y="32807"/>
                  </a:lnTo>
                  <a:lnTo>
                    <a:pt x="1787" y="64678"/>
                  </a:lnTo>
                  <a:lnTo>
                    <a:pt x="4145" y="89734"/>
                  </a:lnTo>
                  <a:lnTo>
                    <a:pt x="5472" y="125108"/>
                  </a:lnTo>
                  <a:lnTo>
                    <a:pt x="5195" y="154504"/>
                  </a:lnTo>
                  <a:lnTo>
                    <a:pt x="1837" y="187415"/>
                  </a:lnTo>
                  <a:lnTo>
                    <a:pt x="544" y="218018"/>
                  </a:lnTo>
                  <a:lnTo>
                    <a:pt x="831" y="242351"/>
                  </a:lnTo>
                  <a:lnTo>
                    <a:pt x="6031" y="259369"/>
                  </a:lnTo>
                </a:path>
              </a:pathLst>
            </a:custGeom>
            <a:ln w="2171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13368" y="302217"/>
              <a:ext cx="261217" cy="365103"/>
            </a:xfrm>
            <a:custGeom>
              <a:avLst/>
              <a:gdLst/>
              <a:ahLst/>
              <a:cxnLst/>
              <a:rect l="0" t="0" r="0" b="0"/>
              <a:pathLst>
                <a:path w="261217" h="365103">
                  <a:moveTo>
                    <a:pt x="56133" y="31582"/>
                  </a:moveTo>
                  <a:lnTo>
                    <a:pt x="45174" y="62447"/>
                  </a:lnTo>
                  <a:lnTo>
                    <a:pt x="27600" y="91993"/>
                  </a:lnTo>
                  <a:lnTo>
                    <a:pt x="25717" y="92632"/>
                  </a:lnTo>
                  <a:lnTo>
                    <a:pt x="25132" y="89707"/>
                  </a:lnTo>
                  <a:lnTo>
                    <a:pt x="29009" y="64138"/>
                  </a:lnTo>
                  <a:lnTo>
                    <a:pt x="48533" y="30954"/>
                  </a:lnTo>
                  <a:lnTo>
                    <a:pt x="69078" y="8671"/>
                  </a:lnTo>
                  <a:lnTo>
                    <a:pt x="80652" y="1740"/>
                  </a:lnTo>
                  <a:lnTo>
                    <a:pt x="92498" y="0"/>
                  </a:lnTo>
                  <a:lnTo>
                    <a:pt x="98472" y="474"/>
                  </a:lnTo>
                  <a:lnTo>
                    <a:pt x="108684" y="6363"/>
                  </a:lnTo>
                  <a:lnTo>
                    <a:pt x="129626" y="28087"/>
                  </a:lnTo>
                  <a:lnTo>
                    <a:pt x="142206" y="56043"/>
                  </a:lnTo>
                  <a:lnTo>
                    <a:pt x="146411" y="84718"/>
                  </a:lnTo>
                  <a:lnTo>
                    <a:pt x="150498" y="110921"/>
                  </a:lnTo>
                  <a:lnTo>
                    <a:pt x="151689" y="136991"/>
                  </a:lnTo>
                  <a:lnTo>
                    <a:pt x="152360" y="169004"/>
                  </a:lnTo>
                  <a:lnTo>
                    <a:pt x="152517" y="194082"/>
                  </a:lnTo>
                  <a:lnTo>
                    <a:pt x="151916" y="220419"/>
                  </a:lnTo>
                  <a:lnTo>
                    <a:pt x="147810" y="249648"/>
                  </a:lnTo>
                  <a:lnTo>
                    <a:pt x="138461" y="284245"/>
                  </a:lnTo>
                  <a:lnTo>
                    <a:pt x="123727" y="314989"/>
                  </a:lnTo>
                  <a:lnTo>
                    <a:pt x="121302" y="321050"/>
                  </a:lnTo>
                  <a:lnTo>
                    <a:pt x="105080" y="339187"/>
                  </a:lnTo>
                  <a:lnTo>
                    <a:pt x="69545" y="361013"/>
                  </a:lnTo>
                  <a:lnTo>
                    <a:pt x="63064" y="363797"/>
                  </a:lnTo>
                  <a:lnTo>
                    <a:pt x="48714" y="365102"/>
                  </a:lnTo>
                  <a:lnTo>
                    <a:pt x="34740" y="362778"/>
                  </a:lnTo>
                  <a:lnTo>
                    <a:pt x="24061" y="357278"/>
                  </a:lnTo>
                  <a:lnTo>
                    <a:pt x="10514" y="343443"/>
                  </a:lnTo>
                  <a:lnTo>
                    <a:pt x="1212" y="323407"/>
                  </a:lnTo>
                  <a:lnTo>
                    <a:pt x="0" y="308280"/>
                  </a:lnTo>
                  <a:lnTo>
                    <a:pt x="4684" y="276725"/>
                  </a:lnTo>
                  <a:lnTo>
                    <a:pt x="16538" y="255906"/>
                  </a:lnTo>
                  <a:lnTo>
                    <a:pt x="44415" y="226538"/>
                  </a:lnTo>
                  <a:lnTo>
                    <a:pt x="50331" y="221871"/>
                  </a:lnTo>
                  <a:lnTo>
                    <a:pt x="64054" y="216685"/>
                  </a:lnTo>
                  <a:lnTo>
                    <a:pt x="79090" y="215051"/>
                  </a:lnTo>
                  <a:lnTo>
                    <a:pt x="115370" y="221175"/>
                  </a:lnTo>
                  <a:lnTo>
                    <a:pt x="145268" y="239059"/>
                  </a:lnTo>
                  <a:lnTo>
                    <a:pt x="181625" y="266504"/>
                  </a:lnTo>
                  <a:lnTo>
                    <a:pt x="190991" y="274053"/>
                  </a:lnTo>
                  <a:lnTo>
                    <a:pt x="225681" y="289759"/>
                  </a:lnTo>
                  <a:lnTo>
                    <a:pt x="261216" y="303014"/>
                  </a:lnTo>
                </a:path>
              </a:pathLst>
            </a:custGeom>
            <a:ln w="2171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00124" y="1758259"/>
            <a:ext cx="926509" cy="779109"/>
            <a:chOff x="600124" y="1758259"/>
            <a:chExt cx="926509" cy="779109"/>
          </a:xfrm>
        </p:grpSpPr>
        <p:sp>
          <p:nvSpPr>
            <p:cNvPr id="12" name="Freeform 11"/>
            <p:cNvSpPr/>
            <p:nvPr/>
          </p:nvSpPr>
          <p:spPr>
            <a:xfrm>
              <a:off x="663295" y="1758259"/>
              <a:ext cx="84229" cy="505368"/>
            </a:xfrm>
            <a:custGeom>
              <a:avLst/>
              <a:gdLst/>
              <a:ahLst/>
              <a:cxnLst/>
              <a:rect l="0" t="0" r="0" b="0"/>
              <a:pathLst>
                <a:path w="84229" h="505368">
                  <a:moveTo>
                    <a:pt x="84228" y="0"/>
                  </a:moveTo>
                  <a:lnTo>
                    <a:pt x="73049" y="16767"/>
                  </a:lnTo>
                  <a:lnTo>
                    <a:pt x="63952" y="71855"/>
                  </a:lnTo>
                  <a:lnTo>
                    <a:pt x="55344" y="125405"/>
                  </a:lnTo>
                  <a:lnTo>
                    <a:pt x="41954" y="179839"/>
                  </a:lnTo>
                  <a:lnTo>
                    <a:pt x="31538" y="230710"/>
                  </a:lnTo>
                  <a:lnTo>
                    <a:pt x="24162" y="288287"/>
                  </a:lnTo>
                  <a:lnTo>
                    <a:pt x="16081" y="349664"/>
                  </a:lnTo>
                  <a:lnTo>
                    <a:pt x="11625" y="406847"/>
                  </a:lnTo>
                  <a:lnTo>
                    <a:pt x="7625" y="463203"/>
                  </a:lnTo>
                  <a:lnTo>
                    <a:pt x="0" y="505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0124" y="1940281"/>
              <a:ext cx="200042" cy="28549"/>
            </a:xfrm>
            <a:custGeom>
              <a:avLst/>
              <a:gdLst/>
              <a:ahLst/>
              <a:cxnLst/>
              <a:rect l="0" t="0" r="0" b="0"/>
              <a:pathLst>
                <a:path w="200042" h="28549">
                  <a:moveTo>
                    <a:pt x="0" y="28548"/>
                  </a:moveTo>
                  <a:lnTo>
                    <a:pt x="62280" y="10589"/>
                  </a:lnTo>
                  <a:lnTo>
                    <a:pt x="116331" y="0"/>
                  </a:lnTo>
                  <a:lnTo>
                    <a:pt x="154961" y="982"/>
                  </a:lnTo>
                  <a:lnTo>
                    <a:pt x="200041" y="7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21646" y="2016171"/>
              <a:ext cx="147018" cy="307926"/>
            </a:xfrm>
            <a:custGeom>
              <a:avLst/>
              <a:gdLst/>
              <a:ahLst/>
              <a:cxnLst/>
              <a:rect l="0" t="0" r="0" b="0"/>
              <a:pathLst>
                <a:path w="147018" h="307926">
                  <a:moveTo>
                    <a:pt x="31203" y="57943"/>
                  </a:moveTo>
                  <a:lnTo>
                    <a:pt x="22138" y="116559"/>
                  </a:lnTo>
                  <a:lnTo>
                    <a:pt x="12558" y="179139"/>
                  </a:lnTo>
                  <a:lnTo>
                    <a:pt x="3972" y="229293"/>
                  </a:lnTo>
                  <a:lnTo>
                    <a:pt x="478" y="288755"/>
                  </a:lnTo>
                  <a:lnTo>
                    <a:pt x="0" y="307925"/>
                  </a:lnTo>
                  <a:lnTo>
                    <a:pt x="821" y="257005"/>
                  </a:lnTo>
                  <a:lnTo>
                    <a:pt x="8033" y="209991"/>
                  </a:lnTo>
                  <a:lnTo>
                    <a:pt x="17579" y="159016"/>
                  </a:lnTo>
                  <a:lnTo>
                    <a:pt x="27816" y="108037"/>
                  </a:lnTo>
                  <a:lnTo>
                    <a:pt x="41756" y="48297"/>
                  </a:lnTo>
                  <a:lnTo>
                    <a:pt x="51101" y="22070"/>
                  </a:lnTo>
                  <a:lnTo>
                    <a:pt x="66953" y="2615"/>
                  </a:lnTo>
                  <a:lnTo>
                    <a:pt x="76093" y="0"/>
                  </a:lnTo>
                  <a:lnTo>
                    <a:pt x="85696" y="1767"/>
                  </a:lnTo>
                  <a:lnTo>
                    <a:pt x="95608" y="6454"/>
                  </a:lnTo>
                  <a:lnTo>
                    <a:pt x="109741" y="21021"/>
                  </a:lnTo>
                  <a:lnTo>
                    <a:pt x="124274" y="52072"/>
                  </a:lnTo>
                  <a:lnTo>
                    <a:pt x="147017" y="110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16062" y="2053057"/>
              <a:ext cx="126343" cy="263213"/>
            </a:xfrm>
            <a:custGeom>
              <a:avLst/>
              <a:gdLst/>
              <a:ahLst/>
              <a:cxnLst/>
              <a:rect l="0" t="0" r="0" b="0"/>
              <a:pathLst>
                <a:path w="126343" h="263213">
                  <a:moveTo>
                    <a:pt x="0" y="0"/>
                  </a:moveTo>
                  <a:lnTo>
                    <a:pt x="25194" y="55044"/>
                  </a:lnTo>
                  <a:lnTo>
                    <a:pt x="44664" y="106452"/>
                  </a:lnTo>
                  <a:lnTo>
                    <a:pt x="70694" y="161667"/>
                  </a:lnTo>
                  <a:lnTo>
                    <a:pt x="102232" y="220204"/>
                  </a:lnTo>
                  <a:lnTo>
                    <a:pt x="126342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26590" y="2105699"/>
              <a:ext cx="200043" cy="431669"/>
            </a:xfrm>
            <a:custGeom>
              <a:avLst/>
              <a:gdLst/>
              <a:ahLst/>
              <a:cxnLst/>
              <a:rect l="0" t="0" r="0" b="0"/>
              <a:pathLst>
                <a:path w="200043" h="431669">
                  <a:moveTo>
                    <a:pt x="200042" y="0"/>
                  </a:moveTo>
                  <a:lnTo>
                    <a:pt x="170733" y="55141"/>
                  </a:lnTo>
                  <a:lnTo>
                    <a:pt x="148161" y="114756"/>
                  </a:lnTo>
                  <a:lnTo>
                    <a:pt x="122716" y="169487"/>
                  </a:lnTo>
                  <a:lnTo>
                    <a:pt x="96633" y="230145"/>
                  </a:lnTo>
                  <a:lnTo>
                    <a:pt x="71289" y="287194"/>
                  </a:lnTo>
                  <a:lnTo>
                    <a:pt x="39457" y="346439"/>
                  </a:lnTo>
                  <a:lnTo>
                    <a:pt x="12533" y="40554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59808" y="2600538"/>
            <a:ext cx="1103695" cy="540017"/>
            <a:chOff x="559808" y="2600538"/>
            <a:chExt cx="1103695" cy="540017"/>
          </a:xfrm>
        </p:grpSpPr>
        <p:sp>
          <p:nvSpPr>
            <p:cNvPr id="18" name="Freeform 17"/>
            <p:cNvSpPr/>
            <p:nvPr/>
          </p:nvSpPr>
          <p:spPr>
            <a:xfrm>
              <a:off x="694880" y="283216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9808" y="2800580"/>
              <a:ext cx="135073" cy="339975"/>
            </a:xfrm>
            <a:custGeom>
              <a:avLst/>
              <a:gdLst/>
              <a:ahLst/>
              <a:cxnLst/>
              <a:rect l="0" t="0" r="0" b="0"/>
              <a:pathLst>
                <a:path w="135073" h="339975">
                  <a:moveTo>
                    <a:pt x="103487" y="0"/>
                  </a:moveTo>
                  <a:lnTo>
                    <a:pt x="65113" y="29308"/>
                  </a:lnTo>
                  <a:lnTo>
                    <a:pt x="29818" y="77906"/>
                  </a:lnTo>
                  <a:lnTo>
                    <a:pt x="7307" y="130682"/>
                  </a:lnTo>
                  <a:lnTo>
                    <a:pt x="0" y="193403"/>
                  </a:lnTo>
                  <a:lnTo>
                    <a:pt x="1677" y="248946"/>
                  </a:lnTo>
                  <a:lnTo>
                    <a:pt x="12926" y="294060"/>
                  </a:lnTo>
                  <a:lnTo>
                    <a:pt x="28561" y="320576"/>
                  </a:lnTo>
                  <a:lnTo>
                    <a:pt x="44450" y="332771"/>
                  </a:lnTo>
                  <a:lnTo>
                    <a:pt x="53601" y="337661"/>
                  </a:lnTo>
                  <a:lnTo>
                    <a:pt x="79365" y="339974"/>
                  </a:lnTo>
                  <a:lnTo>
                    <a:pt x="114277" y="334700"/>
                  </a:lnTo>
                  <a:lnTo>
                    <a:pt x="135072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18134" y="2600538"/>
              <a:ext cx="155773" cy="463255"/>
            </a:xfrm>
            <a:custGeom>
              <a:avLst/>
              <a:gdLst/>
              <a:ahLst/>
              <a:cxnLst/>
              <a:rect l="0" t="0" r="0" b="0"/>
              <a:pathLst>
                <a:path w="155773" h="463255">
                  <a:moveTo>
                    <a:pt x="8373" y="0"/>
                  </a:moveTo>
                  <a:lnTo>
                    <a:pt x="2307" y="34792"/>
                  </a:lnTo>
                  <a:lnTo>
                    <a:pt x="6829" y="96777"/>
                  </a:lnTo>
                  <a:lnTo>
                    <a:pt x="7916" y="147998"/>
                  </a:lnTo>
                  <a:lnTo>
                    <a:pt x="5118" y="203339"/>
                  </a:lnTo>
                  <a:lnTo>
                    <a:pt x="0" y="261070"/>
                  </a:lnTo>
                  <a:lnTo>
                    <a:pt x="1603" y="312101"/>
                  </a:lnTo>
                  <a:lnTo>
                    <a:pt x="7036" y="371266"/>
                  </a:lnTo>
                  <a:lnTo>
                    <a:pt x="13566" y="419491"/>
                  </a:lnTo>
                  <a:lnTo>
                    <a:pt x="16515" y="425890"/>
                  </a:lnTo>
                  <a:lnTo>
                    <a:pt x="19650" y="425477"/>
                  </a:lnTo>
                  <a:lnTo>
                    <a:pt x="33088" y="396781"/>
                  </a:lnTo>
                  <a:lnTo>
                    <a:pt x="54010" y="336623"/>
                  </a:lnTo>
                  <a:lnTo>
                    <a:pt x="70118" y="310830"/>
                  </a:lnTo>
                  <a:lnTo>
                    <a:pt x="78782" y="306656"/>
                  </a:lnTo>
                  <a:lnTo>
                    <a:pt x="100888" y="305138"/>
                  </a:lnTo>
                  <a:lnTo>
                    <a:pt x="109824" y="308710"/>
                  </a:lnTo>
                  <a:lnTo>
                    <a:pt x="122873" y="322038"/>
                  </a:lnTo>
                  <a:lnTo>
                    <a:pt x="136796" y="349273"/>
                  </a:lnTo>
                  <a:lnTo>
                    <a:pt x="147251" y="408658"/>
                  </a:lnTo>
                  <a:lnTo>
                    <a:pt x="155772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43595" y="2906312"/>
              <a:ext cx="140882" cy="168178"/>
            </a:xfrm>
            <a:custGeom>
              <a:avLst/>
              <a:gdLst/>
              <a:ahLst/>
              <a:cxnLst/>
              <a:rect l="0" t="0" r="0" b="0"/>
              <a:pathLst>
                <a:path w="140882" h="168178">
                  <a:moveTo>
                    <a:pt x="14539" y="52195"/>
                  </a:moveTo>
                  <a:lnTo>
                    <a:pt x="45821" y="42620"/>
                  </a:lnTo>
                  <a:lnTo>
                    <a:pt x="69562" y="24662"/>
                  </a:lnTo>
                  <a:lnTo>
                    <a:pt x="84227" y="7203"/>
                  </a:lnTo>
                  <a:lnTo>
                    <a:pt x="84395" y="2313"/>
                  </a:lnTo>
                  <a:lnTo>
                    <a:pt x="79827" y="223"/>
                  </a:lnTo>
                  <a:lnTo>
                    <a:pt x="72102" y="0"/>
                  </a:lnTo>
                  <a:lnTo>
                    <a:pt x="64613" y="3360"/>
                  </a:lnTo>
                  <a:lnTo>
                    <a:pt x="42894" y="24858"/>
                  </a:lnTo>
                  <a:lnTo>
                    <a:pt x="17714" y="63563"/>
                  </a:lnTo>
                  <a:lnTo>
                    <a:pt x="1128" y="105003"/>
                  </a:lnTo>
                  <a:lnTo>
                    <a:pt x="0" y="125968"/>
                  </a:lnTo>
                  <a:lnTo>
                    <a:pt x="4568" y="145815"/>
                  </a:lnTo>
                  <a:lnTo>
                    <a:pt x="14397" y="162434"/>
                  </a:lnTo>
                  <a:lnTo>
                    <a:pt x="21463" y="166632"/>
                  </a:lnTo>
                  <a:lnTo>
                    <a:pt x="38674" y="168177"/>
                  </a:lnTo>
                  <a:lnTo>
                    <a:pt x="99037" y="144304"/>
                  </a:lnTo>
                  <a:lnTo>
                    <a:pt x="140881" y="1258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39383" y="2863751"/>
              <a:ext cx="103022" cy="190673"/>
            </a:xfrm>
            <a:custGeom>
              <a:avLst/>
              <a:gdLst/>
              <a:ahLst/>
              <a:cxnLst/>
              <a:rect l="0" t="0" r="0" b="0"/>
              <a:pathLst>
                <a:path w="103022" h="190673">
                  <a:moveTo>
                    <a:pt x="92492" y="0"/>
                  </a:moveTo>
                  <a:lnTo>
                    <a:pt x="75725" y="5589"/>
                  </a:lnTo>
                  <a:lnTo>
                    <a:pt x="61253" y="17692"/>
                  </a:lnTo>
                  <a:lnTo>
                    <a:pt x="32899" y="54057"/>
                  </a:lnTo>
                  <a:lnTo>
                    <a:pt x="9198" y="113805"/>
                  </a:lnTo>
                  <a:lnTo>
                    <a:pt x="1132" y="149923"/>
                  </a:lnTo>
                  <a:lnTo>
                    <a:pt x="0" y="163120"/>
                  </a:lnTo>
                  <a:lnTo>
                    <a:pt x="2755" y="173087"/>
                  </a:lnTo>
                  <a:lnTo>
                    <a:pt x="8101" y="180902"/>
                  </a:lnTo>
                  <a:lnTo>
                    <a:pt x="15174" y="187282"/>
                  </a:lnTo>
                  <a:lnTo>
                    <a:pt x="23399" y="190365"/>
                  </a:lnTo>
                  <a:lnTo>
                    <a:pt x="41897" y="190672"/>
                  </a:lnTo>
                  <a:lnTo>
                    <a:pt x="10302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47689" y="2674238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4939" y="16768"/>
                  </a:lnTo>
                  <a:lnTo>
                    <a:pt x="5315" y="34358"/>
                  </a:lnTo>
                  <a:lnTo>
                    <a:pt x="9498" y="85426"/>
                  </a:lnTo>
                  <a:lnTo>
                    <a:pt x="10223" y="134756"/>
                  </a:lnTo>
                  <a:lnTo>
                    <a:pt x="3232" y="189355"/>
                  </a:lnTo>
                  <a:lnTo>
                    <a:pt x="638" y="250920"/>
                  </a:lnTo>
                  <a:lnTo>
                    <a:pt x="126" y="308487"/>
                  </a:lnTo>
                  <a:lnTo>
                    <a:pt x="16" y="36650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59295" y="2832165"/>
              <a:ext cx="104208" cy="273742"/>
            </a:xfrm>
            <a:custGeom>
              <a:avLst/>
              <a:gdLst/>
              <a:ahLst/>
              <a:cxnLst/>
              <a:rect l="0" t="0" r="0" b="0"/>
              <a:pathLst>
                <a:path w="104208" h="273742">
                  <a:moveTo>
                    <a:pt x="104207" y="0"/>
                  </a:moveTo>
                  <a:lnTo>
                    <a:pt x="87396" y="19151"/>
                  </a:lnTo>
                  <a:lnTo>
                    <a:pt x="60298" y="73218"/>
                  </a:lnTo>
                  <a:lnTo>
                    <a:pt x="29809" y="114826"/>
                  </a:lnTo>
                  <a:lnTo>
                    <a:pt x="2294" y="143695"/>
                  </a:lnTo>
                  <a:lnTo>
                    <a:pt x="0" y="151949"/>
                  </a:lnTo>
                  <a:lnTo>
                    <a:pt x="3691" y="170478"/>
                  </a:lnTo>
                  <a:lnTo>
                    <a:pt x="9120" y="177993"/>
                  </a:lnTo>
                  <a:lnTo>
                    <a:pt x="68894" y="228422"/>
                  </a:lnTo>
                  <a:lnTo>
                    <a:pt x="10420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84017" y="3411233"/>
            <a:ext cx="1268786" cy="439862"/>
            <a:chOff x="584017" y="3411233"/>
            <a:chExt cx="1268786" cy="439862"/>
          </a:xfrm>
        </p:grpSpPr>
        <p:sp>
          <p:nvSpPr>
            <p:cNvPr id="26" name="Freeform 25"/>
            <p:cNvSpPr/>
            <p:nvPr/>
          </p:nvSpPr>
          <p:spPr>
            <a:xfrm>
              <a:off x="584017" y="3536874"/>
              <a:ext cx="174035" cy="314221"/>
            </a:xfrm>
            <a:custGeom>
              <a:avLst/>
              <a:gdLst/>
              <a:ahLst/>
              <a:cxnLst/>
              <a:rect l="0" t="0" r="0" b="0"/>
              <a:pathLst>
                <a:path w="174035" h="314221">
                  <a:moveTo>
                    <a:pt x="16107" y="42815"/>
                  </a:moveTo>
                  <a:lnTo>
                    <a:pt x="16107" y="101431"/>
                  </a:lnTo>
                  <a:lnTo>
                    <a:pt x="8871" y="155606"/>
                  </a:lnTo>
                  <a:lnTo>
                    <a:pt x="6229" y="211367"/>
                  </a:lnTo>
                  <a:lnTo>
                    <a:pt x="5707" y="267442"/>
                  </a:lnTo>
                  <a:lnTo>
                    <a:pt x="5616" y="309542"/>
                  </a:lnTo>
                  <a:lnTo>
                    <a:pt x="4434" y="314220"/>
                  </a:lnTo>
                  <a:lnTo>
                    <a:pt x="2476" y="312659"/>
                  </a:lnTo>
                  <a:lnTo>
                    <a:pt x="0" y="306939"/>
                  </a:lnTo>
                  <a:lnTo>
                    <a:pt x="370" y="291224"/>
                  </a:lnTo>
                  <a:lnTo>
                    <a:pt x="4892" y="233888"/>
                  </a:lnTo>
                  <a:lnTo>
                    <a:pt x="8562" y="179300"/>
                  </a:lnTo>
                  <a:lnTo>
                    <a:pt x="25795" y="123457"/>
                  </a:lnTo>
                  <a:lnTo>
                    <a:pt x="50239" y="64786"/>
                  </a:lnTo>
                  <a:lnTo>
                    <a:pt x="76271" y="21939"/>
                  </a:lnTo>
                  <a:lnTo>
                    <a:pt x="93149" y="7020"/>
                  </a:lnTo>
                  <a:lnTo>
                    <a:pt x="102564" y="1404"/>
                  </a:lnTo>
                  <a:lnTo>
                    <a:pt x="111179" y="0"/>
                  </a:lnTo>
                  <a:lnTo>
                    <a:pt x="119263" y="1403"/>
                  </a:lnTo>
                  <a:lnTo>
                    <a:pt x="134484" y="9202"/>
                  </a:lnTo>
                  <a:lnTo>
                    <a:pt x="149047" y="20467"/>
                  </a:lnTo>
                  <a:lnTo>
                    <a:pt x="160199" y="39511"/>
                  </a:lnTo>
                  <a:lnTo>
                    <a:pt x="174034" y="84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63336" y="3684974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0" y="0"/>
                  </a:moveTo>
                  <a:lnTo>
                    <a:pt x="28120" y="11453"/>
                  </a:lnTo>
                  <a:lnTo>
                    <a:pt x="4211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89678" y="35586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5494" y="3590217"/>
              <a:ext cx="113128" cy="190712"/>
            </a:xfrm>
            <a:custGeom>
              <a:avLst/>
              <a:gdLst/>
              <a:ahLst/>
              <a:cxnLst/>
              <a:rect l="0" t="0" r="0" b="0"/>
              <a:pathLst>
                <a:path w="113128" h="190712">
                  <a:moveTo>
                    <a:pt x="92070" y="0"/>
                  </a:moveTo>
                  <a:lnTo>
                    <a:pt x="49409" y="55660"/>
                  </a:lnTo>
                  <a:lnTo>
                    <a:pt x="10914" y="116079"/>
                  </a:lnTo>
                  <a:lnTo>
                    <a:pt x="3358" y="138158"/>
                  </a:lnTo>
                  <a:lnTo>
                    <a:pt x="0" y="163569"/>
                  </a:lnTo>
                  <a:lnTo>
                    <a:pt x="2614" y="173387"/>
                  </a:lnTo>
                  <a:lnTo>
                    <a:pt x="7866" y="181102"/>
                  </a:lnTo>
                  <a:lnTo>
                    <a:pt x="14877" y="187415"/>
                  </a:lnTo>
                  <a:lnTo>
                    <a:pt x="23061" y="190454"/>
                  </a:lnTo>
                  <a:lnTo>
                    <a:pt x="41512" y="190711"/>
                  </a:lnTo>
                  <a:lnTo>
                    <a:pt x="58292" y="183807"/>
                  </a:lnTo>
                  <a:lnTo>
                    <a:pt x="100187" y="154836"/>
                  </a:lnTo>
                  <a:lnTo>
                    <a:pt x="11312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1751" y="3546352"/>
              <a:ext cx="185138" cy="132220"/>
            </a:xfrm>
            <a:custGeom>
              <a:avLst/>
              <a:gdLst/>
              <a:ahLst/>
              <a:cxnLst/>
              <a:rect l="0" t="0" r="0" b="0"/>
              <a:pathLst>
                <a:path w="185138" h="132220">
                  <a:moveTo>
                    <a:pt x="0" y="117565"/>
                  </a:moveTo>
                  <a:lnTo>
                    <a:pt x="43962" y="132219"/>
                  </a:lnTo>
                  <a:lnTo>
                    <a:pt x="79836" y="131135"/>
                  </a:lnTo>
                  <a:lnTo>
                    <a:pt x="125474" y="119119"/>
                  </a:lnTo>
                  <a:lnTo>
                    <a:pt x="165165" y="95428"/>
                  </a:lnTo>
                  <a:lnTo>
                    <a:pt x="173281" y="88769"/>
                  </a:lnTo>
                  <a:lnTo>
                    <a:pt x="182299" y="68892"/>
                  </a:lnTo>
                  <a:lnTo>
                    <a:pt x="185137" y="45629"/>
                  </a:lnTo>
                  <a:lnTo>
                    <a:pt x="182499" y="23592"/>
                  </a:lnTo>
                  <a:lnTo>
                    <a:pt x="177818" y="15142"/>
                  </a:lnTo>
                  <a:lnTo>
                    <a:pt x="163258" y="2634"/>
                  </a:lnTo>
                  <a:lnTo>
                    <a:pt x="154462" y="0"/>
                  </a:lnTo>
                  <a:lnTo>
                    <a:pt x="135330" y="193"/>
                  </a:lnTo>
                  <a:lnTo>
                    <a:pt x="104828" y="12468"/>
                  </a:lnTo>
                  <a:lnTo>
                    <a:pt x="79153" y="30923"/>
                  </a:lnTo>
                  <a:lnTo>
                    <a:pt x="52642" y="75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58134" y="3527046"/>
              <a:ext cx="157929" cy="235138"/>
            </a:xfrm>
            <a:custGeom>
              <a:avLst/>
              <a:gdLst/>
              <a:ahLst/>
              <a:cxnLst/>
              <a:rect l="0" t="0" r="0" b="0"/>
              <a:pathLst>
                <a:path w="157929" h="235138">
                  <a:moveTo>
                    <a:pt x="0" y="0"/>
                  </a:moveTo>
                  <a:lnTo>
                    <a:pt x="17959" y="53875"/>
                  </a:lnTo>
                  <a:lnTo>
                    <a:pt x="45877" y="115922"/>
                  </a:lnTo>
                  <a:lnTo>
                    <a:pt x="71074" y="178994"/>
                  </a:lnTo>
                  <a:lnTo>
                    <a:pt x="96765" y="231628"/>
                  </a:lnTo>
                  <a:lnTo>
                    <a:pt x="100775" y="235137"/>
                  </a:lnTo>
                  <a:lnTo>
                    <a:pt x="104618" y="233967"/>
                  </a:lnTo>
                  <a:lnTo>
                    <a:pt x="108350" y="229678"/>
                  </a:lnTo>
                  <a:lnTo>
                    <a:pt x="120748" y="168824"/>
                  </a:lnTo>
                  <a:lnTo>
                    <a:pt x="133939" y="112743"/>
                  </a:lnTo>
                  <a:lnTo>
                    <a:pt x="144890" y="54795"/>
                  </a:lnTo>
                  <a:lnTo>
                    <a:pt x="1579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31875" y="3558632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21057" y="0"/>
                  </a:moveTo>
                  <a:lnTo>
                    <a:pt x="4269" y="55045"/>
                  </a:lnTo>
                  <a:lnTo>
                    <a:pt x="843" y="10645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31875" y="341123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26632" y="3579689"/>
              <a:ext cx="75208" cy="147400"/>
            </a:xfrm>
            <a:custGeom>
              <a:avLst/>
              <a:gdLst/>
              <a:ahLst/>
              <a:cxnLst/>
              <a:rect l="0" t="0" r="0" b="0"/>
              <a:pathLst>
                <a:path w="75208" h="147400">
                  <a:moveTo>
                    <a:pt x="42114" y="0"/>
                  </a:moveTo>
                  <a:lnTo>
                    <a:pt x="61242" y="62258"/>
                  </a:lnTo>
                  <a:lnTo>
                    <a:pt x="72452" y="78753"/>
                  </a:lnTo>
                  <a:lnTo>
                    <a:pt x="75207" y="87597"/>
                  </a:lnTo>
                  <a:lnTo>
                    <a:pt x="75149" y="106782"/>
                  </a:lnTo>
                  <a:lnTo>
                    <a:pt x="71157" y="114472"/>
                  </a:lnTo>
                  <a:lnTo>
                    <a:pt x="57361" y="126135"/>
                  </a:lnTo>
                  <a:lnTo>
                    <a:pt x="16002" y="14379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75482" y="3474404"/>
              <a:ext cx="56436" cy="115814"/>
            </a:xfrm>
            <a:custGeom>
              <a:avLst/>
              <a:gdLst/>
              <a:ahLst/>
              <a:cxnLst/>
              <a:rect l="0" t="0" r="0" b="0"/>
              <a:pathLst>
                <a:path w="56436" h="115814">
                  <a:moveTo>
                    <a:pt x="56435" y="0"/>
                  </a:moveTo>
                  <a:lnTo>
                    <a:pt x="34078" y="0"/>
                  </a:lnTo>
                  <a:lnTo>
                    <a:pt x="26322" y="3509"/>
                  </a:lnTo>
                  <a:lnTo>
                    <a:pt x="14585" y="16767"/>
                  </a:lnTo>
                  <a:lnTo>
                    <a:pt x="1401" y="43963"/>
                  </a:lnTo>
                  <a:lnTo>
                    <a:pt x="0" y="63992"/>
                  </a:lnTo>
                  <a:lnTo>
                    <a:pt x="3792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80037" y="3469617"/>
              <a:ext cx="172766" cy="249385"/>
            </a:xfrm>
            <a:custGeom>
              <a:avLst/>
              <a:gdLst/>
              <a:ahLst/>
              <a:cxnLst/>
              <a:rect l="0" t="0" r="0" b="0"/>
              <a:pathLst>
                <a:path w="172766" h="249385">
                  <a:moveTo>
                    <a:pt x="15051" y="120600"/>
                  </a:moveTo>
                  <a:lnTo>
                    <a:pt x="37407" y="120600"/>
                  </a:lnTo>
                  <a:lnTo>
                    <a:pt x="68078" y="109422"/>
                  </a:lnTo>
                  <a:lnTo>
                    <a:pt x="108713" y="83514"/>
                  </a:lnTo>
                  <a:lnTo>
                    <a:pt x="167394" y="23327"/>
                  </a:lnTo>
                  <a:lnTo>
                    <a:pt x="172765" y="13637"/>
                  </a:lnTo>
                  <a:lnTo>
                    <a:pt x="171666" y="7178"/>
                  </a:lnTo>
                  <a:lnTo>
                    <a:pt x="166254" y="2871"/>
                  </a:lnTo>
                  <a:lnTo>
                    <a:pt x="157967" y="0"/>
                  </a:lnTo>
                  <a:lnTo>
                    <a:pt x="139400" y="3049"/>
                  </a:lnTo>
                  <a:lnTo>
                    <a:pt x="78047" y="37144"/>
                  </a:lnTo>
                  <a:lnTo>
                    <a:pt x="58257" y="51923"/>
                  </a:lnTo>
                  <a:lnTo>
                    <a:pt x="35131" y="79974"/>
                  </a:lnTo>
                  <a:lnTo>
                    <a:pt x="8562" y="141788"/>
                  </a:lnTo>
                  <a:lnTo>
                    <a:pt x="0" y="173281"/>
                  </a:lnTo>
                  <a:lnTo>
                    <a:pt x="1732" y="194317"/>
                  </a:lnTo>
                  <a:lnTo>
                    <a:pt x="14874" y="225890"/>
                  </a:lnTo>
                  <a:lnTo>
                    <a:pt x="33300" y="240706"/>
                  </a:lnTo>
                  <a:lnTo>
                    <a:pt x="44764" y="246294"/>
                  </a:lnTo>
                  <a:lnTo>
                    <a:pt x="66861" y="249384"/>
                  </a:lnTo>
                  <a:lnTo>
                    <a:pt x="124552" y="238823"/>
                  </a:lnTo>
                  <a:lnTo>
                    <a:pt x="141393" y="236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035581" y="1768837"/>
            <a:ext cx="2471239" cy="610604"/>
            <a:chOff x="5035581" y="1768837"/>
            <a:chExt cx="2471239" cy="610604"/>
          </a:xfrm>
        </p:grpSpPr>
        <p:sp>
          <p:nvSpPr>
            <p:cNvPr id="38" name="Freeform 37"/>
            <p:cNvSpPr/>
            <p:nvPr/>
          </p:nvSpPr>
          <p:spPr>
            <a:xfrm>
              <a:off x="5853844" y="1768837"/>
              <a:ext cx="1652976" cy="610604"/>
            </a:xfrm>
            <a:custGeom>
              <a:avLst/>
              <a:gdLst/>
              <a:ahLst/>
              <a:cxnLst/>
              <a:rect l="0" t="0" r="0" b="0"/>
              <a:pathLst>
                <a:path w="1652976" h="610604">
                  <a:moveTo>
                    <a:pt x="0" y="610603"/>
                  </a:moveTo>
                  <a:lnTo>
                    <a:pt x="17959" y="555558"/>
                  </a:lnTo>
                  <a:lnTo>
                    <a:pt x="31667" y="504150"/>
                  </a:lnTo>
                  <a:lnTo>
                    <a:pt x="40050" y="448935"/>
                  </a:lnTo>
                  <a:lnTo>
                    <a:pt x="48942" y="392968"/>
                  </a:lnTo>
                  <a:lnTo>
                    <a:pt x="51912" y="336853"/>
                  </a:lnTo>
                  <a:lnTo>
                    <a:pt x="58088" y="280708"/>
                  </a:lnTo>
                  <a:lnTo>
                    <a:pt x="62168" y="224558"/>
                  </a:lnTo>
                  <a:lnTo>
                    <a:pt x="59853" y="171525"/>
                  </a:lnTo>
                  <a:lnTo>
                    <a:pt x="52423" y="108939"/>
                  </a:lnTo>
                  <a:lnTo>
                    <a:pt x="38114" y="53080"/>
                  </a:lnTo>
                  <a:lnTo>
                    <a:pt x="38277" y="43559"/>
                  </a:lnTo>
                  <a:lnTo>
                    <a:pt x="44699" y="26741"/>
                  </a:lnTo>
                  <a:lnTo>
                    <a:pt x="58471" y="14587"/>
                  </a:lnTo>
                  <a:lnTo>
                    <a:pt x="77460" y="6455"/>
                  </a:lnTo>
                  <a:lnTo>
                    <a:pt x="127778" y="1235"/>
                  </a:lnTo>
                  <a:lnTo>
                    <a:pt x="182778" y="204"/>
                  </a:lnTo>
                  <a:lnTo>
                    <a:pt x="238702" y="0"/>
                  </a:lnTo>
                  <a:lnTo>
                    <a:pt x="291690" y="3080"/>
                  </a:lnTo>
                  <a:lnTo>
                    <a:pt x="347477" y="14606"/>
                  </a:lnTo>
                  <a:lnTo>
                    <a:pt x="406416" y="19743"/>
                  </a:lnTo>
                  <a:lnTo>
                    <a:pt x="463119" y="20757"/>
                  </a:lnTo>
                  <a:lnTo>
                    <a:pt x="524969" y="20958"/>
                  </a:lnTo>
                  <a:lnTo>
                    <a:pt x="586276" y="20997"/>
                  </a:lnTo>
                  <a:lnTo>
                    <a:pt x="635145" y="21004"/>
                  </a:lnTo>
                  <a:lnTo>
                    <a:pt x="697293" y="21007"/>
                  </a:lnTo>
                  <a:lnTo>
                    <a:pt x="748239" y="21007"/>
                  </a:lnTo>
                  <a:lnTo>
                    <a:pt x="797259" y="24127"/>
                  </a:lnTo>
                  <a:lnTo>
                    <a:pt x="855744" y="30072"/>
                  </a:lnTo>
                  <a:lnTo>
                    <a:pt x="903851" y="31102"/>
                  </a:lnTo>
                  <a:lnTo>
                    <a:pt x="965273" y="38686"/>
                  </a:lnTo>
                  <a:lnTo>
                    <a:pt x="1015333" y="41063"/>
                  </a:lnTo>
                  <a:lnTo>
                    <a:pt x="1066041" y="41768"/>
                  </a:lnTo>
                  <a:lnTo>
                    <a:pt x="1125689" y="45125"/>
                  </a:lnTo>
                  <a:lnTo>
                    <a:pt x="1188120" y="51117"/>
                  </a:lnTo>
                  <a:lnTo>
                    <a:pt x="1249543" y="46235"/>
                  </a:lnTo>
                  <a:lnTo>
                    <a:pt x="1298433" y="50189"/>
                  </a:lnTo>
                  <a:lnTo>
                    <a:pt x="1354347" y="48998"/>
                  </a:lnTo>
                  <a:lnTo>
                    <a:pt x="1410713" y="43434"/>
                  </a:lnTo>
                  <a:lnTo>
                    <a:pt x="1462531" y="49570"/>
                  </a:lnTo>
                  <a:lnTo>
                    <a:pt x="1516613" y="51996"/>
                  </a:lnTo>
                  <a:lnTo>
                    <a:pt x="1572356" y="52475"/>
                  </a:lnTo>
                  <a:lnTo>
                    <a:pt x="1624918" y="53739"/>
                  </a:lnTo>
                  <a:lnTo>
                    <a:pt x="1652975" y="63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13364" y="1887317"/>
              <a:ext cx="161621" cy="399753"/>
            </a:xfrm>
            <a:custGeom>
              <a:avLst/>
              <a:gdLst/>
              <a:ahLst/>
              <a:cxnLst/>
              <a:rect l="0" t="0" r="0" b="0"/>
              <a:pathLst>
                <a:path w="161621" h="399753">
                  <a:moveTo>
                    <a:pt x="161620" y="60455"/>
                  </a:moveTo>
                  <a:lnTo>
                    <a:pt x="132312" y="22081"/>
                  </a:lnTo>
                  <a:lnTo>
                    <a:pt x="106533" y="6451"/>
                  </a:lnTo>
                  <a:lnTo>
                    <a:pt x="71079" y="0"/>
                  </a:lnTo>
                  <a:lnTo>
                    <a:pt x="36527" y="3678"/>
                  </a:lnTo>
                  <a:lnTo>
                    <a:pt x="27922" y="8565"/>
                  </a:lnTo>
                  <a:lnTo>
                    <a:pt x="15241" y="23355"/>
                  </a:lnTo>
                  <a:lnTo>
                    <a:pt x="1525" y="51412"/>
                  </a:lnTo>
                  <a:lnTo>
                    <a:pt x="0" y="71643"/>
                  </a:lnTo>
                  <a:lnTo>
                    <a:pt x="4391" y="91164"/>
                  </a:lnTo>
                  <a:lnTo>
                    <a:pt x="26274" y="122759"/>
                  </a:lnTo>
                  <a:lnTo>
                    <a:pt x="80961" y="179744"/>
                  </a:lnTo>
                  <a:lnTo>
                    <a:pt x="121851" y="223058"/>
                  </a:lnTo>
                  <a:lnTo>
                    <a:pt x="153238" y="283133"/>
                  </a:lnTo>
                  <a:lnTo>
                    <a:pt x="157967" y="320496"/>
                  </a:lnTo>
                  <a:lnTo>
                    <a:pt x="151309" y="354313"/>
                  </a:lnTo>
                  <a:lnTo>
                    <a:pt x="141050" y="375892"/>
                  </a:lnTo>
                  <a:lnTo>
                    <a:pt x="125572" y="390942"/>
                  </a:lnTo>
                  <a:lnTo>
                    <a:pt x="116531" y="396593"/>
                  </a:lnTo>
                  <a:lnTo>
                    <a:pt x="97127" y="399752"/>
                  </a:lnTo>
                  <a:lnTo>
                    <a:pt x="56074" y="392249"/>
                  </a:lnTo>
                  <a:lnTo>
                    <a:pt x="30262" y="377263"/>
                  </a:lnTo>
                  <a:lnTo>
                    <a:pt x="24915" y="368756"/>
                  </a:lnTo>
                  <a:lnTo>
                    <a:pt x="18974" y="346826"/>
                  </a:lnTo>
                  <a:lnTo>
                    <a:pt x="21219" y="313762"/>
                  </a:lnTo>
                  <a:lnTo>
                    <a:pt x="29419" y="295478"/>
                  </a:lnTo>
                  <a:lnTo>
                    <a:pt x="67274" y="238813"/>
                  </a:lnTo>
                  <a:lnTo>
                    <a:pt x="105894" y="176213"/>
                  </a:lnTo>
                  <a:lnTo>
                    <a:pt x="121712" y="147786"/>
                  </a:lnTo>
                  <a:lnTo>
                    <a:pt x="138097" y="121426"/>
                  </a:lnTo>
                  <a:lnTo>
                    <a:pt x="154115" y="81077"/>
                  </a:lnTo>
                  <a:lnTo>
                    <a:pt x="153107" y="73033"/>
                  </a:lnTo>
                  <a:lnTo>
                    <a:pt x="148925" y="66500"/>
                  </a:lnTo>
                  <a:lnTo>
                    <a:pt x="130035" y="49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22383" y="1901672"/>
              <a:ext cx="206273" cy="361955"/>
            </a:xfrm>
            <a:custGeom>
              <a:avLst/>
              <a:gdLst/>
              <a:ahLst/>
              <a:cxnLst/>
              <a:rect l="0" t="0" r="0" b="0"/>
              <a:pathLst>
                <a:path w="206273" h="361955">
                  <a:moveTo>
                    <a:pt x="10528" y="46100"/>
                  </a:moveTo>
                  <a:lnTo>
                    <a:pt x="21707" y="29332"/>
                  </a:lnTo>
                  <a:lnTo>
                    <a:pt x="36554" y="17980"/>
                  </a:lnTo>
                  <a:lnTo>
                    <a:pt x="74681" y="1161"/>
                  </a:lnTo>
                  <a:lnTo>
                    <a:pt x="95193" y="0"/>
                  </a:lnTo>
                  <a:lnTo>
                    <a:pt x="136957" y="8787"/>
                  </a:lnTo>
                  <a:lnTo>
                    <a:pt x="162893" y="23996"/>
                  </a:lnTo>
                  <a:lnTo>
                    <a:pt x="185395" y="43320"/>
                  </a:lnTo>
                  <a:lnTo>
                    <a:pt x="189108" y="51265"/>
                  </a:lnTo>
                  <a:lnTo>
                    <a:pt x="190113" y="69453"/>
                  </a:lnTo>
                  <a:lnTo>
                    <a:pt x="184102" y="99422"/>
                  </a:lnTo>
                  <a:lnTo>
                    <a:pt x="171901" y="116982"/>
                  </a:lnTo>
                  <a:lnTo>
                    <a:pt x="154779" y="131415"/>
                  </a:lnTo>
                  <a:lnTo>
                    <a:pt x="110460" y="159702"/>
                  </a:lnTo>
                  <a:lnTo>
                    <a:pt x="108735" y="162779"/>
                  </a:lnTo>
                  <a:lnTo>
                    <a:pt x="111094" y="163660"/>
                  </a:lnTo>
                  <a:lnTo>
                    <a:pt x="116177" y="163078"/>
                  </a:lnTo>
                  <a:lnTo>
                    <a:pt x="140098" y="167847"/>
                  </a:lnTo>
                  <a:lnTo>
                    <a:pt x="178452" y="188345"/>
                  </a:lnTo>
                  <a:lnTo>
                    <a:pt x="194735" y="201347"/>
                  </a:lnTo>
                  <a:lnTo>
                    <a:pt x="203532" y="221163"/>
                  </a:lnTo>
                  <a:lnTo>
                    <a:pt x="206272" y="244398"/>
                  </a:lnTo>
                  <a:lnTo>
                    <a:pt x="203590" y="266424"/>
                  </a:lnTo>
                  <a:lnTo>
                    <a:pt x="195380" y="284791"/>
                  </a:lnTo>
                  <a:lnTo>
                    <a:pt x="182762" y="300754"/>
                  </a:lnTo>
                  <a:lnTo>
                    <a:pt x="125749" y="343102"/>
                  </a:lnTo>
                  <a:lnTo>
                    <a:pt x="93411" y="355849"/>
                  </a:lnTo>
                  <a:lnTo>
                    <a:pt x="41155" y="360748"/>
                  </a:lnTo>
                  <a:lnTo>
                    <a:pt x="0" y="361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17016" y="1916186"/>
              <a:ext cx="115980" cy="319708"/>
            </a:xfrm>
            <a:custGeom>
              <a:avLst/>
              <a:gdLst/>
              <a:ahLst/>
              <a:cxnLst/>
              <a:rect l="0" t="0" r="0" b="0"/>
              <a:pathLst>
                <a:path w="115980" h="319708">
                  <a:moveTo>
                    <a:pt x="115979" y="10529"/>
                  </a:moveTo>
                  <a:lnTo>
                    <a:pt x="99211" y="4939"/>
                  </a:lnTo>
                  <a:lnTo>
                    <a:pt x="81620" y="5315"/>
                  </a:lnTo>
                  <a:lnTo>
                    <a:pt x="41731" y="15088"/>
                  </a:lnTo>
                  <a:lnTo>
                    <a:pt x="16121" y="30467"/>
                  </a:lnTo>
                  <a:lnTo>
                    <a:pt x="10802" y="39029"/>
                  </a:lnTo>
                  <a:lnTo>
                    <a:pt x="4893" y="61020"/>
                  </a:lnTo>
                  <a:lnTo>
                    <a:pt x="7155" y="94119"/>
                  </a:lnTo>
                  <a:lnTo>
                    <a:pt x="30014" y="155648"/>
                  </a:lnTo>
                  <a:lnTo>
                    <a:pt x="49070" y="210270"/>
                  </a:lnTo>
                  <a:lnTo>
                    <a:pt x="60172" y="255744"/>
                  </a:lnTo>
                  <a:lnTo>
                    <a:pt x="59279" y="292585"/>
                  </a:lnTo>
                  <a:lnTo>
                    <a:pt x="57122" y="303851"/>
                  </a:lnTo>
                  <a:lnTo>
                    <a:pt x="51004" y="311362"/>
                  </a:lnTo>
                  <a:lnTo>
                    <a:pt x="31730" y="319707"/>
                  </a:lnTo>
                  <a:lnTo>
                    <a:pt x="22378" y="319593"/>
                  </a:lnTo>
                  <a:lnTo>
                    <a:pt x="5748" y="313227"/>
                  </a:lnTo>
                  <a:lnTo>
                    <a:pt x="1548" y="307084"/>
                  </a:lnTo>
                  <a:lnTo>
                    <a:pt x="0" y="290900"/>
                  </a:lnTo>
                  <a:lnTo>
                    <a:pt x="11295" y="262058"/>
                  </a:lnTo>
                  <a:lnTo>
                    <a:pt x="49322" y="198998"/>
                  </a:lnTo>
                  <a:lnTo>
                    <a:pt x="80977" y="137949"/>
                  </a:lnTo>
                  <a:lnTo>
                    <a:pt x="97159" y="111324"/>
                  </a:lnTo>
                  <a:lnTo>
                    <a:pt x="101765" y="87692"/>
                  </a:lnTo>
                  <a:lnTo>
                    <a:pt x="98769" y="48080"/>
                  </a:lnTo>
                  <a:lnTo>
                    <a:pt x="93977" y="37902"/>
                  </a:lnTo>
                  <a:lnTo>
                    <a:pt x="528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74735" y="1842487"/>
              <a:ext cx="42116" cy="42115"/>
            </a:xfrm>
            <a:custGeom>
              <a:avLst/>
              <a:gdLst/>
              <a:ahLst/>
              <a:cxnLst/>
              <a:rect l="0" t="0" r="0" b="0"/>
              <a:pathLst>
                <a:path w="42116" h="42115">
                  <a:moveTo>
                    <a:pt x="0" y="42114"/>
                  </a:moveTo>
                  <a:lnTo>
                    <a:pt x="16811" y="19237"/>
                  </a:lnTo>
                  <a:lnTo>
                    <a:pt x="421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48435" y="1895129"/>
              <a:ext cx="78607" cy="294799"/>
            </a:xfrm>
            <a:custGeom>
              <a:avLst/>
              <a:gdLst/>
              <a:ahLst/>
              <a:cxnLst/>
              <a:rect l="0" t="0" r="0" b="0"/>
              <a:pathLst>
                <a:path w="78607" h="294799">
                  <a:moveTo>
                    <a:pt x="42114" y="0"/>
                  </a:moveTo>
                  <a:lnTo>
                    <a:pt x="65833" y="58617"/>
                  </a:lnTo>
                  <a:lnTo>
                    <a:pt x="73315" y="113961"/>
                  </a:lnTo>
                  <a:lnTo>
                    <a:pt x="78606" y="176885"/>
                  </a:lnTo>
                  <a:lnTo>
                    <a:pt x="69079" y="234722"/>
                  </a:lnTo>
                  <a:lnTo>
                    <a:pt x="53743" y="265949"/>
                  </a:lnTo>
                  <a:lnTo>
                    <a:pt x="34804" y="27924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74735" y="2100110"/>
              <a:ext cx="263214" cy="79290"/>
            </a:xfrm>
            <a:custGeom>
              <a:avLst/>
              <a:gdLst/>
              <a:ahLst/>
              <a:cxnLst/>
              <a:rect l="0" t="0" r="0" b="0"/>
              <a:pathLst>
                <a:path w="263214" h="79290">
                  <a:moveTo>
                    <a:pt x="0" y="5589"/>
                  </a:moveTo>
                  <a:lnTo>
                    <a:pt x="16768" y="0"/>
                  </a:lnTo>
                  <a:lnTo>
                    <a:pt x="34359" y="375"/>
                  </a:lnTo>
                  <a:lnTo>
                    <a:pt x="91829" y="6072"/>
                  </a:lnTo>
                  <a:lnTo>
                    <a:pt x="147014" y="20153"/>
                  </a:lnTo>
                  <a:lnTo>
                    <a:pt x="188267" y="34939"/>
                  </a:lnTo>
                  <a:lnTo>
                    <a:pt x="247091" y="68116"/>
                  </a:lnTo>
                  <a:lnTo>
                    <a:pt x="263213" y="79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32704" y="1863544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42114" y="0"/>
                  </a:moveTo>
                  <a:lnTo>
                    <a:pt x="33781" y="37478"/>
                  </a:lnTo>
                  <a:lnTo>
                    <a:pt x="32020" y="88901"/>
                  </a:lnTo>
                  <a:lnTo>
                    <a:pt x="31672" y="151355"/>
                  </a:lnTo>
                  <a:lnTo>
                    <a:pt x="28483" y="206845"/>
                  </a:lnTo>
                  <a:lnTo>
                    <a:pt x="20865" y="269957"/>
                  </a:lnTo>
                  <a:lnTo>
                    <a:pt x="6532" y="32588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09641" y="1889540"/>
              <a:ext cx="170505" cy="363559"/>
            </a:xfrm>
            <a:custGeom>
              <a:avLst/>
              <a:gdLst/>
              <a:ahLst/>
              <a:cxnLst/>
              <a:rect l="0" t="0" r="0" b="0"/>
              <a:pathLst>
                <a:path w="170505" h="363559">
                  <a:moveTo>
                    <a:pt x="23105" y="5589"/>
                  </a:moveTo>
                  <a:lnTo>
                    <a:pt x="39873" y="0"/>
                  </a:lnTo>
                  <a:lnTo>
                    <a:pt x="47152" y="693"/>
                  </a:lnTo>
                  <a:lnTo>
                    <a:pt x="61479" y="7702"/>
                  </a:lnTo>
                  <a:lnTo>
                    <a:pt x="82698" y="35981"/>
                  </a:lnTo>
                  <a:lnTo>
                    <a:pt x="98214" y="73996"/>
                  </a:lnTo>
                  <a:lnTo>
                    <a:pt x="106701" y="128762"/>
                  </a:lnTo>
                  <a:lnTo>
                    <a:pt x="112865" y="170637"/>
                  </a:lnTo>
                  <a:lnTo>
                    <a:pt x="108772" y="226707"/>
                  </a:lnTo>
                  <a:lnTo>
                    <a:pt x="105633" y="252433"/>
                  </a:lnTo>
                  <a:lnTo>
                    <a:pt x="90712" y="280069"/>
                  </a:lnTo>
                  <a:lnTo>
                    <a:pt x="78109" y="295646"/>
                  </a:lnTo>
                  <a:lnTo>
                    <a:pt x="52270" y="311981"/>
                  </a:lnTo>
                  <a:lnTo>
                    <a:pt x="32558" y="314118"/>
                  </a:lnTo>
                  <a:lnTo>
                    <a:pt x="22388" y="313051"/>
                  </a:lnTo>
                  <a:lnTo>
                    <a:pt x="14438" y="308830"/>
                  </a:lnTo>
                  <a:lnTo>
                    <a:pt x="2485" y="294781"/>
                  </a:lnTo>
                  <a:lnTo>
                    <a:pt x="0" y="286121"/>
                  </a:lnTo>
                  <a:lnTo>
                    <a:pt x="358" y="267140"/>
                  </a:lnTo>
                  <a:lnTo>
                    <a:pt x="10655" y="250126"/>
                  </a:lnTo>
                  <a:lnTo>
                    <a:pt x="18315" y="242313"/>
                  </a:lnTo>
                  <a:lnTo>
                    <a:pt x="26930" y="238274"/>
                  </a:lnTo>
                  <a:lnTo>
                    <a:pt x="45862" y="236907"/>
                  </a:lnTo>
                  <a:lnTo>
                    <a:pt x="76251" y="248303"/>
                  </a:lnTo>
                  <a:lnTo>
                    <a:pt x="101893" y="272086"/>
                  </a:lnTo>
                  <a:lnTo>
                    <a:pt x="145768" y="332261"/>
                  </a:lnTo>
                  <a:lnTo>
                    <a:pt x="170504" y="363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85264" y="1868483"/>
              <a:ext cx="115814" cy="68761"/>
            </a:xfrm>
            <a:custGeom>
              <a:avLst/>
              <a:gdLst/>
              <a:ahLst/>
              <a:cxnLst/>
              <a:rect l="0" t="0" r="0" b="0"/>
              <a:pathLst>
                <a:path w="115814" h="68761">
                  <a:moveTo>
                    <a:pt x="0" y="5589"/>
                  </a:moveTo>
                  <a:lnTo>
                    <a:pt x="16767" y="0"/>
                  </a:lnTo>
                  <a:lnTo>
                    <a:pt x="49552" y="2113"/>
                  </a:lnTo>
                  <a:lnTo>
                    <a:pt x="69206" y="10283"/>
                  </a:lnTo>
                  <a:lnTo>
                    <a:pt x="77723" y="15738"/>
                  </a:lnTo>
                  <a:lnTo>
                    <a:pt x="90306" y="31157"/>
                  </a:lnTo>
                  <a:lnTo>
                    <a:pt x="115813" y="68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035581" y="2095171"/>
              <a:ext cx="102326" cy="119940"/>
            </a:xfrm>
            <a:custGeom>
              <a:avLst/>
              <a:gdLst/>
              <a:ahLst/>
              <a:cxnLst/>
              <a:rect l="0" t="0" r="0" b="0"/>
              <a:pathLst>
                <a:path w="102326" h="119940">
                  <a:moveTo>
                    <a:pt x="102325" y="105284"/>
                  </a:moveTo>
                  <a:lnTo>
                    <a:pt x="52774" y="119939"/>
                  </a:lnTo>
                  <a:lnTo>
                    <a:pt x="42385" y="119733"/>
                  </a:lnTo>
                  <a:lnTo>
                    <a:pt x="24602" y="113266"/>
                  </a:lnTo>
                  <a:lnTo>
                    <a:pt x="12020" y="99473"/>
                  </a:lnTo>
                  <a:lnTo>
                    <a:pt x="3698" y="80475"/>
                  </a:lnTo>
                  <a:lnTo>
                    <a:pt x="0" y="56433"/>
                  </a:lnTo>
                  <a:lnTo>
                    <a:pt x="4595" y="36390"/>
                  </a:lnTo>
                  <a:lnTo>
                    <a:pt x="9095" y="27769"/>
                  </a:lnTo>
                  <a:lnTo>
                    <a:pt x="23455" y="15071"/>
                  </a:lnTo>
                  <a:lnTo>
                    <a:pt x="496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1884601" y="1772838"/>
            <a:ext cx="345494" cy="617132"/>
          </a:xfrm>
          <a:custGeom>
            <a:avLst/>
            <a:gdLst/>
            <a:ahLst/>
            <a:cxnLst/>
            <a:rect l="0" t="0" r="0" b="0"/>
            <a:pathLst>
              <a:path w="345494" h="617132">
                <a:moveTo>
                  <a:pt x="0" y="59120"/>
                </a:moveTo>
                <a:lnTo>
                  <a:pt x="54114" y="16458"/>
                </a:lnTo>
                <a:lnTo>
                  <a:pt x="75523" y="5064"/>
                </a:lnTo>
                <a:lnTo>
                  <a:pt x="100636" y="0"/>
                </a:lnTo>
                <a:lnTo>
                  <a:pt x="146671" y="2739"/>
                </a:lnTo>
                <a:lnTo>
                  <a:pt x="186178" y="16548"/>
                </a:lnTo>
                <a:lnTo>
                  <a:pt x="214521" y="41047"/>
                </a:lnTo>
                <a:lnTo>
                  <a:pt x="250368" y="101496"/>
                </a:lnTo>
                <a:lnTo>
                  <a:pt x="254384" y="128647"/>
                </a:lnTo>
                <a:lnTo>
                  <a:pt x="250068" y="176817"/>
                </a:lnTo>
                <a:lnTo>
                  <a:pt x="243332" y="207356"/>
                </a:lnTo>
                <a:lnTo>
                  <a:pt x="213310" y="259503"/>
                </a:lnTo>
                <a:lnTo>
                  <a:pt x="196579" y="274131"/>
                </a:lnTo>
                <a:lnTo>
                  <a:pt x="184465" y="282192"/>
                </a:lnTo>
                <a:lnTo>
                  <a:pt x="186147" y="282704"/>
                </a:lnTo>
                <a:lnTo>
                  <a:pt x="190778" y="281876"/>
                </a:lnTo>
                <a:lnTo>
                  <a:pt x="219653" y="286299"/>
                </a:lnTo>
                <a:lnTo>
                  <a:pt x="281884" y="313067"/>
                </a:lnTo>
                <a:lnTo>
                  <a:pt x="303096" y="327573"/>
                </a:lnTo>
                <a:lnTo>
                  <a:pt x="327022" y="355471"/>
                </a:lnTo>
                <a:lnTo>
                  <a:pt x="337586" y="375665"/>
                </a:lnTo>
                <a:lnTo>
                  <a:pt x="345493" y="426801"/>
                </a:lnTo>
                <a:lnTo>
                  <a:pt x="343936" y="485774"/>
                </a:lnTo>
                <a:lnTo>
                  <a:pt x="332754" y="520888"/>
                </a:lnTo>
                <a:lnTo>
                  <a:pt x="308014" y="558605"/>
                </a:lnTo>
                <a:lnTo>
                  <a:pt x="281946" y="581332"/>
                </a:lnTo>
                <a:lnTo>
                  <a:pt x="222987" y="605585"/>
                </a:lnTo>
                <a:lnTo>
                  <a:pt x="168456" y="61713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2895336" y="2411026"/>
            <a:ext cx="579069" cy="284270"/>
            <a:chOff x="2895336" y="2411026"/>
            <a:chExt cx="579069" cy="284270"/>
          </a:xfrm>
        </p:grpSpPr>
        <p:sp>
          <p:nvSpPr>
            <p:cNvPr id="51" name="Freeform 50"/>
            <p:cNvSpPr/>
            <p:nvPr/>
          </p:nvSpPr>
          <p:spPr>
            <a:xfrm>
              <a:off x="2895336" y="2445375"/>
              <a:ext cx="221100" cy="197279"/>
            </a:xfrm>
            <a:custGeom>
              <a:avLst/>
              <a:gdLst/>
              <a:ahLst/>
              <a:cxnLst/>
              <a:rect l="0" t="0" r="0" b="0"/>
              <a:pathLst>
                <a:path w="221100" h="197279">
                  <a:moveTo>
                    <a:pt x="0" y="39350"/>
                  </a:moveTo>
                  <a:lnTo>
                    <a:pt x="11179" y="22582"/>
                  </a:lnTo>
                  <a:lnTo>
                    <a:pt x="26025" y="11231"/>
                  </a:lnTo>
                  <a:lnTo>
                    <a:pt x="45492" y="3456"/>
                  </a:lnTo>
                  <a:lnTo>
                    <a:pt x="69742" y="0"/>
                  </a:lnTo>
                  <a:lnTo>
                    <a:pt x="92998" y="4704"/>
                  </a:lnTo>
                  <a:lnTo>
                    <a:pt x="104113" y="9233"/>
                  </a:lnTo>
                  <a:lnTo>
                    <a:pt x="119582" y="23625"/>
                  </a:lnTo>
                  <a:lnTo>
                    <a:pt x="134868" y="54578"/>
                  </a:lnTo>
                  <a:lnTo>
                    <a:pt x="143686" y="93385"/>
                  </a:lnTo>
                  <a:lnTo>
                    <a:pt x="143180" y="131399"/>
                  </a:lnTo>
                  <a:lnTo>
                    <a:pt x="141077" y="142830"/>
                  </a:lnTo>
                  <a:lnTo>
                    <a:pt x="136165" y="151621"/>
                  </a:lnTo>
                  <a:lnTo>
                    <a:pt x="121350" y="164507"/>
                  </a:lnTo>
                  <a:lnTo>
                    <a:pt x="112485" y="167242"/>
                  </a:lnTo>
                  <a:lnTo>
                    <a:pt x="93278" y="167161"/>
                  </a:lnTo>
                  <a:lnTo>
                    <a:pt x="62733" y="154949"/>
                  </a:lnTo>
                  <a:lnTo>
                    <a:pt x="48159" y="139860"/>
                  </a:lnTo>
                  <a:lnTo>
                    <a:pt x="42635" y="130923"/>
                  </a:lnTo>
                  <a:lnTo>
                    <a:pt x="42461" y="126135"/>
                  </a:lnTo>
                  <a:lnTo>
                    <a:pt x="45855" y="124113"/>
                  </a:lnTo>
                  <a:lnTo>
                    <a:pt x="51627" y="123935"/>
                  </a:lnTo>
                  <a:lnTo>
                    <a:pt x="106120" y="147328"/>
                  </a:lnTo>
                  <a:lnTo>
                    <a:pt x="168530" y="169130"/>
                  </a:lnTo>
                  <a:lnTo>
                    <a:pt x="207075" y="183225"/>
                  </a:lnTo>
                  <a:lnTo>
                    <a:pt x="221099" y="197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13386" y="2411026"/>
              <a:ext cx="39920" cy="284270"/>
            </a:xfrm>
            <a:custGeom>
              <a:avLst/>
              <a:gdLst/>
              <a:ahLst/>
              <a:cxnLst/>
              <a:rect l="0" t="0" r="0" b="0"/>
              <a:pathLst>
                <a:path w="39920" h="284270">
                  <a:moveTo>
                    <a:pt x="8334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8614" y="133396"/>
                  </a:lnTo>
                  <a:lnTo>
                    <a:pt x="16492" y="184537"/>
                  </a:lnTo>
                  <a:lnTo>
                    <a:pt x="23983" y="239093"/>
                  </a:lnTo>
                  <a:lnTo>
                    <a:pt x="3991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11069" y="2429310"/>
              <a:ext cx="163336" cy="223872"/>
            </a:xfrm>
            <a:custGeom>
              <a:avLst/>
              <a:gdLst/>
              <a:ahLst/>
              <a:cxnLst/>
              <a:rect l="0" t="0" r="0" b="0"/>
              <a:pathLst>
                <a:path w="163336" h="223872">
                  <a:moveTo>
                    <a:pt x="15936" y="13301"/>
                  </a:moveTo>
                  <a:lnTo>
                    <a:pt x="27114" y="2123"/>
                  </a:lnTo>
                  <a:lnTo>
                    <a:pt x="33917" y="0"/>
                  </a:lnTo>
                  <a:lnTo>
                    <a:pt x="50833" y="760"/>
                  </a:lnTo>
                  <a:lnTo>
                    <a:pt x="66931" y="8117"/>
                  </a:lnTo>
                  <a:lnTo>
                    <a:pt x="74499" y="13355"/>
                  </a:lnTo>
                  <a:lnTo>
                    <a:pt x="86027" y="28533"/>
                  </a:lnTo>
                  <a:lnTo>
                    <a:pt x="102960" y="72462"/>
                  </a:lnTo>
                  <a:lnTo>
                    <a:pt x="109165" y="126199"/>
                  </a:lnTo>
                  <a:lnTo>
                    <a:pt x="107900" y="165555"/>
                  </a:lnTo>
                  <a:lnTo>
                    <a:pt x="99313" y="184695"/>
                  </a:lnTo>
                  <a:lnTo>
                    <a:pt x="84577" y="197880"/>
                  </a:lnTo>
                  <a:lnTo>
                    <a:pt x="65160" y="206470"/>
                  </a:lnTo>
                  <a:lnTo>
                    <a:pt x="40933" y="210288"/>
                  </a:lnTo>
                  <a:lnTo>
                    <a:pt x="20807" y="205746"/>
                  </a:lnTo>
                  <a:lnTo>
                    <a:pt x="12164" y="201259"/>
                  </a:lnTo>
                  <a:lnTo>
                    <a:pt x="6402" y="193589"/>
                  </a:lnTo>
                  <a:lnTo>
                    <a:pt x="0" y="172587"/>
                  </a:lnTo>
                  <a:lnTo>
                    <a:pt x="2972" y="165115"/>
                  </a:lnTo>
                  <a:lnTo>
                    <a:pt x="9633" y="160134"/>
                  </a:lnTo>
                  <a:lnTo>
                    <a:pt x="18753" y="156813"/>
                  </a:lnTo>
                  <a:lnTo>
                    <a:pt x="38245" y="156243"/>
                  </a:lnTo>
                  <a:lnTo>
                    <a:pt x="57437" y="161059"/>
                  </a:lnTo>
                  <a:lnTo>
                    <a:pt x="88821" y="183214"/>
                  </a:lnTo>
                  <a:lnTo>
                    <a:pt x="104481" y="195273"/>
                  </a:lnTo>
                  <a:lnTo>
                    <a:pt x="163335" y="223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484725" y="2794713"/>
            <a:ext cx="1452934" cy="605992"/>
            <a:chOff x="2484725" y="2794713"/>
            <a:chExt cx="1452934" cy="605992"/>
          </a:xfrm>
        </p:grpSpPr>
        <p:sp>
          <p:nvSpPr>
            <p:cNvPr id="55" name="Freeform 54"/>
            <p:cNvSpPr/>
            <p:nvPr/>
          </p:nvSpPr>
          <p:spPr>
            <a:xfrm>
              <a:off x="3316476" y="2794713"/>
              <a:ext cx="133559" cy="258552"/>
            </a:xfrm>
            <a:custGeom>
              <a:avLst/>
              <a:gdLst/>
              <a:ahLst/>
              <a:cxnLst/>
              <a:rect l="0" t="0" r="0" b="0"/>
              <a:pathLst>
                <a:path w="133559" h="258552">
                  <a:moveTo>
                    <a:pt x="0" y="58509"/>
                  </a:moveTo>
                  <a:lnTo>
                    <a:pt x="9576" y="27227"/>
                  </a:lnTo>
                  <a:lnTo>
                    <a:pt x="20243" y="11071"/>
                  </a:lnTo>
                  <a:lnTo>
                    <a:pt x="28704" y="5827"/>
                  </a:lnTo>
                  <a:lnTo>
                    <a:pt x="50582" y="0"/>
                  </a:lnTo>
                  <a:lnTo>
                    <a:pt x="83618" y="2309"/>
                  </a:lnTo>
                  <a:lnTo>
                    <a:pt x="92010" y="7004"/>
                  </a:lnTo>
                  <a:lnTo>
                    <a:pt x="104454" y="21580"/>
                  </a:lnTo>
                  <a:lnTo>
                    <a:pt x="105901" y="30380"/>
                  </a:lnTo>
                  <a:lnTo>
                    <a:pt x="91097" y="80021"/>
                  </a:lnTo>
                  <a:lnTo>
                    <a:pt x="75085" y="105697"/>
                  </a:lnTo>
                  <a:lnTo>
                    <a:pt x="46157" y="130655"/>
                  </a:lnTo>
                  <a:lnTo>
                    <a:pt x="45979" y="130003"/>
                  </a:lnTo>
                  <a:lnTo>
                    <a:pt x="48200" y="127229"/>
                  </a:lnTo>
                  <a:lnTo>
                    <a:pt x="73683" y="123324"/>
                  </a:lnTo>
                  <a:lnTo>
                    <a:pt x="105281" y="127757"/>
                  </a:lnTo>
                  <a:lnTo>
                    <a:pt x="113471" y="132750"/>
                  </a:lnTo>
                  <a:lnTo>
                    <a:pt x="125691" y="147657"/>
                  </a:lnTo>
                  <a:lnTo>
                    <a:pt x="133558" y="181370"/>
                  </a:lnTo>
                  <a:lnTo>
                    <a:pt x="129159" y="201241"/>
                  </a:lnTo>
                  <a:lnTo>
                    <a:pt x="107271" y="233062"/>
                  </a:lnTo>
                  <a:lnTo>
                    <a:pt x="63171" y="258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84725" y="3084849"/>
              <a:ext cx="1452934" cy="63171"/>
            </a:xfrm>
            <a:custGeom>
              <a:avLst/>
              <a:gdLst/>
              <a:ahLst/>
              <a:cxnLst/>
              <a:rect l="0" t="0" r="0" b="0"/>
              <a:pathLst>
                <a:path w="1452934" h="63171">
                  <a:moveTo>
                    <a:pt x="0" y="0"/>
                  </a:moveTo>
                  <a:lnTo>
                    <a:pt x="62093" y="5590"/>
                  </a:lnTo>
                  <a:lnTo>
                    <a:pt x="118791" y="21331"/>
                  </a:lnTo>
                  <a:lnTo>
                    <a:pt x="172554" y="35149"/>
                  </a:lnTo>
                  <a:lnTo>
                    <a:pt x="235469" y="41908"/>
                  </a:lnTo>
                  <a:lnTo>
                    <a:pt x="297290" y="50176"/>
                  </a:lnTo>
                  <a:lnTo>
                    <a:pt x="351298" y="55032"/>
                  </a:lnTo>
                  <a:lnTo>
                    <a:pt x="411754" y="60759"/>
                  </a:lnTo>
                  <a:lnTo>
                    <a:pt x="471001" y="62457"/>
                  </a:lnTo>
                  <a:lnTo>
                    <a:pt x="528721" y="62959"/>
                  </a:lnTo>
                  <a:lnTo>
                    <a:pt x="590276" y="63109"/>
                  </a:lnTo>
                  <a:lnTo>
                    <a:pt x="649849" y="63153"/>
                  </a:lnTo>
                  <a:lnTo>
                    <a:pt x="701425" y="63166"/>
                  </a:lnTo>
                  <a:lnTo>
                    <a:pt x="749462" y="63170"/>
                  </a:lnTo>
                  <a:lnTo>
                    <a:pt x="806918" y="57582"/>
                  </a:lnTo>
                  <a:lnTo>
                    <a:pt x="857929" y="54107"/>
                  </a:lnTo>
                  <a:lnTo>
                    <a:pt x="916341" y="45696"/>
                  </a:lnTo>
                  <a:lnTo>
                    <a:pt x="970679" y="43175"/>
                  </a:lnTo>
                  <a:lnTo>
                    <a:pt x="1022004" y="41259"/>
                  </a:lnTo>
                  <a:lnTo>
                    <a:pt x="1078212" y="33843"/>
                  </a:lnTo>
                  <a:lnTo>
                    <a:pt x="1133769" y="26443"/>
                  </a:lnTo>
                  <a:lnTo>
                    <a:pt x="1193009" y="20951"/>
                  </a:lnTo>
                  <a:lnTo>
                    <a:pt x="1244052" y="12934"/>
                  </a:lnTo>
                  <a:lnTo>
                    <a:pt x="1298848" y="11004"/>
                  </a:lnTo>
                  <a:lnTo>
                    <a:pt x="1361968" y="10623"/>
                  </a:lnTo>
                  <a:lnTo>
                    <a:pt x="1417590" y="10547"/>
                  </a:lnTo>
                  <a:lnTo>
                    <a:pt x="145293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79481" y="2863751"/>
              <a:ext cx="52644" cy="168457"/>
            </a:xfrm>
            <a:custGeom>
              <a:avLst/>
              <a:gdLst/>
              <a:ahLst/>
              <a:cxnLst/>
              <a:rect l="0" t="0" r="0" b="0"/>
              <a:pathLst>
                <a:path w="52644" h="168457">
                  <a:moveTo>
                    <a:pt x="0" y="0"/>
                  </a:moveTo>
                  <a:lnTo>
                    <a:pt x="17959" y="63428"/>
                  </a:lnTo>
                  <a:lnTo>
                    <a:pt x="38641" y="126365"/>
                  </a:lnTo>
                  <a:lnTo>
                    <a:pt x="5264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47896" y="2905865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0" y="105285"/>
                  </a:moveTo>
                  <a:lnTo>
                    <a:pt x="9575" y="81238"/>
                  </a:lnTo>
                  <a:lnTo>
                    <a:pt x="59898" y="2458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69119" y="3179606"/>
              <a:ext cx="137417" cy="210571"/>
            </a:xfrm>
            <a:custGeom>
              <a:avLst/>
              <a:gdLst/>
              <a:ahLst/>
              <a:cxnLst/>
              <a:rect l="0" t="0" r="0" b="0"/>
              <a:pathLst>
                <a:path w="137417" h="210571">
                  <a:moveTo>
                    <a:pt x="63171" y="0"/>
                  </a:moveTo>
                  <a:lnTo>
                    <a:pt x="47530" y="26386"/>
                  </a:lnTo>
                  <a:lnTo>
                    <a:pt x="36830" y="62280"/>
                  </a:lnTo>
                  <a:lnTo>
                    <a:pt x="34309" y="102551"/>
                  </a:lnTo>
                  <a:lnTo>
                    <a:pt x="41621" y="141780"/>
                  </a:lnTo>
                  <a:lnTo>
                    <a:pt x="52033" y="160889"/>
                  </a:lnTo>
                  <a:lnTo>
                    <a:pt x="60425" y="166921"/>
                  </a:lnTo>
                  <a:lnTo>
                    <a:pt x="82228" y="173623"/>
                  </a:lnTo>
                  <a:lnTo>
                    <a:pt x="92253" y="173070"/>
                  </a:lnTo>
                  <a:lnTo>
                    <a:pt x="109631" y="166217"/>
                  </a:lnTo>
                  <a:lnTo>
                    <a:pt x="132569" y="149205"/>
                  </a:lnTo>
                  <a:lnTo>
                    <a:pt x="136342" y="141584"/>
                  </a:lnTo>
                  <a:lnTo>
                    <a:pt x="137416" y="123757"/>
                  </a:lnTo>
                  <a:lnTo>
                    <a:pt x="133724" y="116430"/>
                  </a:lnTo>
                  <a:lnTo>
                    <a:pt x="120264" y="105169"/>
                  </a:lnTo>
                  <a:lnTo>
                    <a:pt x="111762" y="102868"/>
                  </a:lnTo>
                  <a:lnTo>
                    <a:pt x="92956" y="103431"/>
                  </a:lnTo>
                  <a:lnTo>
                    <a:pt x="76019" y="110700"/>
                  </a:lnTo>
                  <a:lnTo>
                    <a:pt x="46081" y="134430"/>
                  </a:lnTo>
                  <a:lnTo>
                    <a:pt x="5606" y="19631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90134" y="3207066"/>
              <a:ext cx="95403" cy="193639"/>
            </a:xfrm>
            <a:custGeom>
              <a:avLst/>
              <a:gdLst/>
              <a:ahLst/>
              <a:cxnLst/>
              <a:rect l="0" t="0" r="0" b="0"/>
              <a:pathLst>
                <a:path w="95403" h="193639">
                  <a:moveTo>
                    <a:pt x="0" y="14654"/>
                  </a:moveTo>
                  <a:lnTo>
                    <a:pt x="43963" y="0"/>
                  </a:lnTo>
                  <a:lnTo>
                    <a:pt x="52705" y="205"/>
                  </a:lnTo>
                  <a:lnTo>
                    <a:pt x="68658" y="6672"/>
                  </a:lnTo>
                  <a:lnTo>
                    <a:pt x="90794" y="23467"/>
                  </a:lnTo>
                  <a:lnTo>
                    <a:pt x="94454" y="31058"/>
                  </a:lnTo>
                  <a:lnTo>
                    <a:pt x="95402" y="48851"/>
                  </a:lnTo>
                  <a:lnTo>
                    <a:pt x="88805" y="65337"/>
                  </a:lnTo>
                  <a:lnTo>
                    <a:pt x="65505" y="94985"/>
                  </a:lnTo>
                  <a:lnTo>
                    <a:pt x="63558" y="102133"/>
                  </a:lnTo>
                  <a:lnTo>
                    <a:pt x="64599" y="109238"/>
                  </a:lnTo>
                  <a:lnTo>
                    <a:pt x="77491" y="143041"/>
                  </a:lnTo>
                  <a:lnTo>
                    <a:pt x="77397" y="152888"/>
                  </a:lnTo>
                  <a:lnTo>
                    <a:pt x="71054" y="173187"/>
                  </a:lnTo>
                  <a:lnTo>
                    <a:pt x="64917" y="180004"/>
                  </a:lnTo>
                  <a:lnTo>
                    <a:pt x="31586" y="193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53222" y="3211191"/>
              <a:ext cx="133463" cy="149060"/>
            </a:xfrm>
            <a:custGeom>
              <a:avLst/>
              <a:gdLst/>
              <a:ahLst/>
              <a:cxnLst/>
              <a:rect l="0" t="0" r="0" b="0"/>
              <a:pathLst>
                <a:path w="133463" h="149060">
                  <a:moveTo>
                    <a:pt x="73700" y="0"/>
                  </a:moveTo>
                  <a:lnTo>
                    <a:pt x="24202" y="55087"/>
                  </a:lnTo>
                  <a:lnTo>
                    <a:pt x="8991" y="90542"/>
                  </a:lnTo>
                  <a:lnTo>
                    <a:pt x="7116" y="113940"/>
                  </a:lnTo>
                  <a:lnTo>
                    <a:pt x="8253" y="125094"/>
                  </a:lnTo>
                  <a:lnTo>
                    <a:pt x="12521" y="133699"/>
                  </a:lnTo>
                  <a:lnTo>
                    <a:pt x="26622" y="146380"/>
                  </a:lnTo>
                  <a:lnTo>
                    <a:pt x="35296" y="149059"/>
                  </a:lnTo>
                  <a:lnTo>
                    <a:pt x="54292" y="148917"/>
                  </a:lnTo>
                  <a:lnTo>
                    <a:pt x="71313" y="141834"/>
                  </a:lnTo>
                  <a:lnTo>
                    <a:pt x="115716" y="110401"/>
                  </a:lnTo>
                  <a:lnTo>
                    <a:pt x="131758" y="92351"/>
                  </a:lnTo>
                  <a:lnTo>
                    <a:pt x="133462" y="84964"/>
                  </a:lnTo>
                  <a:lnTo>
                    <a:pt x="131089" y="78870"/>
                  </a:lnTo>
                  <a:lnTo>
                    <a:pt x="125997" y="73637"/>
                  </a:lnTo>
                  <a:lnTo>
                    <a:pt x="119093" y="71318"/>
                  </a:lnTo>
                  <a:lnTo>
                    <a:pt x="102064" y="71862"/>
                  </a:lnTo>
                  <a:lnTo>
                    <a:pt x="72745" y="84333"/>
                  </a:lnTo>
                  <a:lnTo>
                    <a:pt x="13885" y="13389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074943" y="2442611"/>
            <a:ext cx="686470" cy="357970"/>
            <a:chOff x="6074943" y="2442611"/>
            <a:chExt cx="686470" cy="357970"/>
          </a:xfrm>
        </p:grpSpPr>
        <p:sp>
          <p:nvSpPr>
            <p:cNvPr id="63" name="Freeform 62"/>
            <p:cNvSpPr/>
            <p:nvPr/>
          </p:nvSpPr>
          <p:spPr>
            <a:xfrm>
              <a:off x="6074943" y="2453139"/>
              <a:ext cx="164816" cy="347442"/>
            </a:xfrm>
            <a:custGeom>
              <a:avLst/>
              <a:gdLst/>
              <a:ahLst/>
              <a:cxnLst/>
              <a:rect l="0" t="0" r="0" b="0"/>
              <a:pathLst>
                <a:path w="164816" h="347442">
                  <a:moveTo>
                    <a:pt x="105285" y="0"/>
                  </a:moveTo>
                  <a:lnTo>
                    <a:pt x="89644" y="17981"/>
                  </a:lnTo>
                  <a:lnTo>
                    <a:pt x="64852" y="69742"/>
                  </a:lnTo>
                  <a:lnTo>
                    <a:pt x="39413" y="130673"/>
                  </a:lnTo>
                  <a:lnTo>
                    <a:pt x="21910" y="188982"/>
                  </a:lnTo>
                  <a:lnTo>
                    <a:pt x="16757" y="216184"/>
                  </a:lnTo>
                  <a:lnTo>
                    <a:pt x="18366" y="239971"/>
                  </a:lnTo>
                  <a:lnTo>
                    <a:pt x="31438" y="273094"/>
                  </a:lnTo>
                  <a:lnTo>
                    <a:pt x="39676" y="279159"/>
                  </a:lnTo>
                  <a:lnTo>
                    <a:pt x="61308" y="282778"/>
                  </a:lnTo>
                  <a:lnTo>
                    <a:pt x="83400" y="277368"/>
                  </a:lnTo>
                  <a:lnTo>
                    <a:pt x="103747" y="265995"/>
                  </a:lnTo>
                  <a:lnTo>
                    <a:pt x="164749" y="203865"/>
                  </a:lnTo>
                  <a:lnTo>
                    <a:pt x="164815" y="199081"/>
                  </a:lnTo>
                  <a:lnTo>
                    <a:pt x="160179" y="195892"/>
                  </a:lnTo>
                  <a:lnTo>
                    <a:pt x="152409" y="193766"/>
                  </a:lnTo>
                  <a:lnTo>
                    <a:pt x="143720" y="195858"/>
                  </a:lnTo>
                  <a:lnTo>
                    <a:pt x="114724" y="215570"/>
                  </a:lnTo>
                  <a:lnTo>
                    <a:pt x="53717" y="274180"/>
                  </a:lnTo>
                  <a:lnTo>
                    <a:pt x="6507" y="33289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11855" y="2466432"/>
              <a:ext cx="142591" cy="292035"/>
            </a:xfrm>
            <a:custGeom>
              <a:avLst/>
              <a:gdLst/>
              <a:ahLst/>
              <a:cxnLst/>
              <a:rect l="0" t="0" r="0" b="0"/>
              <a:pathLst>
                <a:path w="142591" h="292035">
                  <a:moveTo>
                    <a:pt x="0" y="39350"/>
                  </a:moveTo>
                  <a:lnTo>
                    <a:pt x="11178" y="22582"/>
                  </a:lnTo>
                  <a:lnTo>
                    <a:pt x="26025" y="11231"/>
                  </a:lnTo>
                  <a:lnTo>
                    <a:pt x="45491" y="3456"/>
                  </a:lnTo>
                  <a:lnTo>
                    <a:pt x="69741" y="0"/>
                  </a:lnTo>
                  <a:lnTo>
                    <a:pt x="92997" y="4704"/>
                  </a:lnTo>
                  <a:lnTo>
                    <a:pt x="104112" y="9233"/>
                  </a:lnTo>
                  <a:lnTo>
                    <a:pt x="119581" y="23625"/>
                  </a:lnTo>
                  <a:lnTo>
                    <a:pt x="125344" y="32376"/>
                  </a:lnTo>
                  <a:lnTo>
                    <a:pt x="133455" y="72639"/>
                  </a:lnTo>
                  <a:lnTo>
                    <a:pt x="129113" y="95479"/>
                  </a:lnTo>
                  <a:lnTo>
                    <a:pt x="110395" y="124611"/>
                  </a:lnTo>
                  <a:lnTo>
                    <a:pt x="62457" y="167951"/>
                  </a:lnTo>
                  <a:lnTo>
                    <a:pt x="38392" y="186378"/>
                  </a:lnTo>
                  <a:lnTo>
                    <a:pt x="39633" y="187672"/>
                  </a:lnTo>
                  <a:lnTo>
                    <a:pt x="83381" y="188040"/>
                  </a:lnTo>
                  <a:lnTo>
                    <a:pt x="114393" y="196360"/>
                  </a:lnTo>
                  <a:lnTo>
                    <a:pt x="131169" y="207008"/>
                  </a:lnTo>
                  <a:lnTo>
                    <a:pt x="136579" y="215463"/>
                  </a:lnTo>
                  <a:lnTo>
                    <a:pt x="142590" y="237335"/>
                  </a:lnTo>
                  <a:lnTo>
                    <a:pt x="140683" y="247379"/>
                  </a:lnTo>
                  <a:lnTo>
                    <a:pt x="129206" y="264779"/>
                  </a:lnTo>
                  <a:lnTo>
                    <a:pt x="103014" y="282139"/>
                  </a:lnTo>
                  <a:lnTo>
                    <a:pt x="56657" y="290079"/>
                  </a:lnTo>
                  <a:lnTo>
                    <a:pt x="21056" y="292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22425" y="2442611"/>
              <a:ext cx="138988" cy="326384"/>
            </a:xfrm>
            <a:custGeom>
              <a:avLst/>
              <a:gdLst/>
              <a:ahLst/>
              <a:cxnLst/>
              <a:rect l="0" t="0" r="0" b="0"/>
              <a:pathLst>
                <a:path w="138988" h="326384">
                  <a:moveTo>
                    <a:pt x="63170" y="0"/>
                  </a:moveTo>
                  <a:lnTo>
                    <a:pt x="46403" y="11178"/>
                  </a:lnTo>
                  <a:lnTo>
                    <a:pt x="35051" y="26025"/>
                  </a:lnTo>
                  <a:lnTo>
                    <a:pt x="22084" y="60354"/>
                  </a:lnTo>
                  <a:lnTo>
                    <a:pt x="7222" y="118766"/>
                  </a:lnTo>
                  <a:lnTo>
                    <a:pt x="1426" y="175365"/>
                  </a:lnTo>
                  <a:lnTo>
                    <a:pt x="281" y="234725"/>
                  </a:lnTo>
                  <a:lnTo>
                    <a:pt x="2465" y="265759"/>
                  </a:lnTo>
                  <a:lnTo>
                    <a:pt x="11234" y="291251"/>
                  </a:lnTo>
                  <a:lnTo>
                    <a:pt x="26049" y="308039"/>
                  </a:lnTo>
                  <a:lnTo>
                    <a:pt x="34914" y="314154"/>
                  </a:lnTo>
                  <a:lnTo>
                    <a:pt x="43163" y="314721"/>
                  </a:lnTo>
                  <a:lnTo>
                    <a:pt x="51002" y="311590"/>
                  </a:lnTo>
                  <a:lnTo>
                    <a:pt x="108730" y="258367"/>
                  </a:lnTo>
                  <a:lnTo>
                    <a:pt x="133738" y="220141"/>
                  </a:lnTo>
                  <a:lnTo>
                    <a:pt x="138291" y="209932"/>
                  </a:lnTo>
                  <a:lnTo>
                    <a:pt x="138987" y="200786"/>
                  </a:lnTo>
                  <a:lnTo>
                    <a:pt x="133522" y="184385"/>
                  </a:lnTo>
                  <a:lnTo>
                    <a:pt x="128789" y="181415"/>
                  </a:lnTo>
                  <a:lnTo>
                    <a:pt x="123294" y="181774"/>
                  </a:lnTo>
                  <a:lnTo>
                    <a:pt x="117291" y="184354"/>
                  </a:lnTo>
                  <a:lnTo>
                    <a:pt x="62835" y="241916"/>
                  </a:lnTo>
                  <a:lnTo>
                    <a:pt x="13833" y="30291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643274" y="2653181"/>
            <a:ext cx="1652976" cy="210272"/>
            <a:chOff x="5643274" y="2653181"/>
            <a:chExt cx="1652976" cy="210272"/>
          </a:xfrm>
        </p:grpSpPr>
        <p:sp>
          <p:nvSpPr>
            <p:cNvPr id="67" name="Freeform 66"/>
            <p:cNvSpPr/>
            <p:nvPr/>
          </p:nvSpPr>
          <p:spPr>
            <a:xfrm>
              <a:off x="5643274" y="2779524"/>
              <a:ext cx="1652976" cy="83929"/>
            </a:xfrm>
            <a:custGeom>
              <a:avLst/>
              <a:gdLst/>
              <a:ahLst/>
              <a:cxnLst/>
              <a:rect l="0" t="0" r="0" b="0"/>
              <a:pathLst>
                <a:path w="1652976" h="83929">
                  <a:moveTo>
                    <a:pt x="0" y="10527"/>
                  </a:moveTo>
                  <a:lnTo>
                    <a:pt x="5590" y="27295"/>
                  </a:lnTo>
                  <a:lnTo>
                    <a:pt x="17692" y="41766"/>
                  </a:lnTo>
                  <a:lnTo>
                    <a:pt x="44237" y="59948"/>
                  </a:lnTo>
                  <a:lnTo>
                    <a:pt x="96206" y="79123"/>
                  </a:lnTo>
                  <a:lnTo>
                    <a:pt x="151498" y="83219"/>
                  </a:lnTo>
                  <a:lnTo>
                    <a:pt x="204376" y="83928"/>
                  </a:lnTo>
                  <a:lnTo>
                    <a:pt x="267616" y="81019"/>
                  </a:lnTo>
                  <a:lnTo>
                    <a:pt x="328859" y="75867"/>
                  </a:lnTo>
                  <a:lnTo>
                    <a:pt x="391473" y="74127"/>
                  </a:lnTo>
                  <a:lnTo>
                    <a:pt x="450072" y="66548"/>
                  </a:lnTo>
                  <a:lnTo>
                    <a:pt x="498473" y="63001"/>
                  </a:lnTo>
                  <a:lnTo>
                    <a:pt x="557342" y="51915"/>
                  </a:lnTo>
                  <a:lnTo>
                    <a:pt x="619620" y="44049"/>
                  </a:lnTo>
                  <a:lnTo>
                    <a:pt x="670892" y="37097"/>
                  </a:lnTo>
                  <a:lnTo>
                    <a:pt x="728718" y="33218"/>
                  </a:lnTo>
                  <a:lnTo>
                    <a:pt x="784715" y="26479"/>
                  </a:lnTo>
                  <a:lnTo>
                    <a:pt x="838352" y="22663"/>
                  </a:lnTo>
                  <a:lnTo>
                    <a:pt x="891289" y="15943"/>
                  </a:lnTo>
                  <a:lnTo>
                    <a:pt x="949608" y="12132"/>
                  </a:lnTo>
                  <a:lnTo>
                    <a:pt x="1005751" y="5414"/>
                  </a:lnTo>
                  <a:lnTo>
                    <a:pt x="1065021" y="1603"/>
                  </a:lnTo>
                  <a:lnTo>
                    <a:pt x="1121447" y="474"/>
                  </a:lnTo>
                  <a:lnTo>
                    <a:pt x="1175210" y="140"/>
                  </a:lnTo>
                  <a:lnTo>
                    <a:pt x="1233774" y="41"/>
                  </a:lnTo>
                  <a:lnTo>
                    <a:pt x="1289991" y="11"/>
                  </a:lnTo>
                  <a:lnTo>
                    <a:pt x="1343692" y="3"/>
                  </a:lnTo>
                  <a:lnTo>
                    <a:pt x="1396649" y="0"/>
                  </a:lnTo>
                  <a:lnTo>
                    <a:pt x="1459709" y="7235"/>
                  </a:lnTo>
                  <a:lnTo>
                    <a:pt x="1508884" y="9552"/>
                  </a:lnTo>
                  <a:lnTo>
                    <a:pt x="1568013" y="10335"/>
                  </a:lnTo>
                  <a:lnTo>
                    <a:pt x="1624754" y="10489"/>
                  </a:lnTo>
                  <a:lnTo>
                    <a:pt x="1652975" y="10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64331" y="2653181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0" y="42114"/>
                  </a:moveTo>
                  <a:lnTo>
                    <a:pt x="17981" y="26473"/>
                  </a:lnTo>
                  <a:lnTo>
                    <a:pt x="69742" y="727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032829" y="2910093"/>
            <a:ext cx="779110" cy="290571"/>
            <a:chOff x="6032829" y="2910093"/>
            <a:chExt cx="779110" cy="290571"/>
          </a:xfrm>
        </p:grpSpPr>
        <p:sp>
          <p:nvSpPr>
            <p:cNvPr id="70" name="Freeform 69"/>
            <p:cNvSpPr/>
            <p:nvPr/>
          </p:nvSpPr>
          <p:spPr>
            <a:xfrm>
              <a:off x="6632953" y="2910093"/>
              <a:ext cx="178986" cy="248457"/>
            </a:xfrm>
            <a:custGeom>
              <a:avLst/>
              <a:gdLst/>
              <a:ahLst/>
              <a:cxnLst/>
              <a:rect l="0" t="0" r="0" b="0"/>
              <a:pathLst>
                <a:path w="178986" h="248457">
                  <a:moveTo>
                    <a:pt x="0" y="48414"/>
                  </a:moveTo>
                  <a:lnTo>
                    <a:pt x="9575" y="24368"/>
                  </a:lnTo>
                  <a:lnTo>
                    <a:pt x="20243" y="10041"/>
                  </a:lnTo>
                  <a:lnTo>
                    <a:pt x="39023" y="2114"/>
                  </a:lnTo>
                  <a:lnTo>
                    <a:pt x="50582" y="0"/>
                  </a:lnTo>
                  <a:lnTo>
                    <a:pt x="75904" y="3890"/>
                  </a:lnTo>
                  <a:lnTo>
                    <a:pt x="89207" y="8203"/>
                  </a:lnTo>
                  <a:lnTo>
                    <a:pt x="107108" y="22354"/>
                  </a:lnTo>
                  <a:lnTo>
                    <a:pt x="118964" y="41511"/>
                  </a:lnTo>
                  <a:lnTo>
                    <a:pt x="128132" y="65624"/>
                  </a:lnTo>
                  <a:lnTo>
                    <a:pt x="128693" y="105506"/>
                  </a:lnTo>
                  <a:lnTo>
                    <a:pt x="117231" y="159734"/>
                  </a:lnTo>
                  <a:lnTo>
                    <a:pt x="93651" y="202335"/>
                  </a:lnTo>
                  <a:lnTo>
                    <a:pt x="79058" y="217429"/>
                  </a:lnTo>
                  <a:lnTo>
                    <a:pt x="60873" y="228037"/>
                  </a:lnTo>
                  <a:lnTo>
                    <a:pt x="51111" y="228994"/>
                  </a:lnTo>
                  <a:lnTo>
                    <a:pt x="30905" y="223819"/>
                  </a:lnTo>
                  <a:lnTo>
                    <a:pt x="24113" y="216823"/>
                  </a:lnTo>
                  <a:lnTo>
                    <a:pt x="16566" y="196572"/>
                  </a:lnTo>
                  <a:lnTo>
                    <a:pt x="16893" y="186961"/>
                  </a:lnTo>
                  <a:lnTo>
                    <a:pt x="23495" y="170042"/>
                  </a:lnTo>
                  <a:lnTo>
                    <a:pt x="30872" y="164594"/>
                  </a:lnTo>
                  <a:lnTo>
                    <a:pt x="51545" y="158542"/>
                  </a:lnTo>
                  <a:lnTo>
                    <a:pt x="61270" y="159267"/>
                  </a:lnTo>
                  <a:lnTo>
                    <a:pt x="78314" y="166313"/>
                  </a:lnTo>
                  <a:lnTo>
                    <a:pt x="136776" y="217088"/>
                  </a:lnTo>
                  <a:lnTo>
                    <a:pt x="178985" y="24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43440" y="305326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73729" y="2947654"/>
              <a:ext cx="104503" cy="158253"/>
            </a:xfrm>
            <a:custGeom>
              <a:avLst/>
              <a:gdLst/>
              <a:ahLst/>
              <a:cxnLst/>
              <a:rect l="0" t="0" r="0" b="0"/>
              <a:pathLst>
                <a:path w="104503" h="158253">
                  <a:moveTo>
                    <a:pt x="48654" y="158252"/>
                  </a:moveTo>
                  <a:lnTo>
                    <a:pt x="24607" y="148677"/>
                  </a:lnTo>
                  <a:lnTo>
                    <a:pt x="10281" y="138009"/>
                  </a:lnTo>
                  <a:lnTo>
                    <a:pt x="2353" y="119230"/>
                  </a:lnTo>
                  <a:lnTo>
                    <a:pt x="0" y="94116"/>
                  </a:lnTo>
                  <a:lnTo>
                    <a:pt x="6422" y="50602"/>
                  </a:lnTo>
                  <a:lnTo>
                    <a:pt x="22623" y="21331"/>
                  </a:lnTo>
                  <a:lnTo>
                    <a:pt x="35525" y="5372"/>
                  </a:lnTo>
                  <a:lnTo>
                    <a:pt x="43411" y="1350"/>
                  </a:lnTo>
                  <a:lnTo>
                    <a:pt x="61532" y="0"/>
                  </a:lnTo>
                  <a:lnTo>
                    <a:pt x="68938" y="3618"/>
                  </a:lnTo>
                  <a:lnTo>
                    <a:pt x="80286" y="16996"/>
                  </a:lnTo>
                  <a:lnTo>
                    <a:pt x="100840" y="72638"/>
                  </a:lnTo>
                  <a:lnTo>
                    <a:pt x="104502" y="83629"/>
                  </a:lnTo>
                  <a:lnTo>
                    <a:pt x="102331" y="105199"/>
                  </a:lnTo>
                  <a:lnTo>
                    <a:pt x="98477" y="115864"/>
                  </a:lnTo>
                  <a:lnTo>
                    <a:pt x="91228" y="124144"/>
                  </a:lnTo>
                  <a:lnTo>
                    <a:pt x="70695" y="136464"/>
                  </a:lnTo>
                  <a:lnTo>
                    <a:pt x="49092" y="139600"/>
                  </a:lnTo>
                  <a:lnTo>
                    <a:pt x="17069" y="137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32829" y="2945154"/>
              <a:ext cx="154814" cy="255510"/>
            </a:xfrm>
            <a:custGeom>
              <a:avLst/>
              <a:gdLst/>
              <a:ahLst/>
              <a:cxnLst/>
              <a:rect l="0" t="0" r="0" b="0"/>
              <a:pathLst>
                <a:path w="154814" h="255510">
                  <a:moveTo>
                    <a:pt x="0" y="44939"/>
                  </a:moveTo>
                  <a:lnTo>
                    <a:pt x="5589" y="28171"/>
                  </a:lnTo>
                  <a:lnTo>
                    <a:pt x="11915" y="22062"/>
                  </a:lnTo>
                  <a:lnTo>
                    <a:pt x="55689" y="3852"/>
                  </a:lnTo>
                  <a:lnTo>
                    <a:pt x="68712" y="0"/>
                  </a:lnTo>
                  <a:lnTo>
                    <a:pt x="92540" y="1960"/>
                  </a:lnTo>
                  <a:lnTo>
                    <a:pt x="113659" y="10629"/>
                  </a:lnTo>
                  <a:lnTo>
                    <a:pt x="130843" y="22281"/>
                  </a:lnTo>
                  <a:lnTo>
                    <a:pt x="143160" y="41498"/>
                  </a:lnTo>
                  <a:lnTo>
                    <a:pt x="151364" y="66806"/>
                  </a:lnTo>
                  <a:lnTo>
                    <a:pt x="154813" y="112770"/>
                  </a:lnTo>
                  <a:lnTo>
                    <a:pt x="147776" y="155374"/>
                  </a:lnTo>
                  <a:lnTo>
                    <a:pt x="131393" y="189574"/>
                  </a:lnTo>
                  <a:lnTo>
                    <a:pt x="118448" y="207097"/>
                  </a:lnTo>
                  <a:lnTo>
                    <a:pt x="108211" y="211536"/>
                  </a:lnTo>
                  <a:lnTo>
                    <a:pt x="81239" y="213349"/>
                  </a:lnTo>
                  <a:lnTo>
                    <a:pt x="59113" y="207135"/>
                  </a:lnTo>
                  <a:lnTo>
                    <a:pt x="25844" y="184082"/>
                  </a:lnTo>
                  <a:lnTo>
                    <a:pt x="25419" y="180985"/>
                  </a:lnTo>
                  <a:lnTo>
                    <a:pt x="29814" y="180090"/>
                  </a:lnTo>
                  <a:lnTo>
                    <a:pt x="64901" y="187059"/>
                  </a:lnTo>
                  <a:lnTo>
                    <a:pt x="89679" y="201952"/>
                  </a:lnTo>
                  <a:lnTo>
                    <a:pt x="117843" y="227945"/>
                  </a:lnTo>
                  <a:lnTo>
                    <a:pt x="136870" y="255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696124" y="1355034"/>
            <a:ext cx="1242364" cy="434811"/>
            <a:chOff x="6696124" y="1355034"/>
            <a:chExt cx="1242364" cy="434811"/>
          </a:xfrm>
        </p:grpSpPr>
        <p:sp>
          <p:nvSpPr>
            <p:cNvPr id="75" name="Freeform 74"/>
            <p:cNvSpPr/>
            <p:nvPr/>
          </p:nvSpPr>
          <p:spPr>
            <a:xfrm>
              <a:off x="6696124" y="1415209"/>
              <a:ext cx="173928" cy="374636"/>
            </a:xfrm>
            <a:custGeom>
              <a:avLst/>
              <a:gdLst/>
              <a:ahLst/>
              <a:cxnLst/>
              <a:rect l="0" t="0" r="0" b="0"/>
              <a:pathLst>
                <a:path w="173928" h="374636">
                  <a:moveTo>
                    <a:pt x="0" y="27195"/>
                  </a:moveTo>
                  <a:lnTo>
                    <a:pt x="11178" y="10427"/>
                  </a:lnTo>
                  <a:lnTo>
                    <a:pt x="19151" y="5488"/>
                  </a:lnTo>
                  <a:lnTo>
                    <a:pt x="40487" y="0"/>
                  </a:lnTo>
                  <a:lnTo>
                    <a:pt x="78807" y="2499"/>
                  </a:lnTo>
                  <a:lnTo>
                    <a:pt x="114207" y="16238"/>
                  </a:lnTo>
                  <a:lnTo>
                    <a:pt x="141334" y="35127"/>
                  </a:lnTo>
                  <a:lnTo>
                    <a:pt x="164189" y="61131"/>
                  </a:lnTo>
                  <a:lnTo>
                    <a:pt x="169289" y="84001"/>
                  </a:lnTo>
                  <a:lnTo>
                    <a:pt x="166487" y="107424"/>
                  </a:lnTo>
                  <a:lnTo>
                    <a:pt x="151755" y="133765"/>
                  </a:lnTo>
                  <a:lnTo>
                    <a:pt x="122696" y="163626"/>
                  </a:lnTo>
                  <a:lnTo>
                    <a:pt x="89097" y="192054"/>
                  </a:lnTo>
                  <a:lnTo>
                    <a:pt x="88644" y="197932"/>
                  </a:lnTo>
                  <a:lnTo>
                    <a:pt x="93021" y="203021"/>
                  </a:lnTo>
                  <a:lnTo>
                    <a:pt x="121538" y="215772"/>
                  </a:lnTo>
                  <a:lnTo>
                    <a:pt x="144094" y="225650"/>
                  </a:lnTo>
                  <a:lnTo>
                    <a:pt x="161918" y="241739"/>
                  </a:lnTo>
                  <a:lnTo>
                    <a:pt x="171399" y="263708"/>
                  </a:lnTo>
                  <a:lnTo>
                    <a:pt x="173927" y="276117"/>
                  </a:lnTo>
                  <a:lnTo>
                    <a:pt x="173273" y="286729"/>
                  </a:lnTo>
                  <a:lnTo>
                    <a:pt x="166308" y="304760"/>
                  </a:lnTo>
                  <a:lnTo>
                    <a:pt x="143643" y="328065"/>
                  </a:lnTo>
                  <a:lnTo>
                    <a:pt x="94262" y="360863"/>
                  </a:lnTo>
                  <a:lnTo>
                    <a:pt x="52643" y="374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22507" y="1389761"/>
              <a:ext cx="52644" cy="173038"/>
            </a:xfrm>
            <a:custGeom>
              <a:avLst/>
              <a:gdLst/>
              <a:ahLst/>
              <a:cxnLst/>
              <a:rect l="0" t="0" r="0" b="0"/>
              <a:pathLst>
                <a:path w="52644" h="173038">
                  <a:moveTo>
                    <a:pt x="52643" y="0"/>
                  </a:moveTo>
                  <a:lnTo>
                    <a:pt x="44310" y="37478"/>
                  </a:lnTo>
                  <a:lnTo>
                    <a:pt x="42549" y="88902"/>
                  </a:lnTo>
                  <a:lnTo>
                    <a:pt x="41030" y="142950"/>
                  </a:lnTo>
                  <a:lnTo>
                    <a:pt x="36563" y="166479"/>
                  </a:lnTo>
                  <a:lnTo>
                    <a:pt x="32565" y="171817"/>
                  </a:lnTo>
                  <a:lnTo>
                    <a:pt x="27559" y="173037"/>
                  </a:lnTo>
                  <a:lnTo>
                    <a:pt x="16928" y="16932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64622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70068" y="1358176"/>
              <a:ext cx="99840" cy="221099"/>
            </a:xfrm>
            <a:custGeom>
              <a:avLst/>
              <a:gdLst/>
              <a:ahLst/>
              <a:cxnLst/>
              <a:rect l="0" t="0" r="0" b="0"/>
              <a:pathLst>
                <a:path w="99840" h="221099">
                  <a:moveTo>
                    <a:pt x="36667" y="0"/>
                  </a:moveTo>
                  <a:lnTo>
                    <a:pt x="71414" y="37086"/>
                  </a:lnTo>
                  <a:lnTo>
                    <a:pt x="80576" y="55087"/>
                  </a:lnTo>
                  <a:lnTo>
                    <a:pt x="86723" y="90541"/>
                  </a:lnTo>
                  <a:lnTo>
                    <a:pt x="84075" y="101305"/>
                  </a:lnTo>
                  <a:lnTo>
                    <a:pt x="71775" y="119504"/>
                  </a:lnTo>
                  <a:lnTo>
                    <a:pt x="62412" y="124123"/>
                  </a:lnTo>
                  <a:lnTo>
                    <a:pt x="39531" y="126135"/>
                  </a:lnTo>
                  <a:lnTo>
                    <a:pt x="5931" y="120691"/>
                  </a:lnTo>
                  <a:lnTo>
                    <a:pt x="968" y="121405"/>
                  </a:lnTo>
                  <a:lnTo>
                    <a:pt x="0" y="124220"/>
                  </a:lnTo>
                  <a:lnTo>
                    <a:pt x="15256" y="151139"/>
                  </a:lnTo>
                  <a:lnTo>
                    <a:pt x="54492" y="196244"/>
                  </a:lnTo>
                  <a:lnTo>
                    <a:pt x="99839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275192" y="1355034"/>
              <a:ext cx="178985" cy="213713"/>
            </a:xfrm>
            <a:custGeom>
              <a:avLst/>
              <a:gdLst/>
              <a:ahLst/>
              <a:cxnLst/>
              <a:rect l="0" t="0" r="0" b="0"/>
              <a:pathLst>
                <a:path w="178985" h="213713">
                  <a:moveTo>
                    <a:pt x="0" y="66313"/>
                  </a:moveTo>
                  <a:lnTo>
                    <a:pt x="9574" y="35031"/>
                  </a:lnTo>
                  <a:lnTo>
                    <a:pt x="20243" y="18874"/>
                  </a:lnTo>
                  <a:lnTo>
                    <a:pt x="35902" y="7014"/>
                  </a:lnTo>
                  <a:lnTo>
                    <a:pt x="44992" y="2214"/>
                  </a:lnTo>
                  <a:lnTo>
                    <a:pt x="64449" y="0"/>
                  </a:lnTo>
                  <a:lnTo>
                    <a:pt x="84796" y="4085"/>
                  </a:lnTo>
                  <a:lnTo>
                    <a:pt x="105538" y="13699"/>
                  </a:lnTo>
                  <a:lnTo>
                    <a:pt x="120215" y="28891"/>
                  </a:lnTo>
                  <a:lnTo>
                    <a:pt x="125767" y="37855"/>
                  </a:lnTo>
                  <a:lnTo>
                    <a:pt x="133580" y="78418"/>
                  </a:lnTo>
                  <a:lnTo>
                    <a:pt x="129169" y="104448"/>
                  </a:lnTo>
                  <a:lnTo>
                    <a:pt x="107273" y="149755"/>
                  </a:lnTo>
                  <a:lnTo>
                    <a:pt x="90960" y="165009"/>
                  </a:lnTo>
                  <a:lnTo>
                    <a:pt x="70842" y="174519"/>
                  </a:lnTo>
                  <a:lnTo>
                    <a:pt x="46303" y="178745"/>
                  </a:lnTo>
                  <a:lnTo>
                    <a:pt x="39058" y="176363"/>
                  </a:lnTo>
                  <a:lnTo>
                    <a:pt x="35397" y="171265"/>
                  </a:lnTo>
                  <a:lnTo>
                    <a:pt x="34126" y="164357"/>
                  </a:lnTo>
                  <a:lnTo>
                    <a:pt x="37958" y="160921"/>
                  </a:lnTo>
                  <a:lnTo>
                    <a:pt x="54695" y="160223"/>
                  </a:lnTo>
                  <a:lnTo>
                    <a:pt x="115993" y="175649"/>
                  </a:lnTo>
                  <a:lnTo>
                    <a:pt x="162240" y="201059"/>
                  </a:lnTo>
                  <a:lnTo>
                    <a:pt x="178984" y="213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22632" y="1537160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38404" y="1387441"/>
              <a:ext cx="147080" cy="107606"/>
            </a:xfrm>
            <a:custGeom>
              <a:avLst/>
              <a:gdLst/>
              <a:ahLst/>
              <a:cxnLst/>
              <a:rect l="0" t="0" r="0" b="0"/>
              <a:pathLst>
                <a:path w="147080" h="107606">
                  <a:moveTo>
                    <a:pt x="31585" y="107605"/>
                  </a:moveTo>
                  <a:lnTo>
                    <a:pt x="25997" y="90838"/>
                  </a:lnTo>
                  <a:lnTo>
                    <a:pt x="28110" y="58053"/>
                  </a:lnTo>
                  <a:lnTo>
                    <a:pt x="41734" y="24293"/>
                  </a:lnTo>
                  <a:lnTo>
                    <a:pt x="60273" y="8966"/>
                  </a:lnTo>
                  <a:lnTo>
                    <a:pt x="71767" y="3242"/>
                  </a:lnTo>
                  <a:lnTo>
                    <a:pt x="97017" y="0"/>
                  </a:lnTo>
                  <a:lnTo>
                    <a:pt x="121498" y="3629"/>
                  </a:lnTo>
                  <a:lnTo>
                    <a:pt x="140176" y="13040"/>
                  </a:lnTo>
                  <a:lnTo>
                    <a:pt x="144923" y="19995"/>
                  </a:lnTo>
                  <a:lnTo>
                    <a:pt x="147079" y="37082"/>
                  </a:lnTo>
                  <a:lnTo>
                    <a:pt x="137898" y="56374"/>
                  </a:lnTo>
                  <a:lnTo>
                    <a:pt x="122119" y="74307"/>
                  </a:lnTo>
                  <a:lnTo>
                    <a:pt x="83394" y="95352"/>
                  </a:lnTo>
                  <a:lnTo>
                    <a:pt x="61630" y="102159"/>
                  </a:lnTo>
                  <a:lnTo>
                    <a:pt x="0" y="107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80559" y="1366627"/>
              <a:ext cx="157929" cy="223177"/>
            </a:xfrm>
            <a:custGeom>
              <a:avLst/>
              <a:gdLst/>
              <a:ahLst/>
              <a:cxnLst/>
              <a:rect l="0" t="0" r="0" b="0"/>
              <a:pathLst>
                <a:path w="157929" h="223177">
                  <a:moveTo>
                    <a:pt x="0" y="54720"/>
                  </a:moveTo>
                  <a:lnTo>
                    <a:pt x="9576" y="30673"/>
                  </a:lnTo>
                  <a:lnTo>
                    <a:pt x="20243" y="16346"/>
                  </a:lnTo>
                  <a:lnTo>
                    <a:pt x="44992" y="716"/>
                  </a:lnTo>
                  <a:lnTo>
                    <a:pt x="54561" y="0"/>
                  </a:lnTo>
                  <a:lnTo>
                    <a:pt x="74553" y="5443"/>
                  </a:lnTo>
                  <a:lnTo>
                    <a:pt x="99949" y="21662"/>
                  </a:lnTo>
                  <a:lnTo>
                    <a:pt x="122291" y="46874"/>
                  </a:lnTo>
                  <a:lnTo>
                    <a:pt x="130392" y="72680"/>
                  </a:lnTo>
                  <a:lnTo>
                    <a:pt x="131832" y="116973"/>
                  </a:lnTo>
                  <a:lnTo>
                    <a:pt x="121837" y="168272"/>
                  </a:lnTo>
                  <a:lnTo>
                    <a:pt x="116320" y="177215"/>
                  </a:lnTo>
                  <a:lnTo>
                    <a:pt x="100831" y="190270"/>
                  </a:lnTo>
                  <a:lnTo>
                    <a:pt x="91787" y="193050"/>
                  </a:lnTo>
                  <a:lnTo>
                    <a:pt x="72381" y="193019"/>
                  </a:lnTo>
                  <a:lnTo>
                    <a:pt x="55176" y="185986"/>
                  </a:lnTo>
                  <a:lnTo>
                    <a:pt x="47312" y="180835"/>
                  </a:lnTo>
                  <a:lnTo>
                    <a:pt x="43240" y="173892"/>
                  </a:lnTo>
                  <a:lnTo>
                    <a:pt x="41835" y="156818"/>
                  </a:lnTo>
                  <a:lnTo>
                    <a:pt x="46607" y="152031"/>
                  </a:lnTo>
                  <a:lnTo>
                    <a:pt x="54468" y="150010"/>
                  </a:lnTo>
                  <a:lnTo>
                    <a:pt x="64388" y="149832"/>
                  </a:lnTo>
                  <a:lnTo>
                    <a:pt x="81649" y="155873"/>
                  </a:lnTo>
                  <a:lnTo>
                    <a:pt x="142276" y="198984"/>
                  </a:lnTo>
                  <a:lnTo>
                    <a:pt x="150972" y="209694"/>
                  </a:lnTo>
                  <a:lnTo>
                    <a:pt x="157928" y="223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7117264" y="4049322"/>
            <a:ext cx="2232043" cy="849800"/>
            <a:chOff x="7117264" y="4049322"/>
            <a:chExt cx="2232043" cy="849800"/>
          </a:xfrm>
        </p:grpSpPr>
        <p:sp>
          <p:nvSpPr>
            <p:cNvPr id="84" name="Freeform 83"/>
            <p:cNvSpPr/>
            <p:nvPr/>
          </p:nvSpPr>
          <p:spPr>
            <a:xfrm>
              <a:off x="7117264" y="4049322"/>
              <a:ext cx="2221514" cy="849800"/>
            </a:xfrm>
            <a:custGeom>
              <a:avLst/>
              <a:gdLst/>
              <a:ahLst/>
              <a:cxnLst/>
              <a:rect l="0" t="0" r="0" b="0"/>
              <a:pathLst>
                <a:path w="2221514" h="849800">
                  <a:moveTo>
                    <a:pt x="0" y="246304"/>
                  </a:moveTo>
                  <a:lnTo>
                    <a:pt x="58617" y="266548"/>
                  </a:lnTo>
                  <a:lnTo>
                    <a:pt x="103761" y="299302"/>
                  </a:lnTo>
                  <a:lnTo>
                    <a:pt x="111288" y="306203"/>
                  </a:lnTo>
                  <a:lnTo>
                    <a:pt x="127471" y="349450"/>
                  </a:lnTo>
                  <a:lnTo>
                    <a:pt x="128496" y="401129"/>
                  </a:lnTo>
                  <a:lnTo>
                    <a:pt x="118362" y="454182"/>
                  </a:lnTo>
                  <a:lnTo>
                    <a:pt x="107340" y="486492"/>
                  </a:lnTo>
                  <a:lnTo>
                    <a:pt x="70966" y="531932"/>
                  </a:lnTo>
                  <a:lnTo>
                    <a:pt x="41305" y="551383"/>
                  </a:lnTo>
                  <a:lnTo>
                    <a:pt x="33386" y="550296"/>
                  </a:lnTo>
                  <a:lnTo>
                    <a:pt x="26936" y="544892"/>
                  </a:lnTo>
                  <a:lnTo>
                    <a:pt x="21467" y="536610"/>
                  </a:lnTo>
                  <a:lnTo>
                    <a:pt x="13770" y="491418"/>
                  </a:lnTo>
                  <a:lnTo>
                    <a:pt x="17078" y="450342"/>
                  </a:lnTo>
                  <a:lnTo>
                    <a:pt x="37082" y="396616"/>
                  </a:lnTo>
                  <a:lnTo>
                    <a:pt x="66683" y="340943"/>
                  </a:lnTo>
                  <a:lnTo>
                    <a:pt x="105979" y="284886"/>
                  </a:lnTo>
                  <a:lnTo>
                    <a:pt x="148706" y="229922"/>
                  </a:lnTo>
                  <a:lnTo>
                    <a:pt x="209125" y="178810"/>
                  </a:lnTo>
                  <a:lnTo>
                    <a:pt x="271355" y="144494"/>
                  </a:lnTo>
                  <a:lnTo>
                    <a:pt x="282679" y="139826"/>
                  </a:lnTo>
                  <a:lnTo>
                    <a:pt x="332151" y="138846"/>
                  </a:lnTo>
                  <a:lnTo>
                    <a:pt x="346606" y="145420"/>
                  </a:lnTo>
                  <a:lnTo>
                    <a:pt x="368906" y="168322"/>
                  </a:lnTo>
                  <a:lnTo>
                    <a:pt x="380377" y="194878"/>
                  </a:lnTo>
                  <a:lnTo>
                    <a:pt x="384306" y="223448"/>
                  </a:lnTo>
                  <a:lnTo>
                    <a:pt x="378771" y="272418"/>
                  </a:lnTo>
                  <a:lnTo>
                    <a:pt x="361663" y="325141"/>
                  </a:lnTo>
                  <a:lnTo>
                    <a:pt x="336057" y="384697"/>
                  </a:lnTo>
                  <a:lnTo>
                    <a:pt x="310792" y="446797"/>
                  </a:lnTo>
                  <a:lnTo>
                    <a:pt x="277050" y="509651"/>
                  </a:lnTo>
                  <a:lnTo>
                    <a:pt x="250025" y="572728"/>
                  </a:lnTo>
                  <a:lnTo>
                    <a:pt x="220310" y="634701"/>
                  </a:lnTo>
                  <a:lnTo>
                    <a:pt x="190449" y="689458"/>
                  </a:lnTo>
                  <a:lnTo>
                    <a:pt x="158805" y="747355"/>
                  </a:lnTo>
                  <a:lnTo>
                    <a:pt x="130025" y="792933"/>
                  </a:lnTo>
                  <a:lnTo>
                    <a:pt x="125287" y="795558"/>
                  </a:lnTo>
                  <a:lnTo>
                    <a:pt x="122129" y="792628"/>
                  </a:lnTo>
                  <a:lnTo>
                    <a:pt x="120024" y="785995"/>
                  </a:lnTo>
                  <a:lnTo>
                    <a:pt x="122650" y="759892"/>
                  </a:lnTo>
                  <a:lnTo>
                    <a:pt x="135188" y="710056"/>
                  </a:lnTo>
                  <a:lnTo>
                    <a:pt x="152490" y="660833"/>
                  </a:lnTo>
                  <a:lnTo>
                    <a:pt x="172434" y="602314"/>
                  </a:lnTo>
                  <a:lnTo>
                    <a:pt x="194331" y="540522"/>
                  </a:lnTo>
                  <a:lnTo>
                    <a:pt x="222526" y="477759"/>
                  </a:lnTo>
                  <a:lnTo>
                    <a:pt x="254276" y="415879"/>
                  </a:lnTo>
                  <a:lnTo>
                    <a:pt x="291631" y="359980"/>
                  </a:lnTo>
                  <a:lnTo>
                    <a:pt x="326615" y="306372"/>
                  </a:lnTo>
                  <a:lnTo>
                    <a:pt x="364927" y="255784"/>
                  </a:lnTo>
                  <a:lnTo>
                    <a:pt x="413026" y="202944"/>
                  </a:lnTo>
                  <a:lnTo>
                    <a:pt x="472714" y="150647"/>
                  </a:lnTo>
                  <a:lnTo>
                    <a:pt x="506221" y="130094"/>
                  </a:lnTo>
                  <a:lnTo>
                    <a:pt x="531873" y="124465"/>
                  </a:lnTo>
                  <a:lnTo>
                    <a:pt x="552633" y="128203"/>
                  </a:lnTo>
                  <a:lnTo>
                    <a:pt x="561444" y="132475"/>
                  </a:lnTo>
                  <a:lnTo>
                    <a:pt x="567318" y="142343"/>
                  </a:lnTo>
                  <a:lnTo>
                    <a:pt x="573846" y="172023"/>
                  </a:lnTo>
                  <a:lnTo>
                    <a:pt x="571931" y="222606"/>
                  </a:lnTo>
                  <a:lnTo>
                    <a:pt x="558365" y="274638"/>
                  </a:lnTo>
                  <a:lnTo>
                    <a:pt x="539528" y="327099"/>
                  </a:lnTo>
                  <a:lnTo>
                    <a:pt x="519128" y="379688"/>
                  </a:lnTo>
                  <a:lnTo>
                    <a:pt x="498267" y="437904"/>
                  </a:lnTo>
                  <a:lnTo>
                    <a:pt x="477268" y="494017"/>
                  </a:lnTo>
                  <a:lnTo>
                    <a:pt x="450639" y="547688"/>
                  </a:lnTo>
                  <a:lnTo>
                    <a:pt x="431700" y="600636"/>
                  </a:lnTo>
                  <a:lnTo>
                    <a:pt x="413650" y="655288"/>
                  </a:lnTo>
                  <a:lnTo>
                    <a:pt x="398904" y="686719"/>
                  </a:lnTo>
                  <a:lnTo>
                    <a:pt x="398126" y="684973"/>
                  </a:lnTo>
                  <a:lnTo>
                    <a:pt x="409401" y="642197"/>
                  </a:lnTo>
                  <a:lnTo>
                    <a:pt x="435936" y="581002"/>
                  </a:lnTo>
                  <a:lnTo>
                    <a:pt x="464518" y="529918"/>
                  </a:lnTo>
                  <a:lnTo>
                    <a:pt x="498333" y="474617"/>
                  </a:lnTo>
                  <a:lnTo>
                    <a:pt x="534869" y="413779"/>
                  </a:lnTo>
                  <a:lnTo>
                    <a:pt x="571041" y="354418"/>
                  </a:lnTo>
                  <a:lnTo>
                    <a:pt x="611395" y="299785"/>
                  </a:lnTo>
                  <a:lnTo>
                    <a:pt x="652987" y="249672"/>
                  </a:lnTo>
                  <a:lnTo>
                    <a:pt x="708962" y="196407"/>
                  </a:lnTo>
                  <a:lnTo>
                    <a:pt x="767662" y="144501"/>
                  </a:lnTo>
                  <a:lnTo>
                    <a:pt x="790399" y="129698"/>
                  </a:lnTo>
                  <a:lnTo>
                    <a:pt x="816102" y="119220"/>
                  </a:lnTo>
                  <a:lnTo>
                    <a:pt x="825998" y="119468"/>
                  </a:lnTo>
                  <a:lnTo>
                    <a:pt x="833765" y="123142"/>
                  </a:lnTo>
                  <a:lnTo>
                    <a:pt x="840113" y="129102"/>
                  </a:lnTo>
                  <a:lnTo>
                    <a:pt x="842005" y="140093"/>
                  </a:lnTo>
                  <a:lnTo>
                    <a:pt x="833490" y="187929"/>
                  </a:lnTo>
                  <a:lnTo>
                    <a:pt x="814978" y="240837"/>
                  </a:lnTo>
                  <a:lnTo>
                    <a:pt x="787787" y="299277"/>
                  </a:lnTo>
                  <a:lnTo>
                    <a:pt x="757504" y="355327"/>
                  </a:lnTo>
                  <a:lnTo>
                    <a:pt x="726304" y="417038"/>
                  </a:lnTo>
                  <a:lnTo>
                    <a:pt x="705337" y="462956"/>
                  </a:lnTo>
                  <a:lnTo>
                    <a:pt x="673803" y="523667"/>
                  </a:lnTo>
                  <a:lnTo>
                    <a:pt x="642232" y="584290"/>
                  </a:lnTo>
                  <a:lnTo>
                    <a:pt x="616240" y="646706"/>
                  </a:lnTo>
                  <a:lnTo>
                    <a:pt x="593721" y="704064"/>
                  </a:lnTo>
                  <a:lnTo>
                    <a:pt x="572230" y="752514"/>
                  </a:lnTo>
                  <a:lnTo>
                    <a:pt x="556635" y="802095"/>
                  </a:lnTo>
                  <a:lnTo>
                    <a:pt x="557093" y="814533"/>
                  </a:lnTo>
                  <a:lnTo>
                    <a:pt x="560909" y="823995"/>
                  </a:lnTo>
                  <a:lnTo>
                    <a:pt x="566962" y="831473"/>
                  </a:lnTo>
                  <a:lnTo>
                    <a:pt x="576846" y="831779"/>
                  </a:lnTo>
                  <a:lnTo>
                    <a:pt x="640097" y="797677"/>
                  </a:lnTo>
                  <a:lnTo>
                    <a:pt x="692335" y="753654"/>
                  </a:lnTo>
                  <a:lnTo>
                    <a:pt x="747714" y="706830"/>
                  </a:lnTo>
                  <a:lnTo>
                    <a:pt x="798124" y="652868"/>
                  </a:lnTo>
                  <a:lnTo>
                    <a:pt x="850282" y="605553"/>
                  </a:lnTo>
                  <a:lnTo>
                    <a:pt x="902526" y="562413"/>
                  </a:lnTo>
                  <a:lnTo>
                    <a:pt x="957709" y="510720"/>
                  </a:lnTo>
                  <a:lnTo>
                    <a:pt x="1010685" y="471533"/>
                  </a:lnTo>
                  <a:lnTo>
                    <a:pt x="1020061" y="468987"/>
                  </a:lnTo>
                  <a:lnTo>
                    <a:pt x="1028651" y="469628"/>
                  </a:lnTo>
                  <a:lnTo>
                    <a:pt x="1036717" y="472396"/>
                  </a:lnTo>
                  <a:lnTo>
                    <a:pt x="1039755" y="476581"/>
                  </a:lnTo>
                  <a:lnTo>
                    <a:pt x="1039441" y="481711"/>
                  </a:lnTo>
                  <a:lnTo>
                    <a:pt x="1032853" y="493649"/>
                  </a:lnTo>
                  <a:lnTo>
                    <a:pt x="987769" y="551042"/>
                  </a:lnTo>
                  <a:lnTo>
                    <a:pt x="947188" y="604850"/>
                  </a:lnTo>
                  <a:lnTo>
                    <a:pt x="905377" y="654950"/>
                  </a:lnTo>
                  <a:lnTo>
                    <a:pt x="863323" y="714283"/>
                  </a:lnTo>
                  <a:lnTo>
                    <a:pt x="824340" y="769157"/>
                  </a:lnTo>
                  <a:lnTo>
                    <a:pt x="786538" y="824902"/>
                  </a:lnTo>
                  <a:lnTo>
                    <a:pt x="772272" y="846220"/>
                  </a:lnTo>
                  <a:lnTo>
                    <a:pt x="772211" y="849799"/>
                  </a:lnTo>
                  <a:lnTo>
                    <a:pt x="776850" y="848676"/>
                  </a:lnTo>
                  <a:lnTo>
                    <a:pt x="792143" y="838069"/>
                  </a:lnTo>
                  <a:lnTo>
                    <a:pt x="836342" y="781354"/>
                  </a:lnTo>
                  <a:lnTo>
                    <a:pt x="874772" y="726427"/>
                  </a:lnTo>
                  <a:lnTo>
                    <a:pt x="916158" y="665187"/>
                  </a:lnTo>
                  <a:lnTo>
                    <a:pt x="958129" y="609200"/>
                  </a:lnTo>
                  <a:lnTo>
                    <a:pt x="1010741" y="546690"/>
                  </a:lnTo>
                  <a:lnTo>
                    <a:pt x="1068318" y="484011"/>
                  </a:lnTo>
                  <a:lnTo>
                    <a:pt x="1090838" y="461146"/>
                  </a:lnTo>
                  <a:lnTo>
                    <a:pt x="1094553" y="463232"/>
                  </a:lnTo>
                  <a:lnTo>
                    <a:pt x="1095561" y="484267"/>
                  </a:lnTo>
                  <a:lnTo>
                    <a:pt x="1083962" y="518803"/>
                  </a:lnTo>
                  <a:lnTo>
                    <a:pt x="1059082" y="570320"/>
                  </a:lnTo>
                  <a:lnTo>
                    <a:pt x="1031637" y="625556"/>
                  </a:lnTo>
                  <a:lnTo>
                    <a:pt x="1003686" y="681527"/>
                  </a:lnTo>
                  <a:lnTo>
                    <a:pt x="976804" y="736473"/>
                  </a:lnTo>
                  <a:lnTo>
                    <a:pt x="955199" y="793171"/>
                  </a:lnTo>
                  <a:lnTo>
                    <a:pt x="954078" y="814570"/>
                  </a:lnTo>
                  <a:lnTo>
                    <a:pt x="955416" y="825190"/>
                  </a:lnTo>
                  <a:lnTo>
                    <a:pt x="960987" y="828760"/>
                  </a:lnTo>
                  <a:lnTo>
                    <a:pt x="969381" y="827631"/>
                  </a:lnTo>
                  <a:lnTo>
                    <a:pt x="997313" y="812393"/>
                  </a:lnTo>
                  <a:lnTo>
                    <a:pt x="1012959" y="797377"/>
                  </a:lnTo>
                  <a:lnTo>
                    <a:pt x="1054761" y="736259"/>
                  </a:lnTo>
                  <a:lnTo>
                    <a:pt x="1088106" y="680041"/>
                  </a:lnTo>
                  <a:lnTo>
                    <a:pt x="1117108" y="629713"/>
                  </a:lnTo>
                  <a:lnTo>
                    <a:pt x="1147929" y="572037"/>
                  </a:lnTo>
                  <a:lnTo>
                    <a:pt x="1179287" y="517383"/>
                  </a:lnTo>
                  <a:lnTo>
                    <a:pt x="1210805" y="464145"/>
                  </a:lnTo>
                  <a:lnTo>
                    <a:pt x="1241201" y="411325"/>
                  </a:lnTo>
                  <a:lnTo>
                    <a:pt x="1265546" y="359800"/>
                  </a:lnTo>
                  <a:lnTo>
                    <a:pt x="1294732" y="299876"/>
                  </a:lnTo>
                  <a:lnTo>
                    <a:pt x="1323027" y="242978"/>
                  </a:lnTo>
                  <a:lnTo>
                    <a:pt x="1343911" y="186679"/>
                  </a:lnTo>
                  <a:lnTo>
                    <a:pt x="1357979" y="153898"/>
                  </a:lnTo>
                  <a:lnTo>
                    <a:pt x="1353799" y="161172"/>
                  </a:lnTo>
                  <a:lnTo>
                    <a:pt x="1333886" y="216911"/>
                  </a:lnTo>
                  <a:lnTo>
                    <a:pt x="1308404" y="276893"/>
                  </a:lnTo>
                  <a:lnTo>
                    <a:pt x="1293386" y="327767"/>
                  </a:lnTo>
                  <a:lnTo>
                    <a:pt x="1281527" y="385475"/>
                  </a:lnTo>
                  <a:lnTo>
                    <a:pt x="1265015" y="447027"/>
                  </a:lnTo>
                  <a:lnTo>
                    <a:pt x="1250894" y="504130"/>
                  </a:lnTo>
                  <a:lnTo>
                    <a:pt x="1239301" y="563683"/>
                  </a:lnTo>
                  <a:lnTo>
                    <a:pt x="1228457" y="620193"/>
                  </a:lnTo>
                  <a:lnTo>
                    <a:pt x="1217835" y="668392"/>
                  </a:lnTo>
                  <a:lnTo>
                    <a:pt x="1212869" y="723487"/>
                  </a:lnTo>
                  <a:lnTo>
                    <a:pt x="1218021" y="734052"/>
                  </a:lnTo>
                  <a:lnTo>
                    <a:pt x="1227305" y="738756"/>
                  </a:lnTo>
                  <a:lnTo>
                    <a:pt x="1239343" y="739552"/>
                  </a:lnTo>
                  <a:lnTo>
                    <a:pt x="1249709" y="735403"/>
                  </a:lnTo>
                  <a:lnTo>
                    <a:pt x="1286275" y="695123"/>
                  </a:lnTo>
                  <a:lnTo>
                    <a:pt x="1321358" y="636517"/>
                  </a:lnTo>
                  <a:lnTo>
                    <a:pt x="1349217" y="585881"/>
                  </a:lnTo>
                  <a:lnTo>
                    <a:pt x="1379698" y="528244"/>
                  </a:lnTo>
                  <a:lnTo>
                    <a:pt x="1410957" y="466713"/>
                  </a:lnTo>
                  <a:lnTo>
                    <a:pt x="1442445" y="409617"/>
                  </a:lnTo>
                  <a:lnTo>
                    <a:pt x="1474002" y="350066"/>
                  </a:lnTo>
                  <a:lnTo>
                    <a:pt x="1505578" y="293556"/>
                  </a:lnTo>
                  <a:lnTo>
                    <a:pt x="1537162" y="239768"/>
                  </a:lnTo>
                  <a:lnTo>
                    <a:pt x="1563157" y="186786"/>
                  </a:lnTo>
                  <a:lnTo>
                    <a:pt x="1600138" y="126057"/>
                  </a:lnTo>
                  <a:lnTo>
                    <a:pt x="1631185" y="75933"/>
                  </a:lnTo>
                  <a:lnTo>
                    <a:pt x="1673967" y="13238"/>
                  </a:lnTo>
                  <a:lnTo>
                    <a:pt x="1684532" y="0"/>
                  </a:lnTo>
                  <a:lnTo>
                    <a:pt x="1685711" y="1383"/>
                  </a:lnTo>
                  <a:lnTo>
                    <a:pt x="1673208" y="47869"/>
                  </a:lnTo>
                  <a:lnTo>
                    <a:pt x="1647970" y="108692"/>
                  </a:lnTo>
                  <a:lnTo>
                    <a:pt x="1627965" y="156918"/>
                  </a:lnTo>
                  <a:lnTo>
                    <a:pt x="1606050" y="209421"/>
                  </a:lnTo>
                  <a:lnTo>
                    <a:pt x="1577850" y="268911"/>
                  </a:lnTo>
                  <a:lnTo>
                    <a:pt x="1548437" y="330992"/>
                  </a:lnTo>
                  <a:lnTo>
                    <a:pt x="1523214" y="392670"/>
                  </a:lnTo>
                  <a:lnTo>
                    <a:pt x="1494034" y="449679"/>
                  </a:lnTo>
                  <a:lnTo>
                    <a:pt x="1464331" y="509335"/>
                  </a:lnTo>
                  <a:lnTo>
                    <a:pt x="1441362" y="563405"/>
                  </a:lnTo>
                  <a:lnTo>
                    <a:pt x="1422527" y="624190"/>
                  </a:lnTo>
                  <a:lnTo>
                    <a:pt x="1407542" y="681257"/>
                  </a:lnTo>
                  <a:lnTo>
                    <a:pt x="1409804" y="691861"/>
                  </a:lnTo>
                  <a:lnTo>
                    <a:pt x="1415991" y="700100"/>
                  </a:lnTo>
                  <a:lnTo>
                    <a:pt x="1424796" y="706762"/>
                  </a:lnTo>
                  <a:lnTo>
                    <a:pt x="1434175" y="708864"/>
                  </a:lnTo>
                  <a:lnTo>
                    <a:pt x="1453954" y="704961"/>
                  </a:lnTo>
                  <a:lnTo>
                    <a:pt x="1511948" y="665453"/>
                  </a:lnTo>
                  <a:lnTo>
                    <a:pt x="1560107" y="629030"/>
                  </a:lnTo>
                  <a:lnTo>
                    <a:pt x="1617659" y="584312"/>
                  </a:lnTo>
                  <a:lnTo>
                    <a:pt x="1663015" y="554458"/>
                  </a:lnTo>
                  <a:lnTo>
                    <a:pt x="1710470" y="521692"/>
                  </a:lnTo>
                  <a:lnTo>
                    <a:pt x="1761976" y="487632"/>
                  </a:lnTo>
                  <a:lnTo>
                    <a:pt x="1817233" y="454167"/>
                  </a:lnTo>
                  <a:lnTo>
                    <a:pt x="1876887" y="423696"/>
                  </a:lnTo>
                  <a:lnTo>
                    <a:pt x="1935374" y="394555"/>
                  </a:lnTo>
                  <a:lnTo>
                    <a:pt x="1993734" y="364836"/>
                  </a:lnTo>
                  <a:lnTo>
                    <a:pt x="2054768" y="332131"/>
                  </a:lnTo>
                  <a:lnTo>
                    <a:pt x="2107630" y="301217"/>
                  </a:lnTo>
                  <a:lnTo>
                    <a:pt x="2170612" y="263745"/>
                  </a:lnTo>
                  <a:lnTo>
                    <a:pt x="2221513" y="235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138528" y="4306813"/>
              <a:ext cx="1210779" cy="115157"/>
            </a:xfrm>
            <a:custGeom>
              <a:avLst/>
              <a:gdLst/>
              <a:ahLst/>
              <a:cxnLst/>
              <a:rect l="0" t="0" r="0" b="0"/>
              <a:pathLst>
                <a:path w="1210779" h="115157">
                  <a:moveTo>
                    <a:pt x="0" y="115156"/>
                  </a:moveTo>
                  <a:lnTo>
                    <a:pt x="53028" y="91436"/>
                  </a:lnTo>
                  <a:lnTo>
                    <a:pt x="111644" y="75549"/>
                  </a:lnTo>
                  <a:lnTo>
                    <a:pt x="164621" y="58837"/>
                  </a:lnTo>
                  <a:lnTo>
                    <a:pt x="208086" y="49960"/>
                  </a:lnTo>
                  <a:lnTo>
                    <a:pt x="257819" y="38997"/>
                  </a:lnTo>
                  <a:lnTo>
                    <a:pt x="311119" y="27495"/>
                  </a:lnTo>
                  <a:lnTo>
                    <a:pt x="366003" y="18484"/>
                  </a:lnTo>
                  <a:lnTo>
                    <a:pt x="427830" y="10579"/>
                  </a:lnTo>
                  <a:lnTo>
                    <a:pt x="460695" y="6834"/>
                  </a:lnTo>
                  <a:lnTo>
                    <a:pt x="494303" y="4337"/>
                  </a:lnTo>
                  <a:lnTo>
                    <a:pt x="528407" y="2672"/>
                  </a:lnTo>
                  <a:lnTo>
                    <a:pt x="562841" y="1562"/>
                  </a:lnTo>
                  <a:lnTo>
                    <a:pt x="597496" y="822"/>
                  </a:lnTo>
                  <a:lnTo>
                    <a:pt x="632297" y="329"/>
                  </a:lnTo>
                  <a:lnTo>
                    <a:pt x="667197" y="0"/>
                  </a:lnTo>
                  <a:lnTo>
                    <a:pt x="702161" y="950"/>
                  </a:lnTo>
                  <a:lnTo>
                    <a:pt x="737168" y="2754"/>
                  </a:lnTo>
                  <a:lnTo>
                    <a:pt x="772206" y="5126"/>
                  </a:lnTo>
                  <a:lnTo>
                    <a:pt x="808432" y="7877"/>
                  </a:lnTo>
                  <a:lnTo>
                    <a:pt x="845451" y="10881"/>
                  </a:lnTo>
                  <a:lnTo>
                    <a:pt x="882998" y="14054"/>
                  </a:lnTo>
                  <a:lnTo>
                    <a:pt x="920898" y="17339"/>
                  </a:lnTo>
                  <a:lnTo>
                    <a:pt x="959033" y="20699"/>
                  </a:lnTo>
                  <a:lnTo>
                    <a:pt x="997324" y="24108"/>
                  </a:lnTo>
                  <a:lnTo>
                    <a:pt x="1032210" y="28721"/>
                  </a:lnTo>
                  <a:lnTo>
                    <a:pt x="1064826" y="34136"/>
                  </a:lnTo>
                  <a:lnTo>
                    <a:pt x="1122513" y="45222"/>
                  </a:lnTo>
                  <a:lnTo>
                    <a:pt x="1182026" y="56870"/>
                  </a:lnTo>
                  <a:lnTo>
                    <a:pt x="1210778" y="62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139517" y="4998394"/>
            <a:ext cx="2244393" cy="647317"/>
            <a:chOff x="7139517" y="4998394"/>
            <a:chExt cx="2244393" cy="647317"/>
          </a:xfrm>
        </p:grpSpPr>
        <p:sp>
          <p:nvSpPr>
            <p:cNvPr id="87" name="Freeform 86"/>
            <p:cNvSpPr/>
            <p:nvPr/>
          </p:nvSpPr>
          <p:spPr>
            <a:xfrm>
              <a:off x="7139517" y="4998394"/>
              <a:ext cx="2244393" cy="647317"/>
            </a:xfrm>
            <a:custGeom>
              <a:avLst/>
              <a:gdLst/>
              <a:ahLst/>
              <a:cxnLst/>
              <a:rect l="0" t="0" r="0" b="0"/>
              <a:pathLst>
                <a:path w="2244393" h="647317">
                  <a:moveTo>
                    <a:pt x="93560" y="286912"/>
                  </a:moveTo>
                  <a:lnTo>
                    <a:pt x="109201" y="313298"/>
                  </a:lnTo>
                  <a:lnTo>
                    <a:pt x="119901" y="349192"/>
                  </a:lnTo>
                  <a:lnTo>
                    <a:pt x="122422" y="388293"/>
                  </a:lnTo>
                  <a:lnTo>
                    <a:pt x="115876" y="449914"/>
                  </a:lnTo>
                  <a:lnTo>
                    <a:pt x="106460" y="503640"/>
                  </a:lnTo>
                  <a:lnTo>
                    <a:pt x="84311" y="565666"/>
                  </a:lnTo>
                  <a:lnTo>
                    <a:pt x="51154" y="628311"/>
                  </a:lnTo>
                  <a:lnTo>
                    <a:pt x="44232" y="637344"/>
                  </a:lnTo>
                  <a:lnTo>
                    <a:pt x="37279" y="641026"/>
                  </a:lnTo>
                  <a:lnTo>
                    <a:pt x="30302" y="641141"/>
                  </a:lnTo>
                  <a:lnTo>
                    <a:pt x="23312" y="638878"/>
                  </a:lnTo>
                  <a:lnTo>
                    <a:pt x="17482" y="631520"/>
                  </a:lnTo>
                  <a:lnTo>
                    <a:pt x="4859" y="594389"/>
                  </a:lnTo>
                  <a:lnTo>
                    <a:pt x="0" y="539327"/>
                  </a:lnTo>
                  <a:lnTo>
                    <a:pt x="4629" y="477801"/>
                  </a:lnTo>
                  <a:lnTo>
                    <a:pt x="19118" y="426660"/>
                  </a:lnTo>
                  <a:lnTo>
                    <a:pt x="38228" y="374462"/>
                  </a:lnTo>
                  <a:lnTo>
                    <a:pt x="74052" y="312827"/>
                  </a:lnTo>
                  <a:lnTo>
                    <a:pt x="114923" y="258712"/>
                  </a:lnTo>
                  <a:lnTo>
                    <a:pt x="177816" y="195572"/>
                  </a:lnTo>
                  <a:lnTo>
                    <a:pt x="209382" y="175230"/>
                  </a:lnTo>
                  <a:lnTo>
                    <a:pt x="219908" y="170343"/>
                  </a:lnTo>
                  <a:lnTo>
                    <a:pt x="244081" y="168033"/>
                  </a:lnTo>
                  <a:lnTo>
                    <a:pt x="257079" y="169054"/>
                  </a:lnTo>
                  <a:lnTo>
                    <a:pt x="280879" y="179548"/>
                  </a:lnTo>
                  <a:lnTo>
                    <a:pt x="292139" y="187260"/>
                  </a:lnTo>
                  <a:lnTo>
                    <a:pt x="299645" y="197081"/>
                  </a:lnTo>
                  <a:lnTo>
                    <a:pt x="307987" y="220470"/>
                  </a:lnTo>
                  <a:lnTo>
                    <a:pt x="313341" y="273614"/>
                  </a:lnTo>
                  <a:lnTo>
                    <a:pt x="311280" y="332291"/>
                  </a:lnTo>
                  <a:lnTo>
                    <a:pt x="303129" y="382636"/>
                  </a:lnTo>
                  <a:lnTo>
                    <a:pt x="293305" y="434597"/>
                  </a:lnTo>
                  <a:lnTo>
                    <a:pt x="282985" y="487038"/>
                  </a:lnTo>
                  <a:lnTo>
                    <a:pt x="272518" y="536501"/>
                  </a:lnTo>
                  <a:lnTo>
                    <a:pt x="252913" y="595136"/>
                  </a:lnTo>
                  <a:lnTo>
                    <a:pt x="238912" y="643269"/>
                  </a:lnTo>
                  <a:lnTo>
                    <a:pt x="236085" y="647316"/>
                  </a:lnTo>
                  <a:lnTo>
                    <a:pt x="234200" y="642994"/>
                  </a:lnTo>
                  <a:lnTo>
                    <a:pt x="233276" y="621815"/>
                  </a:lnTo>
                  <a:lnTo>
                    <a:pt x="242214" y="566972"/>
                  </a:lnTo>
                  <a:lnTo>
                    <a:pt x="254979" y="517291"/>
                  </a:lnTo>
                  <a:lnTo>
                    <a:pt x="273579" y="465526"/>
                  </a:lnTo>
                  <a:lnTo>
                    <a:pt x="297028" y="410024"/>
                  </a:lnTo>
                  <a:lnTo>
                    <a:pt x="323083" y="352245"/>
                  </a:lnTo>
                  <a:lnTo>
                    <a:pt x="348741" y="298081"/>
                  </a:lnTo>
                  <a:lnTo>
                    <a:pt x="378569" y="248107"/>
                  </a:lnTo>
                  <a:lnTo>
                    <a:pt x="420090" y="189299"/>
                  </a:lnTo>
                  <a:lnTo>
                    <a:pt x="460917" y="134962"/>
                  </a:lnTo>
                  <a:lnTo>
                    <a:pt x="505639" y="91629"/>
                  </a:lnTo>
                  <a:lnTo>
                    <a:pt x="536192" y="75282"/>
                  </a:lnTo>
                  <a:lnTo>
                    <a:pt x="557008" y="73141"/>
                  </a:lnTo>
                  <a:lnTo>
                    <a:pt x="567472" y="74208"/>
                  </a:lnTo>
                  <a:lnTo>
                    <a:pt x="575618" y="78429"/>
                  </a:lnTo>
                  <a:lnTo>
                    <a:pt x="587788" y="92477"/>
                  </a:lnTo>
                  <a:lnTo>
                    <a:pt x="595628" y="142473"/>
                  </a:lnTo>
                  <a:lnTo>
                    <a:pt x="592362" y="192382"/>
                  </a:lnTo>
                  <a:lnTo>
                    <a:pt x="583985" y="242395"/>
                  </a:lnTo>
                  <a:lnTo>
                    <a:pt x="568504" y="294258"/>
                  </a:lnTo>
                  <a:lnTo>
                    <a:pt x="554689" y="346670"/>
                  </a:lnTo>
                  <a:lnTo>
                    <a:pt x="532305" y="409547"/>
                  </a:lnTo>
                  <a:lnTo>
                    <a:pt x="518097" y="458689"/>
                  </a:lnTo>
                  <a:lnTo>
                    <a:pt x="496047" y="514688"/>
                  </a:lnTo>
                  <a:lnTo>
                    <a:pt x="474491" y="559892"/>
                  </a:lnTo>
                  <a:lnTo>
                    <a:pt x="471516" y="563655"/>
                  </a:lnTo>
                  <a:lnTo>
                    <a:pt x="470703" y="562654"/>
                  </a:lnTo>
                  <a:lnTo>
                    <a:pt x="483874" y="505413"/>
                  </a:lnTo>
                  <a:lnTo>
                    <a:pt x="502892" y="445756"/>
                  </a:lnTo>
                  <a:lnTo>
                    <a:pt x="527970" y="394938"/>
                  </a:lnTo>
                  <a:lnTo>
                    <a:pt x="557627" y="342836"/>
                  </a:lnTo>
                  <a:lnTo>
                    <a:pt x="588640" y="290354"/>
                  </a:lnTo>
                  <a:lnTo>
                    <a:pt x="620057" y="237758"/>
                  </a:lnTo>
                  <a:lnTo>
                    <a:pt x="663284" y="177160"/>
                  </a:lnTo>
                  <a:lnTo>
                    <a:pt x="723809" y="119254"/>
                  </a:lnTo>
                  <a:lnTo>
                    <a:pt x="767096" y="86075"/>
                  </a:lnTo>
                  <a:lnTo>
                    <a:pt x="788313" y="75598"/>
                  </a:lnTo>
                  <a:lnTo>
                    <a:pt x="812561" y="73282"/>
                  </a:lnTo>
                  <a:lnTo>
                    <a:pt x="825578" y="74301"/>
                  </a:lnTo>
                  <a:lnTo>
                    <a:pt x="846280" y="84793"/>
                  </a:lnTo>
                  <a:lnTo>
                    <a:pt x="862111" y="101155"/>
                  </a:lnTo>
                  <a:lnTo>
                    <a:pt x="873046" y="120125"/>
                  </a:lnTo>
                  <a:lnTo>
                    <a:pt x="880191" y="156125"/>
                  </a:lnTo>
                  <a:lnTo>
                    <a:pt x="874198" y="210211"/>
                  </a:lnTo>
                  <a:lnTo>
                    <a:pt x="861750" y="269075"/>
                  </a:lnTo>
                  <a:lnTo>
                    <a:pt x="848025" y="331091"/>
                  </a:lnTo>
                  <a:lnTo>
                    <a:pt x="837551" y="379811"/>
                  </a:lnTo>
                  <a:lnTo>
                    <a:pt x="830768" y="439100"/>
                  </a:lnTo>
                  <a:lnTo>
                    <a:pt x="824899" y="477063"/>
                  </a:lnTo>
                  <a:lnTo>
                    <a:pt x="830700" y="520807"/>
                  </a:lnTo>
                  <a:lnTo>
                    <a:pt x="840758" y="541384"/>
                  </a:lnTo>
                  <a:lnTo>
                    <a:pt x="847886" y="546637"/>
                  </a:lnTo>
                  <a:lnTo>
                    <a:pt x="856146" y="548969"/>
                  </a:lnTo>
                  <a:lnTo>
                    <a:pt x="865164" y="549354"/>
                  </a:lnTo>
                  <a:lnTo>
                    <a:pt x="881422" y="543542"/>
                  </a:lnTo>
                  <a:lnTo>
                    <a:pt x="933701" y="499691"/>
                  </a:lnTo>
                  <a:lnTo>
                    <a:pt x="988201" y="459630"/>
                  </a:lnTo>
                  <a:lnTo>
                    <a:pt x="1051629" y="407764"/>
                  </a:lnTo>
                  <a:lnTo>
                    <a:pt x="1114823" y="355190"/>
                  </a:lnTo>
                  <a:lnTo>
                    <a:pt x="1172407" y="320683"/>
                  </a:lnTo>
                  <a:lnTo>
                    <a:pt x="1211726" y="302075"/>
                  </a:lnTo>
                  <a:lnTo>
                    <a:pt x="1263341" y="290253"/>
                  </a:lnTo>
                  <a:lnTo>
                    <a:pt x="1288456" y="290737"/>
                  </a:lnTo>
                  <a:lnTo>
                    <a:pt x="1307418" y="298750"/>
                  </a:lnTo>
                  <a:lnTo>
                    <a:pt x="1313410" y="306502"/>
                  </a:lnTo>
                  <a:lnTo>
                    <a:pt x="1320068" y="327594"/>
                  </a:lnTo>
                  <a:lnTo>
                    <a:pt x="1318334" y="336260"/>
                  </a:lnTo>
                  <a:lnTo>
                    <a:pt x="1313669" y="343207"/>
                  </a:lnTo>
                  <a:lnTo>
                    <a:pt x="1307049" y="349009"/>
                  </a:lnTo>
                  <a:lnTo>
                    <a:pt x="1287215" y="355454"/>
                  </a:lnTo>
                  <a:lnTo>
                    <a:pt x="1231156" y="368337"/>
                  </a:lnTo>
                  <a:lnTo>
                    <a:pt x="1178064" y="390860"/>
                  </a:lnTo>
                  <a:lnTo>
                    <a:pt x="1123896" y="436581"/>
                  </a:lnTo>
                  <a:lnTo>
                    <a:pt x="1083971" y="495585"/>
                  </a:lnTo>
                  <a:lnTo>
                    <a:pt x="1065519" y="531625"/>
                  </a:lnTo>
                  <a:lnTo>
                    <a:pt x="1058986" y="557110"/>
                  </a:lnTo>
                  <a:lnTo>
                    <a:pt x="1059982" y="580135"/>
                  </a:lnTo>
                  <a:lnTo>
                    <a:pt x="1072708" y="612829"/>
                  </a:lnTo>
                  <a:lnTo>
                    <a:pt x="1091037" y="627905"/>
                  </a:lnTo>
                  <a:lnTo>
                    <a:pt x="1102476" y="633564"/>
                  </a:lnTo>
                  <a:lnTo>
                    <a:pt x="1124545" y="636731"/>
                  </a:lnTo>
                  <a:lnTo>
                    <a:pt x="1147221" y="633070"/>
                  </a:lnTo>
                  <a:lnTo>
                    <a:pt x="1199906" y="608536"/>
                  </a:lnTo>
                  <a:lnTo>
                    <a:pt x="1255374" y="570241"/>
                  </a:lnTo>
                  <a:lnTo>
                    <a:pt x="1302511" y="526748"/>
                  </a:lnTo>
                  <a:lnTo>
                    <a:pt x="1353364" y="464297"/>
                  </a:lnTo>
                  <a:lnTo>
                    <a:pt x="1385432" y="421376"/>
                  </a:lnTo>
                  <a:lnTo>
                    <a:pt x="1406870" y="363587"/>
                  </a:lnTo>
                  <a:lnTo>
                    <a:pt x="1432671" y="308360"/>
                  </a:lnTo>
                  <a:lnTo>
                    <a:pt x="1459870" y="255377"/>
                  </a:lnTo>
                  <a:lnTo>
                    <a:pt x="1483112" y="192159"/>
                  </a:lnTo>
                  <a:lnTo>
                    <a:pt x="1497319" y="138863"/>
                  </a:lnTo>
                  <a:lnTo>
                    <a:pt x="1507876" y="94736"/>
                  </a:lnTo>
                  <a:lnTo>
                    <a:pt x="1505544" y="69309"/>
                  </a:lnTo>
                  <a:lnTo>
                    <a:pt x="1501647" y="57615"/>
                  </a:lnTo>
                  <a:lnTo>
                    <a:pt x="1495538" y="52159"/>
                  </a:lnTo>
                  <a:lnTo>
                    <a:pt x="1487957" y="50861"/>
                  </a:lnTo>
                  <a:lnTo>
                    <a:pt x="1479393" y="52336"/>
                  </a:lnTo>
                  <a:lnTo>
                    <a:pt x="1460519" y="66452"/>
                  </a:lnTo>
                  <a:lnTo>
                    <a:pt x="1442772" y="88324"/>
                  </a:lnTo>
                  <a:lnTo>
                    <a:pt x="1412182" y="148615"/>
                  </a:lnTo>
                  <a:lnTo>
                    <a:pt x="1408031" y="170464"/>
                  </a:lnTo>
                  <a:lnTo>
                    <a:pt x="1408562" y="181204"/>
                  </a:lnTo>
                  <a:lnTo>
                    <a:pt x="1415390" y="199376"/>
                  </a:lnTo>
                  <a:lnTo>
                    <a:pt x="1420486" y="207497"/>
                  </a:lnTo>
                  <a:lnTo>
                    <a:pt x="1427394" y="211742"/>
                  </a:lnTo>
                  <a:lnTo>
                    <a:pt x="1444427" y="213339"/>
                  </a:lnTo>
                  <a:lnTo>
                    <a:pt x="1505727" y="201776"/>
                  </a:lnTo>
                  <a:lnTo>
                    <a:pt x="1560797" y="188466"/>
                  </a:lnTo>
                  <a:lnTo>
                    <a:pt x="1572407" y="188526"/>
                  </a:lnTo>
                  <a:lnTo>
                    <a:pt x="1591546" y="194832"/>
                  </a:lnTo>
                  <a:lnTo>
                    <a:pt x="1615474" y="217125"/>
                  </a:lnTo>
                  <a:lnTo>
                    <a:pt x="1623944" y="239128"/>
                  </a:lnTo>
                  <a:lnTo>
                    <a:pt x="1626539" y="263334"/>
                  </a:lnTo>
                  <a:lnTo>
                    <a:pt x="1615671" y="318165"/>
                  </a:lnTo>
                  <a:lnTo>
                    <a:pt x="1595537" y="381639"/>
                  </a:lnTo>
                  <a:lnTo>
                    <a:pt x="1580401" y="422606"/>
                  </a:lnTo>
                  <a:lnTo>
                    <a:pt x="1534166" y="483465"/>
                  </a:lnTo>
                  <a:lnTo>
                    <a:pt x="1514109" y="501391"/>
                  </a:lnTo>
                  <a:lnTo>
                    <a:pt x="1490376" y="510917"/>
                  </a:lnTo>
                  <a:lnTo>
                    <a:pt x="1477496" y="513458"/>
                  </a:lnTo>
                  <a:lnTo>
                    <a:pt x="1456946" y="510041"/>
                  </a:lnTo>
                  <a:lnTo>
                    <a:pt x="1440014" y="499554"/>
                  </a:lnTo>
                  <a:lnTo>
                    <a:pt x="1402908" y="454254"/>
                  </a:lnTo>
                  <a:lnTo>
                    <a:pt x="1375171" y="392099"/>
                  </a:lnTo>
                  <a:lnTo>
                    <a:pt x="1374957" y="388622"/>
                  </a:lnTo>
                  <a:lnTo>
                    <a:pt x="1377153" y="389813"/>
                  </a:lnTo>
                  <a:lnTo>
                    <a:pt x="1403079" y="411353"/>
                  </a:lnTo>
                  <a:lnTo>
                    <a:pt x="1463714" y="445051"/>
                  </a:lnTo>
                  <a:lnTo>
                    <a:pt x="1518704" y="467368"/>
                  </a:lnTo>
                  <a:lnTo>
                    <a:pt x="1560616" y="473741"/>
                  </a:lnTo>
                  <a:lnTo>
                    <a:pt x="1602671" y="470040"/>
                  </a:lnTo>
                  <a:lnTo>
                    <a:pt x="1639177" y="455945"/>
                  </a:lnTo>
                  <a:lnTo>
                    <a:pt x="1693619" y="415063"/>
                  </a:lnTo>
                  <a:lnTo>
                    <a:pt x="1722277" y="389613"/>
                  </a:lnTo>
                  <a:lnTo>
                    <a:pt x="1730363" y="379945"/>
                  </a:lnTo>
                  <a:lnTo>
                    <a:pt x="1735754" y="378180"/>
                  </a:lnTo>
                  <a:lnTo>
                    <a:pt x="1739348" y="381682"/>
                  </a:lnTo>
                  <a:lnTo>
                    <a:pt x="1743340" y="398052"/>
                  </a:lnTo>
                  <a:lnTo>
                    <a:pt x="1746114" y="460110"/>
                  </a:lnTo>
                  <a:lnTo>
                    <a:pt x="1751999" y="495767"/>
                  </a:lnTo>
                  <a:lnTo>
                    <a:pt x="1764172" y="514657"/>
                  </a:lnTo>
                  <a:lnTo>
                    <a:pt x="1772330" y="522970"/>
                  </a:lnTo>
                  <a:lnTo>
                    <a:pt x="1782450" y="527342"/>
                  </a:lnTo>
                  <a:lnTo>
                    <a:pt x="1806171" y="529080"/>
                  </a:lnTo>
                  <a:lnTo>
                    <a:pt x="1840244" y="517892"/>
                  </a:lnTo>
                  <a:lnTo>
                    <a:pt x="1889716" y="470504"/>
                  </a:lnTo>
                  <a:lnTo>
                    <a:pt x="1917092" y="414669"/>
                  </a:lnTo>
                  <a:lnTo>
                    <a:pt x="1937893" y="365830"/>
                  </a:lnTo>
                  <a:lnTo>
                    <a:pt x="1954437" y="309952"/>
                  </a:lnTo>
                  <a:lnTo>
                    <a:pt x="1975901" y="246923"/>
                  </a:lnTo>
                  <a:lnTo>
                    <a:pt x="1991753" y="189065"/>
                  </a:lnTo>
                  <a:lnTo>
                    <a:pt x="2009688" y="129964"/>
                  </a:lnTo>
                  <a:lnTo>
                    <a:pt x="2017138" y="91449"/>
                  </a:lnTo>
                  <a:lnTo>
                    <a:pt x="2014067" y="31623"/>
                  </a:lnTo>
                  <a:lnTo>
                    <a:pt x="2009118" y="24302"/>
                  </a:lnTo>
                  <a:lnTo>
                    <a:pt x="2002309" y="21761"/>
                  </a:lnTo>
                  <a:lnTo>
                    <a:pt x="1994260" y="22407"/>
                  </a:lnTo>
                  <a:lnTo>
                    <a:pt x="1986554" y="27517"/>
                  </a:lnTo>
                  <a:lnTo>
                    <a:pt x="1965700" y="55896"/>
                  </a:lnTo>
                  <a:lnTo>
                    <a:pt x="1938147" y="113597"/>
                  </a:lnTo>
                  <a:lnTo>
                    <a:pt x="1920778" y="168015"/>
                  </a:lnTo>
                  <a:lnTo>
                    <a:pt x="1913014" y="226944"/>
                  </a:lnTo>
                  <a:lnTo>
                    <a:pt x="1906151" y="288974"/>
                  </a:lnTo>
                  <a:lnTo>
                    <a:pt x="1904796" y="346287"/>
                  </a:lnTo>
                  <a:lnTo>
                    <a:pt x="1907648" y="405788"/>
                  </a:lnTo>
                  <a:lnTo>
                    <a:pt x="1919054" y="450036"/>
                  </a:lnTo>
                  <a:lnTo>
                    <a:pt x="1924718" y="462342"/>
                  </a:lnTo>
                  <a:lnTo>
                    <a:pt x="1940372" y="479134"/>
                  </a:lnTo>
                  <a:lnTo>
                    <a:pt x="1949459" y="485250"/>
                  </a:lnTo>
                  <a:lnTo>
                    <a:pt x="1960196" y="486987"/>
                  </a:lnTo>
                  <a:lnTo>
                    <a:pt x="1984605" y="482679"/>
                  </a:lnTo>
                  <a:lnTo>
                    <a:pt x="2004812" y="469845"/>
                  </a:lnTo>
                  <a:lnTo>
                    <a:pt x="2051428" y="412676"/>
                  </a:lnTo>
                  <a:lnTo>
                    <a:pt x="2085440" y="359847"/>
                  </a:lnTo>
                  <a:lnTo>
                    <a:pt x="2118719" y="300322"/>
                  </a:lnTo>
                  <a:lnTo>
                    <a:pt x="2146540" y="251761"/>
                  </a:lnTo>
                  <a:lnTo>
                    <a:pt x="2177494" y="192837"/>
                  </a:lnTo>
                  <a:lnTo>
                    <a:pt x="2200550" y="136137"/>
                  </a:lnTo>
                  <a:lnTo>
                    <a:pt x="2223605" y="81047"/>
                  </a:lnTo>
                  <a:lnTo>
                    <a:pt x="2244392" y="18729"/>
                  </a:lnTo>
                  <a:lnTo>
                    <a:pt x="2242216" y="9858"/>
                  </a:lnTo>
                  <a:lnTo>
                    <a:pt x="2236087" y="3943"/>
                  </a:lnTo>
                  <a:lnTo>
                    <a:pt x="2227321" y="0"/>
                  </a:lnTo>
                  <a:lnTo>
                    <a:pt x="2220307" y="880"/>
                  </a:lnTo>
                  <a:lnTo>
                    <a:pt x="2214461" y="4977"/>
                  </a:lnTo>
                  <a:lnTo>
                    <a:pt x="2174570" y="59534"/>
                  </a:lnTo>
                  <a:lnTo>
                    <a:pt x="2140960" y="112276"/>
                  </a:lnTo>
                  <a:lnTo>
                    <a:pt x="2118945" y="159388"/>
                  </a:lnTo>
                  <a:lnTo>
                    <a:pt x="2103194" y="210392"/>
                  </a:lnTo>
                  <a:lnTo>
                    <a:pt x="2085528" y="262549"/>
                  </a:lnTo>
                  <a:lnTo>
                    <a:pt x="2068173" y="325339"/>
                  </a:lnTo>
                  <a:lnTo>
                    <a:pt x="2060412" y="386616"/>
                  </a:lnTo>
                  <a:lnTo>
                    <a:pt x="2056831" y="411943"/>
                  </a:lnTo>
                  <a:lnTo>
                    <a:pt x="2067016" y="474634"/>
                  </a:lnTo>
                  <a:lnTo>
                    <a:pt x="2087936" y="513069"/>
                  </a:lnTo>
                  <a:lnTo>
                    <a:pt x="2121951" y="542914"/>
                  </a:lnTo>
                  <a:lnTo>
                    <a:pt x="2148133" y="552769"/>
                  </a:lnTo>
                  <a:lnTo>
                    <a:pt x="2199260" y="560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917637" y="5180021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10528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201464" y="136870"/>
            <a:ext cx="2788837" cy="1368706"/>
            <a:chOff x="1201464" y="136870"/>
            <a:chExt cx="2788837" cy="1368706"/>
          </a:xfrm>
        </p:grpSpPr>
        <p:sp>
          <p:nvSpPr>
            <p:cNvPr id="2" name="Freeform 1"/>
            <p:cNvSpPr/>
            <p:nvPr/>
          </p:nvSpPr>
          <p:spPr>
            <a:xfrm>
              <a:off x="1201464" y="968621"/>
              <a:ext cx="330646" cy="436673"/>
            </a:xfrm>
            <a:custGeom>
              <a:avLst/>
              <a:gdLst/>
              <a:ahLst/>
              <a:cxnLst/>
              <a:rect l="0" t="0" r="0" b="0"/>
              <a:pathLst>
                <a:path w="330646" h="436673">
                  <a:moveTo>
                    <a:pt x="61955" y="0"/>
                  </a:moveTo>
                  <a:lnTo>
                    <a:pt x="37909" y="9576"/>
                  </a:lnTo>
                  <a:lnTo>
                    <a:pt x="0" y="41477"/>
                  </a:lnTo>
                  <a:lnTo>
                    <a:pt x="9023" y="33217"/>
                  </a:lnTo>
                  <a:lnTo>
                    <a:pt x="35743" y="17121"/>
                  </a:lnTo>
                  <a:lnTo>
                    <a:pt x="92869" y="3729"/>
                  </a:lnTo>
                  <a:lnTo>
                    <a:pt x="149560" y="737"/>
                  </a:lnTo>
                  <a:lnTo>
                    <a:pt x="174590" y="6567"/>
                  </a:lnTo>
                  <a:lnTo>
                    <a:pt x="186178" y="11397"/>
                  </a:lnTo>
                  <a:lnTo>
                    <a:pt x="202173" y="26122"/>
                  </a:lnTo>
                  <a:lnTo>
                    <a:pt x="208076" y="34963"/>
                  </a:lnTo>
                  <a:lnTo>
                    <a:pt x="211516" y="57263"/>
                  </a:lnTo>
                  <a:lnTo>
                    <a:pt x="207975" y="81602"/>
                  </a:lnTo>
                  <a:lnTo>
                    <a:pt x="198603" y="104118"/>
                  </a:lnTo>
                  <a:lnTo>
                    <a:pt x="183519" y="119585"/>
                  </a:lnTo>
                  <a:lnTo>
                    <a:pt x="124707" y="155139"/>
                  </a:lnTo>
                  <a:lnTo>
                    <a:pt x="114318" y="159578"/>
                  </a:lnTo>
                  <a:lnTo>
                    <a:pt x="109732" y="160198"/>
                  </a:lnTo>
                  <a:lnTo>
                    <a:pt x="109014" y="158271"/>
                  </a:lnTo>
                  <a:lnTo>
                    <a:pt x="110875" y="154647"/>
                  </a:lnTo>
                  <a:lnTo>
                    <a:pt x="116795" y="153401"/>
                  </a:lnTo>
                  <a:lnTo>
                    <a:pt x="172888" y="162690"/>
                  </a:lnTo>
                  <a:lnTo>
                    <a:pt x="229768" y="182269"/>
                  </a:lnTo>
                  <a:lnTo>
                    <a:pt x="281799" y="215682"/>
                  </a:lnTo>
                  <a:lnTo>
                    <a:pt x="321031" y="263886"/>
                  </a:lnTo>
                  <a:lnTo>
                    <a:pt x="329178" y="290808"/>
                  </a:lnTo>
                  <a:lnTo>
                    <a:pt x="330645" y="335730"/>
                  </a:lnTo>
                  <a:lnTo>
                    <a:pt x="320552" y="378676"/>
                  </a:lnTo>
                  <a:lnTo>
                    <a:pt x="315071" y="392831"/>
                  </a:lnTo>
                  <a:lnTo>
                    <a:pt x="296504" y="414797"/>
                  </a:lnTo>
                  <a:lnTo>
                    <a:pt x="285001" y="423931"/>
                  </a:lnTo>
                  <a:lnTo>
                    <a:pt x="256623" y="434079"/>
                  </a:lnTo>
                  <a:lnTo>
                    <a:pt x="210882" y="436672"/>
                  </a:lnTo>
                  <a:lnTo>
                    <a:pt x="147915" y="427068"/>
                  </a:lnTo>
                  <a:lnTo>
                    <a:pt x="86387" y="415076"/>
                  </a:lnTo>
                  <a:lnTo>
                    <a:pt x="31600" y="411493"/>
                  </a:lnTo>
                  <a:lnTo>
                    <a:pt x="931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68746" y="938629"/>
              <a:ext cx="339775" cy="461662"/>
            </a:xfrm>
            <a:custGeom>
              <a:avLst/>
              <a:gdLst/>
              <a:ahLst/>
              <a:cxnLst/>
              <a:rect l="0" t="0" r="0" b="0"/>
              <a:pathLst>
                <a:path w="339775" h="461662">
                  <a:moveTo>
                    <a:pt x="0" y="29992"/>
                  </a:moveTo>
                  <a:lnTo>
                    <a:pt x="58616" y="20927"/>
                  </a:lnTo>
                  <a:lnTo>
                    <a:pt x="121196" y="19753"/>
                  </a:lnTo>
                  <a:lnTo>
                    <a:pt x="183643" y="16401"/>
                  </a:lnTo>
                  <a:lnTo>
                    <a:pt x="241646" y="10410"/>
                  </a:lnTo>
                  <a:lnTo>
                    <a:pt x="293787" y="1991"/>
                  </a:lnTo>
                  <a:lnTo>
                    <a:pt x="320475" y="0"/>
                  </a:lnTo>
                  <a:lnTo>
                    <a:pt x="329463" y="4148"/>
                  </a:lnTo>
                  <a:lnTo>
                    <a:pt x="335455" y="11593"/>
                  </a:lnTo>
                  <a:lnTo>
                    <a:pt x="339450" y="21236"/>
                  </a:lnTo>
                  <a:lnTo>
                    <a:pt x="339774" y="30004"/>
                  </a:lnTo>
                  <a:lnTo>
                    <a:pt x="318291" y="83714"/>
                  </a:lnTo>
                  <a:lnTo>
                    <a:pt x="280357" y="147070"/>
                  </a:lnTo>
                  <a:lnTo>
                    <a:pt x="252604" y="199391"/>
                  </a:lnTo>
                  <a:lnTo>
                    <a:pt x="224592" y="254787"/>
                  </a:lnTo>
                  <a:lnTo>
                    <a:pt x="189511" y="316481"/>
                  </a:lnTo>
                  <a:lnTo>
                    <a:pt x="155587" y="376339"/>
                  </a:lnTo>
                  <a:lnTo>
                    <a:pt x="121402" y="439615"/>
                  </a:lnTo>
                  <a:lnTo>
                    <a:pt x="115813" y="461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42487" y="684352"/>
              <a:ext cx="1853016" cy="821224"/>
            </a:xfrm>
            <a:custGeom>
              <a:avLst/>
              <a:gdLst/>
              <a:ahLst/>
              <a:cxnLst/>
              <a:rect l="0" t="0" r="0" b="0"/>
              <a:pathLst>
                <a:path w="1853016" h="821224">
                  <a:moveTo>
                    <a:pt x="0" y="821223"/>
                  </a:moveTo>
                  <a:lnTo>
                    <a:pt x="49498" y="766135"/>
                  </a:lnTo>
                  <a:lnTo>
                    <a:pt x="91279" y="710784"/>
                  </a:lnTo>
                  <a:lnTo>
                    <a:pt x="123226" y="662617"/>
                  </a:lnTo>
                  <a:lnTo>
                    <a:pt x="139067" y="634628"/>
                  </a:lnTo>
                  <a:lnTo>
                    <a:pt x="150714" y="616629"/>
                  </a:lnTo>
                  <a:lnTo>
                    <a:pt x="171478" y="559028"/>
                  </a:lnTo>
                  <a:lnTo>
                    <a:pt x="197782" y="505502"/>
                  </a:lnTo>
                  <a:lnTo>
                    <a:pt x="216121" y="451573"/>
                  </a:lnTo>
                  <a:lnTo>
                    <a:pt x="220115" y="396042"/>
                  </a:lnTo>
                  <a:lnTo>
                    <a:pt x="220904" y="334684"/>
                  </a:lnTo>
                  <a:lnTo>
                    <a:pt x="212654" y="283569"/>
                  </a:lnTo>
                  <a:lnTo>
                    <a:pt x="196640" y="225813"/>
                  </a:lnTo>
                  <a:lnTo>
                    <a:pt x="157628" y="166674"/>
                  </a:lnTo>
                  <a:lnTo>
                    <a:pt x="108777" y="109306"/>
                  </a:lnTo>
                  <a:lnTo>
                    <a:pt x="107613" y="103286"/>
                  </a:lnTo>
                  <a:lnTo>
                    <a:pt x="110346" y="98103"/>
                  </a:lnTo>
                  <a:lnTo>
                    <a:pt x="115678" y="93478"/>
                  </a:lnTo>
                  <a:lnTo>
                    <a:pt x="151128" y="86969"/>
                  </a:lnTo>
                  <a:lnTo>
                    <a:pt x="213169" y="85939"/>
                  </a:lnTo>
                  <a:lnTo>
                    <a:pt x="261646" y="89549"/>
                  </a:lnTo>
                  <a:lnTo>
                    <a:pt x="324054" y="84929"/>
                  </a:lnTo>
                  <a:lnTo>
                    <a:pt x="379258" y="84366"/>
                  </a:lnTo>
                  <a:lnTo>
                    <a:pt x="435223" y="78666"/>
                  </a:lnTo>
                  <a:lnTo>
                    <a:pt x="492508" y="74680"/>
                  </a:lnTo>
                  <a:lnTo>
                    <a:pt x="555816" y="73893"/>
                  </a:lnTo>
                  <a:lnTo>
                    <a:pt x="613729" y="73738"/>
                  </a:lnTo>
                  <a:lnTo>
                    <a:pt x="675962" y="65371"/>
                  </a:lnTo>
                  <a:lnTo>
                    <a:pt x="735987" y="63605"/>
                  </a:lnTo>
                  <a:lnTo>
                    <a:pt x="796934" y="63257"/>
                  </a:lnTo>
                  <a:lnTo>
                    <a:pt x="845741" y="62026"/>
                  </a:lnTo>
                  <a:lnTo>
                    <a:pt x="907867" y="54843"/>
                  </a:lnTo>
                  <a:lnTo>
                    <a:pt x="958809" y="50175"/>
                  </a:lnTo>
                  <a:lnTo>
                    <a:pt x="1010948" y="44502"/>
                  </a:lnTo>
                  <a:lnTo>
                    <a:pt x="1060321" y="42822"/>
                  </a:lnTo>
                  <a:lnTo>
                    <a:pt x="1113337" y="36664"/>
                  </a:lnTo>
                  <a:lnTo>
                    <a:pt x="1174415" y="32589"/>
                  </a:lnTo>
                  <a:lnTo>
                    <a:pt x="1224309" y="30713"/>
                  </a:lnTo>
                  <a:lnTo>
                    <a:pt x="1286803" y="23311"/>
                  </a:lnTo>
                  <a:lnTo>
                    <a:pt x="1337808" y="21725"/>
                  </a:lnTo>
                  <a:lnTo>
                    <a:pt x="1389966" y="21255"/>
                  </a:lnTo>
                  <a:lnTo>
                    <a:pt x="1448813" y="15507"/>
                  </a:lnTo>
                  <a:lnTo>
                    <a:pt x="1511043" y="11512"/>
                  </a:lnTo>
                  <a:lnTo>
                    <a:pt x="1562307" y="10820"/>
                  </a:lnTo>
                  <a:lnTo>
                    <a:pt x="1614541" y="10615"/>
                  </a:lnTo>
                  <a:lnTo>
                    <a:pt x="1667063" y="9384"/>
                  </a:lnTo>
                  <a:lnTo>
                    <a:pt x="1718499" y="3300"/>
                  </a:lnTo>
                  <a:lnTo>
                    <a:pt x="1781514" y="652"/>
                  </a:lnTo>
                  <a:lnTo>
                    <a:pt x="1823251" y="193"/>
                  </a:lnTo>
                  <a:lnTo>
                    <a:pt x="18530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16269" y="979150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2195" y="54144"/>
                  </a:lnTo>
                  <a:lnTo>
                    <a:pt x="650" y="101440"/>
                  </a:lnTo>
                  <a:lnTo>
                    <a:pt x="193" y="159908"/>
                  </a:lnTo>
                  <a:lnTo>
                    <a:pt x="3177" y="221685"/>
                  </a:lnTo>
                  <a:lnTo>
                    <a:pt x="8350" y="281324"/>
                  </a:lnTo>
                  <a:lnTo>
                    <a:pt x="9883" y="336039"/>
                  </a:lnTo>
                  <a:lnTo>
                    <a:pt x="4812" y="39575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22038" y="976073"/>
              <a:ext cx="373299" cy="487997"/>
            </a:xfrm>
            <a:custGeom>
              <a:avLst/>
              <a:gdLst/>
              <a:ahLst/>
              <a:cxnLst/>
              <a:rect l="0" t="0" r="0" b="0"/>
              <a:pathLst>
                <a:path w="373299" h="487997">
                  <a:moveTo>
                    <a:pt x="25858" y="24134"/>
                  </a:moveTo>
                  <a:lnTo>
                    <a:pt x="7900" y="87561"/>
                  </a:lnTo>
                  <a:lnTo>
                    <a:pt x="0" y="111947"/>
                  </a:lnTo>
                  <a:lnTo>
                    <a:pt x="18990" y="56276"/>
                  </a:lnTo>
                  <a:lnTo>
                    <a:pt x="44128" y="19304"/>
                  </a:lnTo>
                  <a:lnTo>
                    <a:pt x="70266" y="2296"/>
                  </a:lnTo>
                  <a:lnTo>
                    <a:pt x="90048" y="0"/>
                  </a:lnTo>
                  <a:lnTo>
                    <a:pt x="109369" y="4049"/>
                  </a:lnTo>
                  <a:lnTo>
                    <a:pt x="153723" y="32205"/>
                  </a:lnTo>
                  <a:lnTo>
                    <a:pt x="167695" y="51898"/>
                  </a:lnTo>
                  <a:lnTo>
                    <a:pt x="191786" y="102668"/>
                  </a:lnTo>
                  <a:lnTo>
                    <a:pt x="202263" y="166162"/>
                  </a:lnTo>
                  <a:lnTo>
                    <a:pt x="204078" y="217645"/>
                  </a:lnTo>
                  <a:lnTo>
                    <a:pt x="203446" y="267604"/>
                  </a:lnTo>
                  <a:lnTo>
                    <a:pt x="193345" y="323351"/>
                  </a:lnTo>
                  <a:lnTo>
                    <a:pt x="180085" y="384405"/>
                  </a:lnTo>
                  <a:lnTo>
                    <a:pt x="164102" y="427369"/>
                  </a:lnTo>
                  <a:lnTo>
                    <a:pt x="138959" y="458556"/>
                  </a:lnTo>
                  <a:lnTo>
                    <a:pt x="109282" y="482614"/>
                  </a:lnTo>
                  <a:lnTo>
                    <a:pt x="85552" y="487996"/>
                  </a:lnTo>
                  <a:lnTo>
                    <a:pt x="61747" y="485318"/>
                  </a:lnTo>
                  <a:lnTo>
                    <a:pt x="43369" y="476329"/>
                  </a:lnTo>
                  <a:lnTo>
                    <a:pt x="30521" y="461416"/>
                  </a:lnTo>
                  <a:lnTo>
                    <a:pt x="22081" y="441920"/>
                  </a:lnTo>
                  <a:lnTo>
                    <a:pt x="18330" y="417657"/>
                  </a:lnTo>
                  <a:lnTo>
                    <a:pt x="22902" y="397515"/>
                  </a:lnTo>
                  <a:lnTo>
                    <a:pt x="44901" y="365520"/>
                  </a:lnTo>
                  <a:lnTo>
                    <a:pt x="70495" y="349373"/>
                  </a:lnTo>
                  <a:lnTo>
                    <a:pt x="105894" y="342769"/>
                  </a:lnTo>
                  <a:lnTo>
                    <a:pt x="151372" y="348943"/>
                  </a:lnTo>
                  <a:lnTo>
                    <a:pt x="204733" y="364810"/>
                  </a:lnTo>
                  <a:lnTo>
                    <a:pt x="260590" y="379017"/>
                  </a:lnTo>
                  <a:lnTo>
                    <a:pt x="297399" y="378069"/>
                  </a:lnTo>
                  <a:lnTo>
                    <a:pt x="349612" y="364024"/>
                  </a:lnTo>
                  <a:lnTo>
                    <a:pt x="373298" y="350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92798" y="981919"/>
              <a:ext cx="364275" cy="421647"/>
            </a:xfrm>
            <a:custGeom>
              <a:avLst/>
              <a:gdLst/>
              <a:ahLst/>
              <a:cxnLst/>
              <a:rect l="0" t="0" r="0" b="0"/>
              <a:pathLst>
                <a:path w="364275" h="421647">
                  <a:moveTo>
                    <a:pt x="165751" y="18288"/>
                  </a:moveTo>
                  <a:lnTo>
                    <a:pt x="112723" y="32942"/>
                  </a:lnTo>
                  <a:lnTo>
                    <a:pt x="95000" y="45858"/>
                  </a:lnTo>
                  <a:lnTo>
                    <a:pt x="51279" y="94015"/>
                  </a:lnTo>
                  <a:lnTo>
                    <a:pt x="20883" y="153808"/>
                  </a:lnTo>
                  <a:lnTo>
                    <a:pt x="9233" y="206581"/>
                  </a:lnTo>
                  <a:lnTo>
                    <a:pt x="0" y="268998"/>
                  </a:lnTo>
                  <a:lnTo>
                    <a:pt x="1216" y="309381"/>
                  </a:lnTo>
                  <a:lnTo>
                    <a:pt x="7226" y="332496"/>
                  </a:lnTo>
                  <a:lnTo>
                    <a:pt x="30149" y="372812"/>
                  </a:lnTo>
                  <a:lnTo>
                    <a:pt x="57207" y="403652"/>
                  </a:lnTo>
                  <a:lnTo>
                    <a:pt x="89266" y="419599"/>
                  </a:lnTo>
                  <a:lnTo>
                    <a:pt x="114990" y="421646"/>
                  </a:lnTo>
                  <a:lnTo>
                    <a:pt x="175141" y="410397"/>
                  </a:lnTo>
                  <a:lnTo>
                    <a:pt x="206358" y="399370"/>
                  </a:lnTo>
                  <a:lnTo>
                    <a:pt x="261454" y="360613"/>
                  </a:lnTo>
                  <a:lnTo>
                    <a:pt x="307685" y="312412"/>
                  </a:lnTo>
                  <a:lnTo>
                    <a:pt x="341358" y="252021"/>
                  </a:lnTo>
                  <a:lnTo>
                    <a:pt x="358106" y="202628"/>
                  </a:lnTo>
                  <a:lnTo>
                    <a:pt x="364274" y="140575"/>
                  </a:lnTo>
                  <a:lnTo>
                    <a:pt x="362373" y="85164"/>
                  </a:lnTo>
                  <a:lnTo>
                    <a:pt x="356084" y="63218"/>
                  </a:lnTo>
                  <a:lnTo>
                    <a:pt x="345490" y="45666"/>
                  </a:lnTo>
                  <a:lnTo>
                    <a:pt x="315193" y="22630"/>
                  </a:lnTo>
                  <a:lnTo>
                    <a:pt x="282170" y="6576"/>
                  </a:lnTo>
                  <a:lnTo>
                    <a:pt x="244569" y="0"/>
                  </a:lnTo>
                  <a:lnTo>
                    <a:pt x="190602" y="5929"/>
                  </a:lnTo>
                  <a:lnTo>
                    <a:pt x="165751" y="7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42735" y="136870"/>
              <a:ext cx="269780" cy="439268"/>
            </a:xfrm>
            <a:custGeom>
              <a:avLst/>
              <a:gdLst/>
              <a:ahLst/>
              <a:cxnLst/>
              <a:rect l="0" t="0" r="0" b="0"/>
              <a:pathLst>
                <a:path w="269780" h="439268">
                  <a:moveTo>
                    <a:pt x="115814" y="0"/>
                  </a:moveTo>
                  <a:lnTo>
                    <a:pt x="56221" y="49498"/>
                  </a:lnTo>
                  <a:lnTo>
                    <a:pt x="11703" y="93608"/>
                  </a:lnTo>
                  <a:lnTo>
                    <a:pt x="46330" y="56863"/>
                  </a:lnTo>
                  <a:lnTo>
                    <a:pt x="85061" y="39438"/>
                  </a:lnTo>
                  <a:lnTo>
                    <a:pt x="105655" y="38195"/>
                  </a:lnTo>
                  <a:lnTo>
                    <a:pt x="147472" y="46929"/>
                  </a:lnTo>
                  <a:lnTo>
                    <a:pt x="165369" y="59462"/>
                  </a:lnTo>
                  <a:lnTo>
                    <a:pt x="173417" y="67717"/>
                  </a:lnTo>
                  <a:lnTo>
                    <a:pt x="182360" y="89368"/>
                  </a:lnTo>
                  <a:lnTo>
                    <a:pt x="185164" y="113419"/>
                  </a:lnTo>
                  <a:lnTo>
                    <a:pt x="182511" y="135806"/>
                  </a:lnTo>
                  <a:lnTo>
                    <a:pt x="171193" y="154335"/>
                  </a:lnTo>
                  <a:lnTo>
                    <a:pt x="163262" y="162551"/>
                  </a:lnTo>
                  <a:lnTo>
                    <a:pt x="161484" y="169199"/>
                  </a:lnTo>
                  <a:lnTo>
                    <a:pt x="163808" y="174800"/>
                  </a:lnTo>
                  <a:lnTo>
                    <a:pt x="223862" y="224855"/>
                  </a:lnTo>
                  <a:lnTo>
                    <a:pt x="245444" y="248078"/>
                  </a:lnTo>
                  <a:lnTo>
                    <a:pt x="264317" y="283555"/>
                  </a:lnTo>
                  <a:lnTo>
                    <a:pt x="269779" y="323702"/>
                  </a:lnTo>
                  <a:lnTo>
                    <a:pt x="261737" y="376070"/>
                  </a:lnTo>
                  <a:lnTo>
                    <a:pt x="258719" y="387584"/>
                  </a:lnTo>
                  <a:lnTo>
                    <a:pt x="246008" y="406616"/>
                  </a:lnTo>
                  <a:lnTo>
                    <a:pt x="228660" y="421704"/>
                  </a:lnTo>
                  <a:lnTo>
                    <a:pt x="209252" y="432309"/>
                  </a:lnTo>
                  <a:lnTo>
                    <a:pt x="167416" y="439267"/>
                  </a:lnTo>
                  <a:lnTo>
                    <a:pt x="117688" y="433213"/>
                  </a:lnTo>
                  <a:lnTo>
                    <a:pt x="63418" y="41737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21499" y="305326"/>
              <a:ext cx="5590" cy="305327"/>
            </a:xfrm>
            <a:custGeom>
              <a:avLst/>
              <a:gdLst/>
              <a:ahLst/>
              <a:cxnLst/>
              <a:rect l="0" t="0" r="0" b="0"/>
              <a:pathLst>
                <a:path w="5590" h="305327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5283" y="135785"/>
                  </a:lnTo>
                  <a:lnTo>
                    <a:pt x="5528" y="195624"/>
                  </a:lnTo>
                  <a:lnTo>
                    <a:pt x="5577" y="252505"/>
                  </a:lnTo>
                  <a:lnTo>
                    <a:pt x="558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90217" y="245136"/>
              <a:ext cx="400084" cy="407631"/>
            </a:xfrm>
            <a:custGeom>
              <a:avLst/>
              <a:gdLst/>
              <a:ahLst/>
              <a:cxnLst/>
              <a:rect l="0" t="0" r="0" b="0"/>
              <a:pathLst>
                <a:path w="400084" h="407631">
                  <a:moveTo>
                    <a:pt x="0" y="60190"/>
                  </a:moveTo>
                  <a:lnTo>
                    <a:pt x="17981" y="36143"/>
                  </a:lnTo>
                  <a:lnTo>
                    <a:pt x="45492" y="15890"/>
                  </a:lnTo>
                  <a:lnTo>
                    <a:pt x="82759" y="3130"/>
                  </a:lnTo>
                  <a:lnTo>
                    <a:pt x="122268" y="0"/>
                  </a:lnTo>
                  <a:lnTo>
                    <a:pt x="173890" y="8829"/>
                  </a:lnTo>
                  <a:lnTo>
                    <a:pt x="216470" y="21575"/>
                  </a:lnTo>
                  <a:lnTo>
                    <a:pt x="256709" y="46843"/>
                  </a:lnTo>
                  <a:lnTo>
                    <a:pt x="274284" y="73003"/>
                  </a:lnTo>
                  <a:lnTo>
                    <a:pt x="286900" y="102981"/>
                  </a:lnTo>
                  <a:lnTo>
                    <a:pt x="288168" y="123662"/>
                  </a:lnTo>
                  <a:lnTo>
                    <a:pt x="276377" y="183279"/>
                  </a:lnTo>
                  <a:lnTo>
                    <a:pt x="265294" y="215984"/>
                  </a:lnTo>
                  <a:lnTo>
                    <a:pt x="253999" y="233157"/>
                  </a:lnTo>
                  <a:lnTo>
                    <a:pt x="238061" y="245469"/>
                  </a:lnTo>
                  <a:lnTo>
                    <a:pt x="228897" y="250390"/>
                  </a:lnTo>
                  <a:lnTo>
                    <a:pt x="222788" y="258350"/>
                  </a:lnTo>
                  <a:lnTo>
                    <a:pt x="216001" y="279672"/>
                  </a:lnTo>
                  <a:lnTo>
                    <a:pt x="216530" y="289570"/>
                  </a:lnTo>
                  <a:lnTo>
                    <a:pt x="223357" y="306806"/>
                  </a:lnTo>
                  <a:lnTo>
                    <a:pt x="273966" y="365417"/>
                  </a:lnTo>
                  <a:lnTo>
                    <a:pt x="289049" y="378340"/>
                  </a:lnTo>
                  <a:lnTo>
                    <a:pt x="319611" y="392193"/>
                  </a:lnTo>
                  <a:lnTo>
                    <a:pt x="371796" y="404234"/>
                  </a:lnTo>
                  <a:lnTo>
                    <a:pt x="400083" y="407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590425" y="1381997"/>
            <a:ext cx="429436" cy="534190"/>
            <a:chOff x="4590425" y="1381997"/>
            <a:chExt cx="429436" cy="534190"/>
          </a:xfrm>
        </p:grpSpPr>
        <p:sp>
          <p:nvSpPr>
            <p:cNvPr id="12" name="Freeform 11"/>
            <p:cNvSpPr/>
            <p:nvPr/>
          </p:nvSpPr>
          <p:spPr>
            <a:xfrm>
              <a:off x="4590425" y="1381997"/>
              <a:ext cx="206387" cy="441806"/>
            </a:xfrm>
            <a:custGeom>
              <a:avLst/>
              <a:gdLst/>
              <a:ahLst/>
              <a:cxnLst/>
              <a:rect l="0" t="0" r="0" b="0"/>
              <a:pathLst>
                <a:path w="206387" h="441806">
                  <a:moveTo>
                    <a:pt x="0" y="39350"/>
                  </a:moveTo>
                  <a:lnTo>
                    <a:pt x="5589" y="22582"/>
                  </a:lnTo>
                  <a:lnTo>
                    <a:pt x="17692" y="11230"/>
                  </a:lnTo>
                  <a:lnTo>
                    <a:pt x="35939" y="3456"/>
                  </a:lnTo>
                  <a:lnTo>
                    <a:pt x="59646" y="0"/>
                  </a:lnTo>
                  <a:lnTo>
                    <a:pt x="79542" y="4704"/>
                  </a:lnTo>
                  <a:lnTo>
                    <a:pt x="96183" y="15763"/>
                  </a:lnTo>
                  <a:lnTo>
                    <a:pt x="139027" y="64402"/>
                  </a:lnTo>
                  <a:lnTo>
                    <a:pt x="148747" y="83239"/>
                  </a:lnTo>
                  <a:lnTo>
                    <a:pt x="150728" y="103310"/>
                  </a:lnTo>
                  <a:lnTo>
                    <a:pt x="146538" y="123928"/>
                  </a:lnTo>
                  <a:lnTo>
                    <a:pt x="136878" y="144791"/>
                  </a:lnTo>
                  <a:lnTo>
                    <a:pt x="128686" y="151758"/>
                  </a:lnTo>
                  <a:lnTo>
                    <a:pt x="102990" y="160393"/>
                  </a:lnTo>
                  <a:lnTo>
                    <a:pt x="103755" y="159820"/>
                  </a:lnTo>
                  <a:lnTo>
                    <a:pt x="107774" y="158267"/>
                  </a:lnTo>
                  <a:lnTo>
                    <a:pt x="130199" y="161672"/>
                  </a:lnTo>
                  <a:lnTo>
                    <a:pt x="153481" y="175679"/>
                  </a:lnTo>
                  <a:lnTo>
                    <a:pt x="182308" y="203713"/>
                  </a:lnTo>
                  <a:lnTo>
                    <a:pt x="196449" y="226264"/>
                  </a:lnTo>
                  <a:lnTo>
                    <a:pt x="206386" y="270856"/>
                  </a:lnTo>
                  <a:lnTo>
                    <a:pt x="201338" y="322685"/>
                  </a:lnTo>
                  <a:lnTo>
                    <a:pt x="185956" y="373651"/>
                  </a:lnTo>
                  <a:lnTo>
                    <a:pt x="164282" y="407074"/>
                  </a:lnTo>
                  <a:lnTo>
                    <a:pt x="145544" y="426221"/>
                  </a:lnTo>
                  <a:lnTo>
                    <a:pt x="125517" y="438630"/>
                  </a:lnTo>
                  <a:lnTo>
                    <a:pt x="101798" y="441805"/>
                  </a:lnTo>
                  <a:lnTo>
                    <a:pt x="68377" y="437016"/>
                  </a:lnTo>
                  <a:lnTo>
                    <a:pt x="42113" y="428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00994" y="1400290"/>
              <a:ext cx="218867" cy="515897"/>
            </a:xfrm>
            <a:custGeom>
              <a:avLst/>
              <a:gdLst/>
              <a:ahLst/>
              <a:cxnLst/>
              <a:rect l="0" t="0" r="0" b="0"/>
              <a:pathLst>
                <a:path w="218867" h="515897">
                  <a:moveTo>
                    <a:pt x="0" y="0"/>
                  </a:moveTo>
                  <a:lnTo>
                    <a:pt x="37478" y="8333"/>
                  </a:lnTo>
                  <a:lnTo>
                    <a:pt x="75446" y="6758"/>
                  </a:lnTo>
                  <a:lnTo>
                    <a:pt x="130197" y="1335"/>
                  </a:lnTo>
                  <a:lnTo>
                    <a:pt x="183733" y="2603"/>
                  </a:lnTo>
                  <a:lnTo>
                    <a:pt x="202932" y="11295"/>
                  </a:lnTo>
                  <a:lnTo>
                    <a:pt x="208988" y="19228"/>
                  </a:lnTo>
                  <a:lnTo>
                    <a:pt x="215716" y="40521"/>
                  </a:lnTo>
                  <a:lnTo>
                    <a:pt x="218866" y="93488"/>
                  </a:lnTo>
                  <a:lnTo>
                    <a:pt x="212379" y="142084"/>
                  </a:lnTo>
                  <a:lnTo>
                    <a:pt x="203047" y="193527"/>
                  </a:lnTo>
                  <a:lnTo>
                    <a:pt x="191704" y="245814"/>
                  </a:lnTo>
                  <a:lnTo>
                    <a:pt x="175215" y="297181"/>
                  </a:lnTo>
                  <a:lnTo>
                    <a:pt x="158570" y="353933"/>
                  </a:lnTo>
                  <a:lnTo>
                    <a:pt x="139295" y="417315"/>
                  </a:lnTo>
                  <a:lnTo>
                    <a:pt x="113779" y="473279"/>
                  </a:lnTo>
                  <a:lnTo>
                    <a:pt x="94757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21969" y="1968829"/>
            <a:ext cx="147399" cy="252685"/>
            <a:chOff x="4421969" y="1968829"/>
            <a:chExt cx="147399" cy="252685"/>
          </a:xfrm>
        </p:grpSpPr>
        <p:sp>
          <p:nvSpPr>
            <p:cNvPr id="15" name="Freeform 14"/>
            <p:cNvSpPr/>
            <p:nvPr/>
          </p:nvSpPr>
          <p:spPr>
            <a:xfrm>
              <a:off x="4421969" y="1968829"/>
              <a:ext cx="147399" cy="231627"/>
            </a:xfrm>
            <a:custGeom>
              <a:avLst/>
              <a:gdLst/>
              <a:ahLst/>
              <a:cxnLst/>
              <a:rect l="0" t="0" r="0" b="0"/>
              <a:pathLst>
                <a:path w="147399" h="231627">
                  <a:moveTo>
                    <a:pt x="147398" y="0"/>
                  </a:moveTo>
                  <a:lnTo>
                    <a:pt x="138334" y="0"/>
                  </a:lnTo>
                  <a:lnTo>
                    <a:pt x="117277" y="45811"/>
                  </a:lnTo>
                  <a:lnTo>
                    <a:pt x="108275" y="69493"/>
                  </a:lnTo>
                  <a:lnTo>
                    <a:pt x="77071" y="127051"/>
                  </a:lnTo>
                  <a:lnTo>
                    <a:pt x="39554" y="184667"/>
                  </a:lnTo>
                  <a:lnTo>
                    <a:pt x="0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43026" y="2000414"/>
              <a:ext cx="84228" cy="221100"/>
            </a:xfrm>
            <a:custGeom>
              <a:avLst/>
              <a:gdLst/>
              <a:ahLst/>
              <a:cxnLst/>
              <a:rect l="0" t="0" r="0" b="0"/>
              <a:pathLst>
                <a:path w="84228" h="221100">
                  <a:moveTo>
                    <a:pt x="0" y="0"/>
                  </a:moveTo>
                  <a:lnTo>
                    <a:pt x="3119" y="42692"/>
                  </a:lnTo>
                  <a:lnTo>
                    <a:pt x="26363" y="103238"/>
                  </a:lnTo>
                  <a:lnTo>
                    <a:pt x="52997" y="158217"/>
                  </a:lnTo>
                  <a:lnTo>
                    <a:pt x="84227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4769409" y="2017558"/>
            <a:ext cx="235373" cy="312992"/>
          </a:xfrm>
          <a:custGeom>
            <a:avLst/>
            <a:gdLst/>
            <a:ahLst/>
            <a:cxnLst/>
            <a:rect l="0" t="0" r="0" b="0"/>
            <a:pathLst>
              <a:path w="235373" h="312992">
                <a:moveTo>
                  <a:pt x="0" y="24970"/>
                </a:moveTo>
                <a:lnTo>
                  <a:pt x="17981" y="9329"/>
                </a:lnTo>
                <a:lnTo>
                  <a:pt x="34898" y="1251"/>
                </a:lnTo>
                <a:lnTo>
                  <a:pt x="57234" y="0"/>
                </a:lnTo>
                <a:lnTo>
                  <a:pt x="81589" y="4514"/>
                </a:lnTo>
                <a:lnTo>
                  <a:pt x="104112" y="14319"/>
                </a:lnTo>
                <a:lnTo>
                  <a:pt x="153699" y="62408"/>
                </a:lnTo>
                <a:lnTo>
                  <a:pt x="161897" y="83333"/>
                </a:lnTo>
                <a:lnTo>
                  <a:pt x="164084" y="95464"/>
                </a:lnTo>
                <a:lnTo>
                  <a:pt x="160274" y="115182"/>
                </a:lnTo>
                <a:lnTo>
                  <a:pt x="155982" y="123716"/>
                </a:lnTo>
                <a:lnTo>
                  <a:pt x="141855" y="136318"/>
                </a:lnTo>
                <a:lnTo>
                  <a:pt x="122709" y="144648"/>
                </a:lnTo>
                <a:lnTo>
                  <a:pt x="98601" y="148350"/>
                </a:lnTo>
                <a:lnTo>
                  <a:pt x="96150" y="150507"/>
                </a:lnTo>
                <a:lnTo>
                  <a:pt x="100365" y="153115"/>
                </a:lnTo>
                <a:lnTo>
                  <a:pt x="158420" y="172527"/>
                </a:lnTo>
                <a:lnTo>
                  <a:pt x="200139" y="192028"/>
                </a:lnTo>
                <a:lnTo>
                  <a:pt x="214903" y="208012"/>
                </a:lnTo>
                <a:lnTo>
                  <a:pt x="233913" y="246870"/>
                </a:lnTo>
                <a:lnTo>
                  <a:pt x="235372" y="267482"/>
                </a:lnTo>
                <a:lnTo>
                  <a:pt x="234124" y="277892"/>
                </a:lnTo>
                <a:lnTo>
                  <a:pt x="228612" y="286001"/>
                </a:lnTo>
                <a:lnTo>
                  <a:pt x="210010" y="298132"/>
                </a:lnTo>
                <a:lnTo>
                  <a:pt x="178819" y="311538"/>
                </a:lnTo>
                <a:lnTo>
                  <a:pt x="157854" y="312991"/>
                </a:lnTo>
                <a:lnTo>
                  <a:pt x="106445" y="301328"/>
                </a:lnTo>
                <a:lnTo>
                  <a:pt x="73700" y="2881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295626" y="2380423"/>
            <a:ext cx="1000209" cy="24201"/>
          </a:xfrm>
          <a:custGeom>
            <a:avLst/>
            <a:gdLst/>
            <a:ahLst/>
            <a:cxnLst/>
            <a:rect l="0" t="0" r="0" b="0"/>
            <a:pathLst>
              <a:path w="1000209" h="24201">
                <a:moveTo>
                  <a:pt x="0" y="9546"/>
                </a:moveTo>
                <a:lnTo>
                  <a:pt x="43963" y="24200"/>
                </a:lnTo>
                <a:lnTo>
                  <a:pt x="94169" y="22102"/>
                </a:lnTo>
                <a:lnTo>
                  <a:pt x="143456" y="20675"/>
                </a:lnTo>
                <a:lnTo>
                  <a:pt x="203163" y="20252"/>
                </a:lnTo>
                <a:lnTo>
                  <a:pt x="248612" y="20153"/>
                </a:lnTo>
                <a:lnTo>
                  <a:pt x="303470" y="20097"/>
                </a:lnTo>
                <a:lnTo>
                  <a:pt x="363929" y="20078"/>
                </a:lnTo>
                <a:lnTo>
                  <a:pt x="420931" y="20075"/>
                </a:lnTo>
                <a:lnTo>
                  <a:pt x="482840" y="20074"/>
                </a:lnTo>
                <a:lnTo>
                  <a:pt x="534048" y="20074"/>
                </a:lnTo>
                <a:lnTo>
                  <a:pt x="586266" y="14485"/>
                </a:lnTo>
                <a:lnTo>
                  <a:pt x="638783" y="11009"/>
                </a:lnTo>
                <a:lnTo>
                  <a:pt x="691388" y="9979"/>
                </a:lnTo>
                <a:lnTo>
                  <a:pt x="754330" y="8461"/>
                </a:lnTo>
                <a:lnTo>
                  <a:pt x="805823" y="2335"/>
                </a:lnTo>
                <a:lnTo>
                  <a:pt x="863843" y="0"/>
                </a:lnTo>
                <a:lnTo>
                  <a:pt x="917430" y="478"/>
                </a:lnTo>
                <a:lnTo>
                  <a:pt x="971812" y="10527"/>
                </a:lnTo>
                <a:lnTo>
                  <a:pt x="1000208" y="2007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4927336" y="2526839"/>
            <a:ext cx="31587" cy="347441"/>
          </a:xfrm>
          <a:custGeom>
            <a:avLst/>
            <a:gdLst/>
            <a:ahLst/>
            <a:cxnLst/>
            <a:rect l="0" t="0" r="0" b="0"/>
            <a:pathLst>
              <a:path w="31587" h="347441">
                <a:moveTo>
                  <a:pt x="31586" y="0"/>
                </a:moveTo>
                <a:lnTo>
                  <a:pt x="28466" y="48931"/>
                </a:lnTo>
                <a:lnTo>
                  <a:pt x="23253" y="96776"/>
                </a:lnTo>
                <a:lnTo>
                  <a:pt x="21708" y="151117"/>
                </a:lnTo>
                <a:lnTo>
                  <a:pt x="18131" y="211672"/>
                </a:lnTo>
                <a:lnTo>
                  <a:pt x="9662" y="267828"/>
                </a:lnTo>
                <a:lnTo>
                  <a:pt x="2863" y="310983"/>
                </a:lnTo>
                <a:lnTo>
                  <a:pt x="0" y="3474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4418960" y="1268359"/>
            <a:ext cx="139749" cy="321513"/>
          </a:xfrm>
          <a:custGeom>
            <a:avLst/>
            <a:gdLst/>
            <a:ahLst/>
            <a:cxnLst/>
            <a:rect l="0" t="0" r="0" b="0"/>
            <a:pathLst>
              <a:path w="139749" h="321513">
                <a:moveTo>
                  <a:pt x="34594" y="5589"/>
                </a:moveTo>
                <a:lnTo>
                  <a:pt x="51362" y="0"/>
                </a:lnTo>
                <a:lnTo>
                  <a:pt x="68953" y="375"/>
                </a:lnTo>
                <a:lnTo>
                  <a:pt x="114431" y="10148"/>
                </a:lnTo>
                <a:lnTo>
                  <a:pt x="124083" y="15647"/>
                </a:lnTo>
                <a:lnTo>
                  <a:pt x="137928" y="31116"/>
                </a:lnTo>
                <a:lnTo>
                  <a:pt x="139748" y="40155"/>
                </a:lnTo>
                <a:lnTo>
                  <a:pt x="125593" y="90209"/>
                </a:lnTo>
                <a:lnTo>
                  <a:pt x="88474" y="147725"/>
                </a:lnTo>
                <a:lnTo>
                  <a:pt x="45069" y="203031"/>
                </a:lnTo>
                <a:lnTo>
                  <a:pt x="12562" y="257930"/>
                </a:lnTo>
                <a:lnTo>
                  <a:pt x="250" y="289757"/>
                </a:lnTo>
                <a:lnTo>
                  <a:pt x="0" y="299149"/>
                </a:lnTo>
                <a:lnTo>
                  <a:pt x="5961" y="315824"/>
                </a:lnTo>
                <a:lnTo>
                  <a:pt x="13165" y="320037"/>
                </a:lnTo>
                <a:lnTo>
                  <a:pt x="52112" y="321512"/>
                </a:lnTo>
                <a:lnTo>
                  <a:pt x="76708" y="32144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4443026" y="2505782"/>
            <a:ext cx="221099" cy="400084"/>
            <a:chOff x="4443026" y="2505782"/>
            <a:chExt cx="221099" cy="400084"/>
          </a:xfrm>
        </p:grpSpPr>
        <p:sp>
          <p:nvSpPr>
            <p:cNvPr id="22" name="Freeform 21"/>
            <p:cNvSpPr/>
            <p:nvPr/>
          </p:nvSpPr>
          <p:spPr>
            <a:xfrm>
              <a:off x="4443026" y="2505782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10528" y="48931"/>
                  </a:lnTo>
                  <a:lnTo>
                    <a:pt x="10528" y="96776"/>
                  </a:lnTo>
                  <a:lnTo>
                    <a:pt x="10528" y="151117"/>
                  </a:lnTo>
                  <a:lnTo>
                    <a:pt x="7408" y="202313"/>
                  </a:lnTo>
                  <a:lnTo>
                    <a:pt x="2195" y="249067"/>
                  </a:lnTo>
                  <a:lnTo>
                    <a:pt x="650" y="301135"/>
                  </a:lnTo>
                  <a:lnTo>
                    <a:pt x="128" y="36065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53596" y="2516310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10528" y="60384"/>
                  </a:lnTo>
                  <a:lnTo>
                    <a:pt x="4939" y="121632"/>
                  </a:lnTo>
                  <a:lnTo>
                    <a:pt x="975" y="179441"/>
                  </a:lnTo>
                  <a:lnTo>
                    <a:pt x="289" y="239431"/>
                  </a:lnTo>
                  <a:lnTo>
                    <a:pt x="85" y="290742"/>
                  </a:lnTo>
                  <a:lnTo>
                    <a:pt x="25" y="34467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926715" y="873865"/>
            <a:ext cx="1189721" cy="1998387"/>
            <a:chOff x="1926715" y="873865"/>
            <a:chExt cx="1189721" cy="1998387"/>
          </a:xfrm>
        </p:grpSpPr>
        <p:sp>
          <p:nvSpPr>
            <p:cNvPr id="25" name="Freeform 24"/>
            <p:cNvSpPr/>
            <p:nvPr/>
          </p:nvSpPr>
          <p:spPr>
            <a:xfrm>
              <a:off x="2284683" y="1579274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52643" y="0"/>
                  </a:moveTo>
                  <a:lnTo>
                    <a:pt x="37989" y="49552"/>
                  </a:lnTo>
                  <a:lnTo>
                    <a:pt x="33483" y="100080"/>
                  </a:lnTo>
                  <a:lnTo>
                    <a:pt x="23555" y="159499"/>
                  </a:lnTo>
                  <a:lnTo>
                    <a:pt x="13739" y="221044"/>
                  </a:lnTo>
                  <a:lnTo>
                    <a:pt x="4591" y="283084"/>
                  </a:lnTo>
                  <a:lnTo>
                    <a:pt x="1361" y="336691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74197" y="1652974"/>
              <a:ext cx="73700" cy="452726"/>
            </a:xfrm>
            <a:custGeom>
              <a:avLst/>
              <a:gdLst/>
              <a:ahLst/>
              <a:cxnLst/>
              <a:rect l="0" t="0" r="0" b="0"/>
              <a:pathLst>
                <a:path w="73700" h="452726">
                  <a:moveTo>
                    <a:pt x="73699" y="0"/>
                  </a:moveTo>
                  <a:lnTo>
                    <a:pt x="64634" y="58616"/>
                  </a:lnTo>
                  <a:lnTo>
                    <a:pt x="55030" y="118333"/>
                  </a:lnTo>
                  <a:lnTo>
                    <a:pt x="44551" y="179099"/>
                  </a:lnTo>
                  <a:lnTo>
                    <a:pt x="31373" y="241701"/>
                  </a:lnTo>
                  <a:lnTo>
                    <a:pt x="20994" y="305192"/>
                  </a:lnTo>
                  <a:lnTo>
                    <a:pt x="10509" y="368457"/>
                  </a:lnTo>
                  <a:lnTo>
                    <a:pt x="3113" y="41917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95336" y="1642445"/>
              <a:ext cx="63172" cy="347442"/>
            </a:xfrm>
            <a:custGeom>
              <a:avLst/>
              <a:gdLst/>
              <a:ahLst/>
              <a:cxnLst/>
              <a:rect l="0" t="0" r="0" b="0"/>
              <a:pathLst>
                <a:path w="63172" h="347442">
                  <a:moveTo>
                    <a:pt x="63171" y="0"/>
                  </a:moveTo>
                  <a:lnTo>
                    <a:pt x="60052" y="62478"/>
                  </a:lnTo>
                  <a:lnTo>
                    <a:pt x="48517" y="113597"/>
                  </a:lnTo>
                  <a:lnTo>
                    <a:pt x="42209" y="165895"/>
                  </a:lnTo>
                  <a:lnTo>
                    <a:pt x="27792" y="221286"/>
                  </a:lnTo>
                  <a:lnTo>
                    <a:pt x="12524" y="269507"/>
                  </a:lnTo>
                  <a:lnTo>
                    <a:pt x="3711" y="31577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00414" y="1831958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0" y="10529"/>
                  </a:moveTo>
                  <a:lnTo>
                    <a:pt x="37478" y="219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26715" y="2137285"/>
              <a:ext cx="1168664" cy="109411"/>
            </a:xfrm>
            <a:custGeom>
              <a:avLst/>
              <a:gdLst/>
              <a:ahLst/>
              <a:cxnLst/>
              <a:rect l="0" t="0" r="0" b="0"/>
              <a:pathLst>
                <a:path w="1168664" h="109411">
                  <a:moveTo>
                    <a:pt x="0" y="94756"/>
                  </a:moveTo>
                  <a:lnTo>
                    <a:pt x="55141" y="109410"/>
                  </a:lnTo>
                  <a:lnTo>
                    <a:pt x="103555" y="108327"/>
                  </a:lnTo>
                  <a:lnTo>
                    <a:pt x="154945" y="100597"/>
                  </a:lnTo>
                  <a:lnTo>
                    <a:pt x="212806" y="90897"/>
                  </a:lnTo>
                  <a:lnTo>
                    <a:pt x="263225" y="80615"/>
                  </a:lnTo>
                  <a:lnTo>
                    <a:pt x="324567" y="70159"/>
                  </a:lnTo>
                  <a:lnTo>
                    <a:pt x="377838" y="65241"/>
                  </a:lnTo>
                  <a:lnTo>
                    <a:pt x="437759" y="62410"/>
                  </a:lnTo>
                  <a:lnTo>
                    <a:pt x="497775" y="51799"/>
                  </a:lnTo>
                  <a:lnTo>
                    <a:pt x="548351" y="44983"/>
                  </a:lnTo>
                  <a:lnTo>
                    <a:pt x="600382" y="39844"/>
                  </a:lnTo>
                  <a:lnTo>
                    <a:pt x="652843" y="34032"/>
                  </a:lnTo>
                  <a:lnTo>
                    <a:pt x="708551" y="29191"/>
                  </a:lnTo>
                  <a:lnTo>
                    <a:pt x="766391" y="23467"/>
                  </a:lnTo>
                  <a:lnTo>
                    <a:pt x="820574" y="21771"/>
                  </a:lnTo>
                  <a:lnTo>
                    <a:pt x="873673" y="21268"/>
                  </a:lnTo>
                  <a:lnTo>
                    <a:pt x="926450" y="18000"/>
                  </a:lnTo>
                  <a:lnTo>
                    <a:pt x="979133" y="12742"/>
                  </a:lnTo>
                  <a:lnTo>
                    <a:pt x="1028668" y="11184"/>
                  </a:lnTo>
                  <a:lnTo>
                    <a:pt x="1076100" y="7603"/>
                  </a:lnTo>
                  <a:lnTo>
                    <a:pt x="1138941" y="1501"/>
                  </a:lnTo>
                  <a:lnTo>
                    <a:pt x="11686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26922" y="236891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58425" y="968621"/>
              <a:ext cx="326384" cy="515898"/>
            </a:xfrm>
            <a:custGeom>
              <a:avLst/>
              <a:gdLst/>
              <a:ahLst/>
              <a:cxnLst/>
              <a:rect l="0" t="0" r="0" b="0"/>
              <a:pathLst>
                <a:path w="326384" h="515898">
                  <a:moveTo>
                    <a:pt x="326383" y="0"/>
                  </a:moveTo>
                  <a:lnTo>
                    <a:pt x="309615" y="11179"/>
                  </a:lnTo>
                  <a:lnTo>
                    <a:pt x="266790" y="73218"/>
                  </a:lnTo>
                  <a:lnTo>
                    <a:pt x="231635" y="126279"/>
                  </a:lnTo>
                  <a:lnTo>
                    <a:pt x="196533" y="186212"/>
                  </a:lnTo>
                  <a:lnTo>
                    <a:pt x="161437" y="247310"/>
                  </a:lnTo>
                  <a:lnTo>
                    <a:pt x="126341" y="304619"/>
                  </a:lnTo>
                  <a:lnTo>
                    <a:pt x="90077" y="359046"/>
                  </a:lnTo>
                  <a:lnTo>
                    <a:pt x="52676" y="419664"/>
                  </a:lnTo>
                  <a:lnTo>
                    <a:pt x="19321" y="475117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53139" y="905450"/>
              <a:ext cx="73701" cy="147400"/>
            </a:xfrm>
            <a:custGeom>
              <a:avLst/>
              <a:gdLst/>
              <a:ahLst/>
              <a:cxnLst/>
              <a:rect l="0" t="0" r="0" b="0"/>
              <a:pathLst>
                <a:path w="73701" h="147400">
                  <a:moveTo>
                    <a:pt x="73700" y="0"/>
                  </a:moveTo>
                  <a:lnTo>
                    <a:pt x="38953" y="53875"/>
                  </a:lnTo>
                  <a:lnTo>
                    <a:pt x="12467" y="11103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84849" y="873865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32207" y="905450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84228" y="0"/>
                  </a:moveTo>
                  <a:lnTo>
                    <a:pt x="34730" y="5508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836327" y="2310680"/>
              <a:ext cx="182895" cy="426730"/>
            </a:xfrm>
            <a:custGeom>
              <a:avLst/>
              <a:gdLst/>
              <a:ahLst/>
              <a:cxnLst/>
              <a:rect l="0" t="0" r="0" b="0"/>
              <a:pathLst>
                <a:path w="182895" h="426730">
                  <a:moveTo>
                    <a:pt x="111652" y="5589"/>
                  </a:moveTo>
                  <a:lnTo>
                    <a:pt x="94884" y="0"/>
                  </a:lnTo>
                  <a:lnTo>
                    <a:pt x="87605" y="693"/>
                  </a:lnTo>
                  <a:lnTo>
                    <a:pt x="73278" y="7702"/>
                  </a:lnTo>
                  <a:lnTo>
                    <a:pt x="45017" y="32436"/>
                  </a:lnTo>
                  <a:lnTo>
                    <a:pt x="9882" y="85640"/>
                  </a:lnTo>
                  <a:lnTo>
                    <a:pt x="0" y="125754"/>
                  </a:lnTo>
                  <a:lnTo>
                    <a:pt x="3927" y="150243"/>
                  </a:lnTo>
                  <a:lnTo>
                    <a:pt x="8250" y="161686"/>
                  </a:lnTo>
                  <a:lnTo>
                    <a:pt x="15811" y="170485"/>
                  </a:lnTo>
                  <a:lnTo>
                    <a:pt x="36691" y="183381"/>
                  </a:lnTo>
                  <a:lnTo>
                    <a:pt x="61568" y="186773"/>
                  </a:lnTo>
                  <a:lnTo>
                    <a:pt x="87053" y="183211"/>
                  </a:lnTo>
                  <a:lnTo>
                    <a:pt x="121131" y="166882"/>
                  </a:lnTo>
                  <a:lnTo>
                    <a:pt x="151115" y="140337"/>
                  </a:lnTo>
                  <a:lnTo>
                    <a:pt x="177059" y="89538"/>
                  </a:lnTo>
                  <a:lnTo>
                    <a:pt x="182894" y="52560"/>
                  </a:lnTo>
                  <a:lnTo>
                    <a:pt x="178020" y="31924"/>
                  </a:lnTo>
                  <a:lnTo>
                    <a:pt x="173445" y="23146"/>
                  </a:lnTo>
                  <a:lnTo>
                    <a:pt x="168055" y="20803"/>
                  </a:lnTo>
                  <a:lnTo>
                    <a:pt x="162122" y="22751"/>
                  </a:lnTo>
                  <a:lnTo>
                    <a:pt x="155827" y="27559"/>
                  </a:lnTo>
                  <a:lnTo>
                    <a:pt x="141379" y="67861"/>
                  </a:lnTo>
                  <a:lnTo>
                    <a:pt x="135278" y="124256"/>
                  </a:lnTo>
                  <a:lnTo>
                    <a:pt x="133470" y="174240"/>
                  </a:lnTo>
                  <a:lnTo>
                    <a:pt x="126794" y="228156"/>
                  </a:lnTo>
                  <a:lnTo>
                    <a:pt x="130436" y="282885"/>
                  </a:lnTo>
                  <a:lnTo>
                    <a:pt x="132036" y="342384"/>
                  </a:lnTo>
                  <a:lnTo>
                    <a:pt x="132576" y="403006"/>
                  </a:lnTo>
                  <a:lnTo>
                    <a:pt x="132709" y="4267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17023" y="2463668"/>
              <a:ext cx="177130" cy="264207"/>
            </a:xfrm>
            <a:custGeom>
              <a:avLst/>
              <a:gdLst/>
              <a:ahLst/>
              <a:cxnLst/>
              <a:rect l="0" t="0" r="0" b="0"/>
              <a:pathLst>
                <a:path w="177130" h="264207">
                  <a:moveTo>
                    <a:pt x="151930" y="42114"/>
                  </a:moveTo>
                  <a:lnTo>
                    <a:pt x="140752" y="30936"/>
                  </a:lnTo>
                  <a:lnTo>
                    <a:pt x="133949" y="28813"/>
                  </a:lnTo>
                  <a:lnTo>
                    <a:pt x="117032" y="29573"/>
                  </a:lnTo>
                  <a:lnTo>
                    <a:pt x="100935" y="36930"/>
                  </a:lnTo>
                  <a:lnTo>
                    <a:pt x="41186" y="81031"/>
                  </a:lnTo>
                  <a:lnTo>
                    <a:pt x="24620" y="107458"/>
                  </a:lnTo>
                  <a:lnTo>
                    <a:pt x="8543" y="163469"/>
                  </a:lnTo>
                  <a:lnTo>
                    <a:pt x="0" y="206623"/>
                  </a:lnTo>
                  <a:lnTo>
                    <a:pt x="1738" y="234942"/>
                  </a:lnTo>
                  <a:lnTo>
                    <a:pt x="6178" y="245535"/>
                  </a:lnTo>
                  <a:lnTo>
                    <a:pt x="20471" y="260425"/>
                  </a:lnTo>
                  <a:lnTo>
                    <a:pt x="30365" y="263694"/>
                  </a:lnTo>
                  <a:lnTo>
                    <a:pt x="53838" y="264206"/>
                  </a:lnTo>
                  <a:lnTo>
                    <a:pt x="76748" y="254295"/>
                  </a:lnTo>
                  <a:lnTo>
                    <a:pt x="138152" y="202378"/>
                  </a:lnTo>
                  <a:lnTo>
                    <a:pt x="146254" y="194580"/>
                  </a:lnTo>
                  <a:lnTo>
                    <a:pt x="163246" y="155659"/>
                  </a:lnTo>
                  <a:lnTo>
                    <a:pt x="177129" y="98511"/>
                  </a:lnTo>
                  <a:lnTo>
                    <a:pt x="175608" y="70299"/>
                  </a:lnTo>
                  <a:lnTo>
                    <a:pt x="162585" y="33697"/>
                  </a:lnTo>
                  <a:lnTo>
                    <a:pt x="147307" y="17706"/>
                  </a:lnTo>
                  <a:lnTo>
                    <a:pt x="1203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24219" y="2511811"/>
              <a:ext cx="216768" cy="360441"/>
            </a:xfrm>
            <a:custGeom>
              <a:avLst/>
              <a:gdLst/>
              <a:ahLst/>
              <a:cxnLst/>
              <a:rect l="0" t="0" r="0" b="0"/>
              <a:pathLst>
                <a:path w="216768" h="360441">
                  <a:moveTo>
                    <a:pt x="165708" y="46614"/>
                  </a:moveTo>
                  <a:lnTo>
                    <a:pt x="147727" y="30972"/>
                  </a:lnTo>
                  <a:lnTo>
                    <a:pt x="130810" y="22894"/>
                  </a:lnTo>
                  <a:lnTo>
                    <a:pt x="121386" y="22612"/>
                  </a:lnTo>
                  <a:lnTo>
                    <a:pt x="101556" y="28537"/>
                  </a:lnTo>
                  <a:lnTo>
                    <a:pt x="70661" y="50616"/>
                  </a:lnTo>
                  <a:lnTo>
                    <a:pt x="16363" y="113312"/>
                  </a:lnTo>
                  <a:lnTo>
                    <a:pt x="6526" y="132409"/>
                  </a:lnTo>
                  <a:lnTo>
                    <a:pt x="0" y="168481"/>
                  </a:lnTo>
                  <a:lnTo>
                    <a:pt x="6200" y="222591"/>
                  </a:lnTo>
                  <a:lnTo>
                    <a:pt x="18690" y="275220"/>
                  </a:lnTo>
                  <a:lnTo>
                    <a:pt x="38011" y="319758"/>
                  </a:lnTo>
                  <a:lnTo>
                    <a:pt x="57552" y="351763"/>
                  </a:lnTo>
                  <a:lnTo>
                    <a:pt x="65528" y="357671"/>
                  </a:lnTo>
                  <a:lnTo>
                    <a:pt x="74355" y="360440"/>
                  </a:lnTo>
                  <a:lnTo>
                    <a:pt x="93521" y="360397"/>
                  </a:lnTo>
                  <a:lnTo>
                    <a:pt x="113738" y="356479"/>
                  </a:lnTo>
                  <a:lnTo>
                    <a:pt x="139261" y="342106"/>
                  </a:lnTo>
                  <a:lnTo>
                    <a:pt x="161641" y="323030"/>
                  </a:lnTo>
                  <a:lnTo>
                    <a:pt x="177501" y="296971"/>
                  </a:lnTo>
                  <a:lnTo>
                    <a:pt x="193341" y="242253"/>
                  </a:lnTo>
                  <a:lnTo>
                    <a:pt x="207735" y="192103"/>
                  </a:lnTo>
                  <a:lnTo>
                    <a:pt x="216254" y="137483"/>
                  </a:lnTo>
                  <a:lnTo>
                    <a:pt x="216767" y="75568"/>
                  </a:lnTo>
                  <a:lnTo>
                    <a:pt x="203642" y="16068"/>
                  </a:lnTo>
                  <a:lnTo>
                    <a:pt x="196846" y="8702"/>
                  </a:lnTo>
                  <a:lnTo>
                    <a:pt x="176818" y="518"/>
                  </a:lnTo>
                  <a:lnTo>
                    <a:pt x="161677" y="0"/>
                  </a:lnTo>
                  <a:lnTo>
                    <a:pt x="144651" y="44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4045668" y="181572"/>
            <a:ext cx="221654" cy="555423"/>
          </a:xfrm>
          <a:custGeom>
            <a:avLst/>
            <a:gdLst/>
            <a:ahLst/>
            <a:cxnLst/>
            <a:rect l="0" t="0" r="0" b="0"/>
            <a:pathLst>
              <a:path w="221654" h="555423">
                <a:moveTo>
                  <a:pt x="197316" y="50054"/>
                </a:moveTo>
                <a:lnTo>
                  <a:pt x="168008" y="20746"/>
                </a:lnTo>
                <a:lnTo>
                  <a:pt x="136640" y="6145"/>
                </a:lnTo>
                <a:lnTo>
                  <a:pt x="97710" y="0"/>
                </a:lnTo>
                <a:lnTo>
                  <a:pt x="76617" y="4801"/>
                </a:lnTo>
                <a:lnTo>
                  <a:pt x="44013" y="26948"/>
                </a:lnTo>
                <a:lnTo>
                  <a:pt x="16212" y="55022"/>
                </a:lnTo>
                <a:lnTo>
                  <a:pt x="6471" y="73319"/>
                </a:lnTo>
                <a:lnTo>
                  <a:pt x="0" y="114530"/>
                </a:lnTo>
                <a:lnTo>
                  <a:pt x="3671" y="158195"/>
                </a:lnTo>
                <a:lnTo>
                  <a:pt x="12206" y="180395"/>
                </a:lnTo>
                <a:lnTo>
                  <a:pt x="17758" y="189591"/>
                </a:lnTo>
                <a:lnTo>
                  <a:pt x="33284" y="202928"/>
                </a:lnTo>
                <a:lnTo>
                  <a:pt x="53053" y="211585"/>
                </a:lnTo>
                <a:lnTo>
                  <a:pt x="89321" y="215289"/>
                </a:lnTo>
                <a:lnTo>
                  <a:pt x="111884" y="212009"/>
                </a:lnTo>
                <a:lnTo>
                  <a:pt x="130490" y="203533"/>
                </a:lnTo>
                <a:lnTo>
                  <a:pt x="161499" y="179027"/>
                </a:lnTo>
                <a:lnTo>
                  <a:pt x="210142" y="119999"/>
                </a:lnTo>
                <a:lnTo>
                  <a:pt x="219784" y="101028"/>
                </a:lnTo>
                <a:lnTo>
                  <a:pt x="221653" y="99245"/>
                </a:lnTo>
                <a:lnTo>
                  <a:pt x="219036" y="153137"/>
                </a:lnTo>
                <a:lnTo>
                  <a:pt x="218668" y="196865"/>
                </a:lnTo>
                <a:lnTo>
                  <a:pt x="218504" y="242815"/>
                </a:lnTo>
                <a:lnTo>
                  <a:pt x="217242" y="294992"/>
                </a:lnTo>
                <a:lnTo>
                  <a:pt x="210048" y="354544"/>
                </a:lnTo>
                <a:lnTo>
                  <a:pt x="208280" y="411368"/>
                </a:lnTo>
                <a:lnTo>
                  <a:pt x="196449" y="470248"/>
                </a:lnTo>
                <a:lnTo>
                  <a:pt x="179303" y="531163"/>
                </a:lnTo>
                <a:lnTo>
                  <a:pt x="176259" y="55542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33337" y="207740"/>
            <a:ext cx="1944007" cy="520106"/>
            <a:chOff x="233337" y="207740"/>
            <a:chExt cx="1944007" cy="520106"/>
          </a:xfrm>
        </p:grpSpPr>
        <p:sp>
          <p:nvSpPr>
            <p:cNvPr id="2" name="Freeform 1"/>
            <p:cNvSpPr/>
            <p:nvPr/>
          </p:nvSpPr>
          <p:spPr>
            <a:xfrm>
              <a:off x="233337" y="207740"/>
              <a:ext cx="8528" cy="494527"/>
            </a:xfrm>
            <a:custGeom>
              <a:avLst/>
              <a:gdLst/>
              <a:ahLst/>
              <a:cxnLst/>
              <a:rect l="0" t="0" r="0" b="0"/>
              <a:pathLst>
                <a:path w="8528" h="494527">
                  <a:moveTo>
                    <a:pt x="0" y="0"/>
                  </a:moveTo>
                  <a:lnTo>
                    <a:pt x="0" y="47470"/>
                  </a:lnTo>
                  <a:lnTo>
                    <a:pt x="0" y="89223"/>
                  </a:lnTo>
                  <a:lnTo>
                    <a:pt x="0" y="140642"/>
                  </a:lnTo>
                  <a:lnTo>
                    <a:pt x="0" y="187290"/>
                  </a:lnTo>
                  <a:lnTo>
                    <a:pt x="2527" y="229177"/>
                  </a:lnTo>
                  <a:lnTo>
                    <a:pt x="6749" y="276010"/>
                  </a:lnTo>
                  <a:lnTo>
                    <a:pt x="8175" y="325783"/>
                  </a:lnTo>
                  <a:lnTo>
                    <a:pt x="8423" y="369686"/>
                  </a:lnTo>
                  <a:lnTo>
                    <a:pt x="8496" y="418694"/>
                  </a:lnTo>
                  <a:lnTo>
                    <a:pt x="8521" y="469723"/>
                  </a:lnTo>
                  <a:lnTo>
                    <a:pt x="8527" y="494526"/>
                  </a:lnTo>
                </a:path>
              </a:pathLst>
            </a:custGeom>
            <a:ln w="3086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4960" y="237161"/>
              <a:ext cx="288980" cy="437679"/>
            </a:xfrm>
            <a:custGeom>
              <a:avLst/>
              <a:gdLst/>
              <a:ahLst/>
              <a:cxnLst/>
              <a:rect l="0" t="0" r="0" b="0"/>
              <a:pathLst>
                <a:path w="288980" h="437679">
                  <a:moveTo>
                    <a:pt x="232063" y="4684"/>
                  </a:moveTo>
                  <a:lnTo>
                    <a:pt x="201712" y="11433"/>
                  </a:lnTo>
                  <a:lnTo>
                    <a:pt x="160067" y="12859"/>
                  </a:lnTo>
                  <a:lnTo>
                    <a:pt x="122099" y="8580"/>
                  </a:lnTo>
                  <a:lnTo>
                    <a:pt x="80849" y="5838"/>
                  </a:lnTo>
                  <a:lnTo>
                    <a:pt x="38088" y="0"/>
                  </a:lnTo>
                  <a:lnTo>
                    <a:pt x="19852" y="1971"/>
                  </a:lnTo>
                  <a:lnTo>
                    <a:pt x="12904" y="5717"/>
                  </a:lnTo>
                  <a:lnTo>
                    <a:pt x="2659" y="17459"/>
                  </a:lnTo>
                  <a:lnTo>
                    <a:pt x="0" y="34678"/>
                  </a:lnTo>
                  <a:lnTo>
                    <a:pt x="6012" y="76609"/>
                  </a:lnTo>
                  <a:lnTo>
                    <a:pt x="10463" y="121383"/>
                  </a:lnTo>
                  <a:lnTo>
                    <a:pt x="19483" y="164192"/>
                  </a:lnTo>
                  <a:lnTo>
                    <a:pt x="25861" y="204823"/>
                  </a:lnTo>
                  <a:lnTo>
                    <a:pt x="28279" y="209163"/>
                  </a:lnTo>
                  <a:lnTo>
                    <a:pt x="31786" y="209214"/>
                  </a:lnTo>
                  <a:lnTo>
                    <a:pt x="80829" y="173926"/>
                  </a:lnTo>
                  <a:lnTo>
                    <a:pt x="124751" y="168115"/>
                  </a:lnTo>
                  <a:lnTo>
                    <a:pt x="149316" y="169215"/>
                  </a:lnTo>
                  <a:lnTo>
                    <a:pt x="188244" y="185360"/>
                  </a:lnTo>
                  <a:lnTo>
                    <a:pt x="230959" y="218231"/>
                  </a:lnTo>
                  <a:lnTo>
                    <a:pt x="262807" y="253309"/>
                  </a:lnTo>
                  <a:lnTo>
                    <a:pt x="282404" y="301507"/>
                  </a:lnTo>
                  <a:lnTo>
                    <a:pt x="288979" y="330737"/>
                  </a:lnTo>
                  <a:lnTo>
                    <a:pt x="288401" y="360871"/>
                  </a:lnTo>
                  <a:lnTo>
                    <a:pt x="283628" y="378042"/>
                  </a:lnTo>
                  <a:lnTo>
                    <a:pt x="265126" y="404504"/>
                  </a:lnTo>
                  <a:lnTo>
                    <a:pt x="253389" y="415435"/>
                  </a:lnTo>
                  <a:lnTo>
                    <a:pt x="214450" y="433290"/>
                  </a:lnTo>
                  <a:lnTo>
                    <a:pt x="180213" y="437678"/>
                  </a:lnTo>
                  <a:lnTo>
                    <a:pt x="139821" y="432354"/>
                  </a:lnTo>
                  <a:lnTo>
                    <a:pt x="89146" y="417606"/>
                  </a:lnTo>
                  <a:lnTo>
                    <a:pt x="70063" y="413947"/>
                  </a:lnTo>
                </a:path>
              </a:pathLst>
            </a:custGeom>
            <a:ln w="3086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8707" y="269216"/>
              <a:ext cx="255225" cy="390420"/>
            </a:xfrm>
            <a:custGeom>
              <a:avLst/>
              <a:gdLst/>
              <a:ahLst/>
              <a:cxnLst/>
              <a:rect l="0" t="0" r="0" b="0"/>
              <a:pathLst>
                <a:path w="255225" h="390420">
                  <a:moveTo>
                    <a:pt x="0" y="15261"/>
                  </a:moveTo>
                  <a:lnTo>
                    <a:pt x="34573" y="12735"/>
                  </a:lnTo>
                  <a:lnTo>
                    <a:pt x="77356" y="7920"/>
                  </a:lnTo>
                  <a:lnTo>
                    <a:pt x="117552" y="7086"/>
                  </a:lnTo>
                  <a:lnTo>
                    <a:pt x="166764" y="5857"/>
                  </a:lnTo>
                  <a:lnTo>
                    <a:pt x="212977" y="0"/>
                  </a:lnTo>
                  <a:lnTo>
                    <a:pt x="233920" y="899"/>
                  </a:lnTo>
                  <a:lnTo>
                    <a:pt x="249544" y="7615"/>
                  </a:lnTo>
                  <a:lnTo>
                    <a:pt x="253521" y="13006"/>
                  </a:lnTo>
                  <a:lnTo>
                    <a:pt x="255224" y="19442"/>
                  </a:lnTo>
                  <a:lnTo>
                    <a:pt x="253096" y="42079"/>
                  </a:lnTo>
                  <a:lnTo>
                    <a:pt x="235365" y="90442"/>
                  </a:lnTo>
                  <a:lnTo>
                    <a:pt x="219147" y="141641"/>
                  </a:lnTo>
                  <a:lnTo>
                    <a:pt x="195397" y="192337"/>
                  </a:lnTo>
                  <a:lnTo>
                    <a:pt x="173229" y="237081"/>
                  </a:lnTo>
                  <a:lnTo>
                    <a:pt x="151552" y="284727"/>
                  </a:lnTo>
                  <a:lnTo>
                    <a:pt x="137165" y="330630"/>
                  </a:lnTo>
                  <a:lnTo>
                    <a:pt x="123256" y="377914"/>
                  </a:lnTo>
                  <a:lnTo>
                    <a:pt x="119369" y="390419"/>
                  </a:lnTo>
                </a:path>
              </a:pathLst>
            </a:custGeom>
            <a:ln w="3086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18498" y="480582"/>
              <a:ext cx="170529" cy="17053"/>
            </a:xfrm>
            <a:custGeom>
              <a:avLst/>
              <a:gdLst/>
              <a:ahLst/>
              <a:cxnLst/>
              <a:rect l="0" t="0" r="0" b="0"/>
              <a:pathLst>
                <a:path w="170529" h="17053">
                  <a:moveTo>
                    <a:pt x="170528" y="0"/>
                  </a:moveTo>
                  <a:lnTo>
                    <a:pt x="140177" y="6748"/>
                  </a:lnTo>
                  <a:lnTo>
                    <a:pt x="98532" y="12701"/>
                  </a:lnTo>
                  <a:lnTo>
                    <a:pt x="47954" y="16193"/>
                  </a:lnTo>
                  <a:lnTo>
                    <a:pt x="0" y="17052"/>
                  </a:lnTo>
                </a:path>
              </a:pathLst>
            </a:custGeom>
            <a:ln w="3086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95234" y="412371"/>
              <a:ext cx="8528" cy="8528"/>
            </a:xfrm>
            <a:custGeom>
              <a:avLst/>
              <a:gdLst/>
              <a:ahLst/>
              <a:cxnLst/>
              <a:rect l="0" t="0" r="0" b="0"/>
              <a:pathLst>
                <a:path w="8528" h="8528">
                  <a:moveTo>
                    <a:pt x="8527" y="0"/>
                  </a:moveTo>
                  <a:lnTo>
                    <a:pt x="0" y="8527"/>
                  </a:lnTo>
                </a:path>
              </a:pathLst>
            </a:custGeom>
            <a:ln w="3086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37867" y="659635"/>
              <a:ext cx="8528" cy="1"/>
            </a:xfrm>
            <a:custGeom>
              <a:avLst/>
              <a:gdLst/>
              <a:ahLst/>
              <a:cxnLst/>
              <a:rect l="0" t="0" r="0" b="0"/>
              <a:pathLst>
                <a:path w="8528" h="1">
                  <a:moveTo>
                    <a:pt x="8527" y="0"/>
                  </a:moveTo>
                  <a:lnTo>
                    <a:pt x="0" y="0"/>
                  </a:lnTo>
                </a:path>
              </a:pathLst>
            </a:custGeom>
            <a:ln w="3086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85921" y="301529"/>
              <a:ext cx="16265" cy="426317"/>
            </a:xfrm>
            <a:custGeom>
              <a:avLst/>
              <a:gdLst/>
              <a:ahLst/>
              <a:cxnLst/>
              <a:rect l="0" t="0" r="0" b="0"/>
              <a:pathLst>
                <a:path w="16265" h="426317">
                  <a:moveTo>
                    <a:pt x="7737" y="0"/>
                  </a:moveTo>
                  <a:lnTo>
                    <a:pt x="1877" y="23263"/>
                  </a:lnTo>
                  <a:lnTo>
                    <a:pt x="0" y="63104"/>
                  </a:lnTo>
                  <a:lnTo>
                    <a:pt x="1893" y="114430"/>
                  </a:lnTo>
                  <a:lnTo>
                    <a:pt x="6582" y="161551"/>
                  </a:lnTo>
                  <a:lnTo>
                    <a:pt x="7395" y="207025"/>
                  </a:lnTo>
                  <a:lnTo>
                    <a:pt x="7636" y="256499"/>
                  </a:lnTo>
                  <a:lnTo>
                    <a:pt x="7707" y="307158"/>
                  </a:lnTo>
                  <a:lnTo>
                    <a:pt x="7728" y="353642"/>
                  </a:lnTo>
                  <a:lnTo>
                    <a:pt x="14485" y="405027"/>
                  </a:lnTo>
                  <a:lnTo>
                    <a:pt x="16264" y="426316"/>
                  </a:lnTo>
                </a:path>
              </a:pathLst>
            </a:custGeom>
            <a:ln w="3086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67597" y="261337"/>
              <a:ext cx="209747" cy="464325"/>
            </a:xfrm>
            <a:custGeom>
              <a:avLst/>
              <a:gdLst/>
              <a:ahLst/>
              <a:cxnLst/>
              <a:rect l="0" t="0" r="0" b="0"/>
              <a:pathLst>
                <a:path w="209747" h="464325">
                  <a:moveTo>
                    <a:pt x="175641" y="99877"/>
                  </a:moveTo>
                  <a:lnTo>
                    <a:pt x="156167" y="114438"/>
                  </a:lnTo>
                  <a:lnTo>
                    <a:pt x="121678" y="161038"/>
                  </a:lnTo>
                  <a:lnTo>
                    <a:pt x="98911" y="203046"/>
                  </a:lnTo>
                  <a:lnTo>
                    <a:pt x="77291" y="254235"/>
                  </a:lnTo>
                  <a:lnTo>
                    <a:pt x="65021" y="300754"/>
                  </a:lnTo>
                  <a:lnTo>
                    <a:pt x="58000" y="346925"/>
                  </a:lnTo>
                  <a:lnTo>
                    <a:pt x="57561" y="393905"/>
                  </a:lnTo>
                  <a:lnTo>
                    <a:pt x="64128" y="422576"/>
                  </a:lnTo>
                  <a:lnTo>
                    <a:pt x="72711" y="440351"/>
                  </a:lnTo>
                  <a:lnTo>
                    <a:pt x="92722" y="461811"/>
                  </a:lnTo>
                  <a:lnTo>
                    <a:pt x="101414" y="464324"/>
                  </a:lnTo>
                  <a:lnTo>
                    <a:pt x="121178" y="462064"/>
                  </a:lnTo>
                  <a:lnTo>
                    <a:pt x="144556" y="450139"/>
                  </a:lnTo>
                  <a:lnTo>
                    <a:pt x="163483" y="434606"/>
                  </a:lnTo>
                  <a:lnTo>
                    <a:pt x="176565" y="413477"/>
                  </a:lnTo>
                  <a:lnTo>
                    <a:pt x="188525" y="374068"/>
                  </a:lnTo>
                  <a:lnTo>
                    <a:pt x="190511" y="341014"/>
                  </a:lnTo>
                  <a:lnTo>
                    <a:pt x="184573" y="308167"/>
                  </a:lnTo>
                  <a:lnTo>
                    <a:pt x="160735" y="262359"/>
                  </a:lnTo>
                  <a:lnTo>
                    <a:pt x="115396" y="218103"/>
                  </a:lnTo>
                  <a:lnTo>
                    <a:pt x="64749" y="179855"/>
                  </a:lnTo>
                  <a:lnTo>
                    <a:pt x="25504" y="145386"/>
                  </a:lnTo>
                  <a:lnTo>
                    <a:pt x="8103" y="119256"/>
                  </a:lnTo>
                  <a:lnTo>
                    <a:pt x="0" y="87513"/>
                  </a:lnTo>
                  <a:lnTo>
                    <a:pt x="2125" y="58635"/>
                  </a:lnTo>
                  <a:lnTo>
                    <a:pt x="8838" y="43336"/>
                  </a:lnTo>
                  <a:lnTo>
                    <a:pt x="19085" y="30221"/>
                  </a:lnTo>
                  <a:lnTo>
                    <a:pt x="40833" y="13133"/>
                  </a:lnTo>
                  <a:lnTo>
                    <a:pt x="66224" y="2596"/>
                  </a:lnTo>
                  <a:lnTo>
                    <a:pt x="97326" y="0"/>
                  </a:lnTo>
                  <a:lnTo>
                    <a:pt x="129594" y="5757"/>
                  </a:lnTo>
                  <a:lnTo>
                    <a:pt x="148544" y="14151"/>
                  </a:lnTo>
                  <a:lnTo>
                    <a:pt x="170665" y="34055"/>
                  </a:lnTo>
                  <a:lnTo>
                    <a:pt x="188307" y="66243"/>
                  </a:lnTo>
                  <a:lnTo>
                    <a:pt x="205821" y="116024"/>
                  </a:lnTo>
                  <a:lnTo>
                    <a:pt x="209746" y="142508"/>
                  </a:lnTo>
                </a:path>
              </a:pathLst>
            </a:custGeom>
            <a:ln w="3086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393450" y="2089288"/>
            <a:ext cx="2179397" cy="808550"/>
            <a:chOff x="1393450" y="2089288"/>
            <a:chExt cx="2179397" cy="808550"/>
          </a:xfrm>
        </p:grpSpPr>
        <p:sp>
          <p:nvSpPr>
            <p:cNvPr id="11" name="Freeform 10"/>
            <p:cNvSpPr/>
            <p:nvPr/>
          </p:nvSpPr>
          <p:spPr>
            <a:xfrm>
              <a:off x="1393450" y="2329298"/>
              <a:ext cx="10526" cy="484312"/>
            </a:xfrm>
            <a:custGeom>
              <a:avLst/>
              <a:gdLst/>
              <a:ahLst/>
              <a:cxnLst/>
              <a:rect l="0" t="0" r="0" b="0"/>
              <a:pathLst>
                <a:path w="10526" h="484312">
                  <a:moveTo>
                    <a:pt x="10525" y="0"/>
                  </a:moveTo>
                  <a:lnTo>
                    <a:pt x="1460" y="58617"/>
                  </a:lnTo>
                  <a:lnTo>
                    <a:pt x="430" y="104586"/>
                  </a:lnTo>
                  <a:lnTo>
                    <a:pt x="125" y="160840"/>
                  </a:lnTo>
                  <a:lnTo>
                    <a:pt x="34" y="216372"/>
                  </a:lnTo>
                  <a:lnTo>
                    <a:pt x="7" y="264282"/>
                  </a:lnTo>
                  <a:lnTo>
                    <a:pt x="0" y="319291"/>
                  </a:lnTo>
                  <a:lnTo>
                    <a:pt x="5586" y="374455"/>
                  </a:lnTo>
                  <a:lnTo>
                    <a:pt x="9549" y="435921"/>
                  </a:lnTo>
                  <a:lnTo>
                    <a:pt x="10525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50332" y="2268453"/>
              <a:ext cx="241962" cy="562613"/>
            </a:xfrm>
            <a:custGeom>
              <a:avLst/>
              <a:gdLst/>
              <a:ahLst/>
              <a:cxnLst/>
              <a:rect l="0" t="0" r="0" b="0"/>
              <a:pathLst>
                <a:path w="241962" h="562613">
                  <a:moveTo>
                    <a:pt x="206368" y="102959"/>
                  </a:moveTo>
                  <a:lnTo>
                    <a:pt x="170452" y="156834"/>
                  </a:lnTo>
                  <a:lnTo>
                    <a:pt x="129087" y="220050"/>
                  </a:lnTo>
                  <a:lnTo>
                    <a:pt x="101069" y="272361"/>
                  </a:lnTo>
                  <a:lnTo>
                    <a:pt x="73005" y="327754"/>
                  </a:lnTo>
                  <a:lnTo>
                    <a:pt x="49365" y="386329"/>
                  </a:lnTo>
                  <a:lnTo>
                    <a:pt x="41306" y="424786"/>
                  </a:lnTo>
                  <a:lnTo>
                    <a:pt x="38918" y="473226"/>
                  </a:lnTo>
                  <a:lnTo>
                    <a:pt x="40699" y="504998"/>
                  </a:lnTo>
                  <a:lnTo>
                    <a:pt x="49289" y="530817"/>
                  </a:lnTo>
                  <a:lnTo>
                    <a:pt x="64026" y="547752"/>
                  </a:lnTo>
                  <a:lnTo>
                    <a:pt x="72869" y="553906"/>
                  </a:lnTo>
                  <a:lnTo>
                    <a:pt x="95173" y="560743"/>
                  </a:lnTo>
                  <a:lnTo>
                    <a:pt x="119513" y="562612"/>
                  </a:lnTo>
                  <a:lnTo>
                    <a:pt x="142030" y="559543"/>
                  </a:lnTo>
                  <a:lnTo>
                    <a:pt x="160616" y="551160"/>
                  </a:lnTo>
                  <a:lnTo>
                    <a:pt x="191612" y="526715"/>
                  </a:lnTo>
                  <a:lnTo>
                    <a:pt x="219095" y="490951"/>
                  </a:lnTo>
                  <a:lnTo>
                    <a:pt x="240828" y="439665"/>
                  </a:lnTo>
                  <a:lnTo>
                    <a:pt x="241961" y="418722"/>
                  </a:lnTo>
                  <a:lnTo>
                    <a:pt x="233156" y="371093"/>
                  </a:lnTo>
                  <a:lnTo>
                    <a:pt x="204209" y="312497"/>
                  </a:lnTo>
                  <a:lnTo>
                    <a:pt x="187141" y="287227"/>
                  </a:lnTo>
                  <a:lnTo>
                    <a:pt x="131905" y="243495"/>
                  </a:lnTo>
                  <a:lnTo>
                    <a:pt x="69647" y="194215"/>
                  </a:lnTo>
                  <a:lnTo>
                    <a:pt x="9979" y="132465"/>
                  </a:lnTo>
                  <a:lnTo>
                    <a:pt x="2101" y="109444"/>
                  </a:lnTo>
                  <a:lnTo>
                    <a:pt x="0" y="96754"/>
                  </a:lnTo>
                  <a:lnTo>
                    <a:pt x="3905" y="73295"/>
                  </a:lnTo>
                  <a:lnTo>
                    <a:pt x="19257" y="43477"/>
                  </a:lnTo>
                  <a:lnTo>
                    <a:pt x="33131" y="28559"/>
                  </a:lnTo>
                  <a:lnTo>
                    <a:pt x="80783" y="5525"/>
                  </a:lnTo>
                  <a:lnTo>
                    <a:pt x="117425" y="0"/>
                  </a:lnTo>
                  <a:lnTo>
                    <a:pt x="152329" y="3953"/>
                  </a:lnTo>
                  <a:lnTo>
                    <a:pt x="171042" y="15672"/>
                  </a:lnTo>
                  <a:lnTo>
                    <a:pt x="202120" y="51792"/>
                  </a:lnTo>
                  <a:lnTo>
                    <a:pt x="218108" y="82339"/>
                  </a:lnTo>
                  <a:lnTo>
                    <a:pt x="227425" y="145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80578" y="2089288"/>
              <a:ext cx="1592269" cy="808550"/>
            </a:xfrm>
            <a:custGeom>
              <a:avLst/>
              <a:gdLst/>
              <a:ahLst/>
              <a:cxnLst/>
              <a:rect l="0" t="0" r="0" b="0"/>
              <a:pathLst>
                <a:path w="1592269" h="808550">
                  <a:moveTo>
                    <a:pt x="23521" y="808549"/>
                  </a:moveTo>
                  <a:lnTo>
                    <a:pt x="63063" y="752890"/>
                  </a:lnTo>
                  <a:lnTo>
                    <a:pt x="78521" y="726547"/>
                  </a:lnTo>
                  <a:lnTo>
                    <a:pt x="94800" y="700804"/>
                  </a:lnTo>
                  <a:lnTo>
                    <a:pt x="110151" y="674069"/>
                  </a:lnTo>
                  <a:lnTo>
                    <a:pt x="126399" y="648210"/>
                  </a:lnTo>
                  <a:lnTo>
                    <a:pt x="153272" y="588086"/>
                  </a:lnTo>
                  <a:lnTo>
                    <a:pt x="170207" y="526138"/>
                  </a:lnTo>
                  <a:lnTo>
                    <a:pt x="179228" y="462905"/>
                  </a:lnTo>
                  <a:lnTo>
                    <a:pt x="180791" y="411468"/>
                  </a:lnTo>
                  <a:lnTo>
                    <a:pt x="180149" y="350091"/>
                  </a:lnTo>
                  <a:lnTo>
                    <a:pt x="169970" y="292906"/>
                  </a:lnTo>
                  <a:lnTo>
                    <a:pt x="153248" y="230901"/>
                  </a:lnTo>
                  <a:lnTo>
                    <a:pt x="130220" y="177026"/>
                  </a:lnTo>
                  <a:lnTo>
                    <a:pt x="90018" y="128339"/>
                  </a:lnTo>
                  <a:lnTo>
                    <a:pt x="53684" y="100925"/>
                  </a:lnTo>
                  <a:lnTo>
                    <a:pt x="2277" y="73616"/>
                  </a:lnTo>
                  <a:lnTo>
                    <a:pt x="0" y="69420"/>
                  </a:lnTo>
                  <a:lnTo>
                    <a:pt x="3161" y="66622"/>
                  </a:lnTo>
                  <a:lnTo>
                    <a:pt x="33086" y="62684"/>
                  </a:lnTo>
                  <a:lnTo>
                    <a:pt x="90012" y="55764"/>
                  </a:lnTo>
                  <a:lnTo>
                    <a:pt x="146316" y="51537"/>
                  </a:lnTo>
                  <a:lnTo>
                    <a:pt x="205618" y="50703"/>
                  </a:lnTo>
                  <a:lnTo>
                    <a:pt x="267721" y="44948"/>
                  </a:lnTo>
                  <a:lnTo>
                    <a:pt x="326219" y="40952"/>
                  </a:lnTo>
                  <a:lnTo>
                    <a:pt x="374602" y="40260"/>
                  </a:lnTo>
                  <a:lnTo>
                    <a:pt x="433465" y="36907"/>
                  </a:lnTo>
                  <a:lnTo>
                    <a:pt x="490153" y="30915"/>
                  </a:lnTo>
                  <a:lnTo>
                    <a:pt x="547581" y="29731"/>
                  </a:lnTo>
                  <a:lnTo>
                    <a:pt x="610917" y="29498"/>
                  </a:lnTo>
                  <a:lnTo>
                    <a:pt x="663245" y="23862"/>
                  </a:lnTo>
                  <a:lnTo>
                    <a:pt x="715782" y="19890"/>
                  </a:lnTo>
                  <a:lnTo>
                    <a:pt x="774340" y="19105"/>
                  </a:lnTo>
                  <a:lnTo>
                    <a:pt x="824663" y="18969"/>
                  </a:lnTo>
                  <a:lnTo>
                    <a:pt x="876619" y="15809"/>
                  </a:lnTo>
                  <a:lnTo>
                    <a:pt x="929058" y="10583"/>
                  </a:lnTo>
                  <a:lnTo>
                    <a:pt x="981640" y="9035"/>
                  </a:lnTo>
                  <a:lnTo>
                    <a:pt x="1034265" y="8576"/>
                  </a:lnTo>
                  <a:lnTo>
                    <a:pt x="1083782" y="8440"/>
                  </a:lnTo>
                  <a:lnTo>
                    <a:pt x="1142436" y="8394"/>
                  </a:lnTo>
                  <a:lnTo>
                    <a:pt x="1200252" y="8385"/>
                  </a:lnTo>
                  <a:lnTo>
                    <a:pt x="1263665" y="8384"/>
                  </a:lnTo>
                  <a:lnTo>
                    <a:pt x="1310460" y="8383"/>
                  </a:lnTo>
                  <a:lnTo>
                    <a:pt x="1361370" y="8383"/>
                  </a:lnTo>
                  <a:lnTo>
                    <a:pt x="1413499" y="8383"/>
                  </a:lnTo>
                  <a:lnTo>
                    <a:pt x="1472337" y="2794"/>
                  </a:lnTo>
                  <a:lnTo>
                    <a:pt x="1524990" y="0"/>
                  </a:lnTo>
                  <a:lnTo>
                    <a:pt x="1567280" y="6381"/>
                  </a:lnTo>
                  <a:lnTo>
                    <a:pt x="1592268" y="8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25239" y="2318770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10528" y="0"/>
                  </a:moveTo>
                  <a:lnTo>
                    <a:pt x="1464" y="58616"/>
                  </a:lnTo>
                  <a:lnTo>
                    <a:pt x="289" y="121196"/>
                  </a:lnTo>
                  <a:lnTo>
                    <a:pt x="3177" y="183643"/>
                  </a:lnTo>
                  <a:lnTo>
                    <a:pt x="8350" y="228718"/>
                  </a:lnTo>
                  <a:lnTo>
                    <a:pt x="9883" y="286527"/>
                  </a:lnTo>
                  <a:lnTo>
                    <a:pt x="10337" y="344989"/>
                  </a:lnTo>
                  <a:lnTo>
                    <a:pt x="10472" y="396237"/>
                  </a:lnTo>
                  <a:lnTo>
                    <a:pt x="4928" y="455475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23822" y="2362347"/>
              <a:ext cx="293680" cy="448368"/>
            </a:xfrm>
            <a:custGeom>
              <a:avLst/>
              <a:gdLst/>
              <a:ahLst/>
              <a:cxnLst/>
              <a:rect l="0" t="0" r="0" b="0"/>
              <a:pathLst>
                <a:path w="293680" h="448368">
                  <a:moveTo>
                    <a:pt x="217313" y="9065"/>
                  </a:moveTo>
                  <a:lnTo>
                    <a:pt x="158697" y="9065"/>
                  </a:lnTo>
                  <a:lnTo>
                    <a:pt x="104522" y="7895"/>
                  </a:lnTo>
                  <a:lnTo>
                    <a:pt x="48761" y="732"/>
                  </a:lnTo>
                  <a:lnTo>
                    <a:pt x="34755" y="0"/>
                  </a:lnTo>
                  <a:lnTo>
                    <a:pt x="24248" y="3022"/>
                  </a:lnTo>
                  <a:lnTo>
                    <a:pt x="16073" y="8546"/>
                  </a:lnTo>
                  <a:lnTo>
                    <a:pt x="9454" y="15738"/>
                  </a:lnTo>
                  <a:lnTo>
                    <a:pt x="2099" y="36207"/>
                  </a:lnTo>
                  <a:lnTo>
                    <a:pt x="0" y="59733"/>
                  </a:lnTo>
                  <a:lnTo>
                    <a:pt x="11213" y="119679"/>
                  </a:lnTo>
                  <a:lnTo>
                    <a:pt x="21066" y="154923"/>
                  </a:lnTo>
                  <a:lnTo>
                    <a:pt x="25650" y="160116"/>
                  </a:lnTo>
                  <a:lnTo>
                    <a:pt x="31046" y="161239"/>
                  </a:lnTo>
                  <a:lnTo>
                    <a:pt x="36983" y="159647"/>
                  </a:lnTo>
                  <a:lnTo>
                    <a:pt x="82713" y="133024"/>
                  </a:lnTo>
                  <a:lnTo>
                    <a:pt x="123879" y="127292"/>
                  </a:lnTo>
                  <a:lnTo>
                    <a:pt x="174550" y="133761"/>
                  </a:lnTo>
                  <a:lnTo>
                    <a:pt x="225287" y="149423"/>
                  </a:lnTo>
                  <a:lnTo>
                    <a:pt x="246593" y="162693"/>
                  </a:lnTo>
                  <a:lnTo>
                    <a:pt x="270572" y="189895"/>
                  </a:lnTo>
                  <a:lnTo>
                    <a:pt x="293679" y="246524"/>
                  </a:lnTo>
                  <a:lnTo>
                    <a:pt x="293623" y="287004"/>
                  </a:lnTo>
                  <a:lnTo>
                    <a:pt x="281953" y="341434"/>
                  </a:lnTo>
                  <a:lnTo>
                    <a:pt x="258331" y="384074"/>
                  </a:lnTo>
                  <a:lnTo>
                    <a:pt x="243732" y="399174"/>
                  </a:lnTo>
                  <a:lnTo>
                    <a:pt x="184104" y="433364"/>
                  </a:lnTo>
                  <a:lnTo>
                    <a:pt x="144433" y="445439"/>
                  </a:lnTo>
                  <a:lnTo>
                    <a:pt x="98493" y="448367"/>
                  </a:lnTo>
                  <a:lnTo>
                    <a:pt x="39319" y="436381"/>
                  </a:lnTo>
                  <a:lnTo>
                    <a:pt x="27071" y="429830"/>
                  </a:lnTo>
                  <a:lnTo>
                    <a:pt x="17272" y="419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46462" y="2330225"/>
              <a:ext cx="313867" cy="472856"/>
            </a:xfrm>
            <a:custGeom>
              <a:avLst/>
              <a:gdLst/>
              <a:ahLst/>
              <a:cxnLst/>
              <a:rect l="0" t="0" r="0" b="0"/>
              <a:pathLst>
                <a:path w="313867" h="472856">
                  <a:moveTo>
                    <a:pt x="0" y="72773"/>
                  </a:moveTo>
                  <a:lnTo>
                    <a:pt x="42691" y="69653"/>
                  </a:lnTo>
                  <a:lnTo>
                    <a:pt x="96002" y="54814"/>
                  </a:lnTo>
                  <a:lnTo>
                    <a:pt x="151458" y="44225"/>
                  </a:lnTo>
                  <a:lnTo>
                    <a:pt x="207212" y="36198"/>
                  </a:lnTo>
                  <a:lnTo>
                    <a:pt x="262770" y="19935"/>
                  </a:lnTo>
                  <a:lnTo>
                    <a:pt x="305239" y="464"/>
                  </a:lnTo>
                  <a:lnTo>
                    <a:pt x="311117" y="0"/>
                  </a:lnTo>
                  <a:lnTo>
                    <a:pt x="313866" y="3201"/>
                  </a:lnTo>
                  <a:lnTo>
                    <a:pt x="313801" y="16116"/>
                  </a:lnTo>
                  <a:lnTo>
                    <a:pt x="306018" y="43117"/>
                  </a:lnTo>
                  <a:lnTo>
                    <a:pt x="282006" y="99673"/>
                  </a:lnTo>
                  <a:lnTo>
                    <a:pt x="259732" y="152782"/>
                  </a:lnTo>
                  <a:lnTo>
                    <a:pt x="233523" y="214677"/>
                  </a:lnTo>
                  <a:lnTo>
                    <a:pt x="215147" y="268436"/>
                  </a:lnTo>
                  <a:lnTo>
                    <a:pt x="196672" y="330469"/>
                  </a:lnTo>
                  <a:lnTo>
                    <a:pt x="182522" y="385415"/>
                  </a:lnTo>
                  <a:lnTo>
                    <a:pt x="168461" y="438209"/>
                  </a:lnTo>
                  <a:lnTo>
                    <a:pt x="157927" y="472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-147398" y="42113"/>
            <a:ext cx="2747934" cy="1052851"/>
          </a:xfrm>
          <a:custGeom>
            <a:avLst/>
            <a:gdLst/>
            <a:ahLst/>
            <a:cxnLst/>
            <a:rect l="0" t="0" r="0" b="0"/>
            <a:pathLst>
              <a:path w="2747934" h="1052851">
                <a:moveTo>
                  <a:pt x="2737408" y="0"/>
                </a:moveTo>
                <a:lnTo>
                  <a:pt x="2731819" y="16768"/>
                </a:lnTo>
                <a:lnTo>
                  <a:pt x="2735863" y="75446"/>
                </a:lnTo>
                <a:lnTo>
                  <a:pt x="2737103" y="130197"/>
                </a:lnTo>
                <a:lnTo>
                  <a:pt x="2737348" y="186072"/>
                </a:lnTo>
                <a:lnTo>
                  <a:pt x="2737396" y="242169"/>
                </a:lnTo>
                <a:lnTo>
                  <a:pt x="2737406" y="298311"/>
                </a:lnTo>
                <a:lnTo>
                  <a:pt x="2737408" y="354460"/>
                </a:lnTo>
                <a:lnTo>
                  <a:pt x="2737408" y="410612"/>
                </a:lnTo>
                <a:lnTo>
                  <a:pt x="2731342" y="472396"/>
                </a:lnTo>
                <a:lnTo>
                  <a:pt x="2735863" y="521862"/>
                </a:lnTo>
                <a:lnTo>
                  <a:pt x="2737103" y="581676"/>
                </a:lnTo>
                <a:lnTo>
                  <a:pt x="2745701" y="644315"/>
                </a:lnTo>
                <a:lnTo>
                  <a:pt x="2747495" y="698801"/>
                </a:lnTo>
                <a:lnTo>
                  <a:pt x="2747849" y="761860"/>
                </a:lnTo>
                <a:lnTo>
                  <a:pt x="2747919" y="820589"/>
                </a:lnTo>
                <a:lnTo>
                  <a:pt x="2747933" y="877250"/>
                </a:lnTo>
                <a:lnTo>
                  <a:pt x="2741696" y="899157"/>
                </a:lnTo>
                <a:lnTo>
                  <a:pt x="2736757" y="908274"/>
                </a:lnTo>
                <a:lnTo>
                  <a:pt x="2721911" y="921524"/>
                </a:lnTo>
                <a:lnTo>
                  <a:pt x="2683784" y="939562"/>
                </a:lnTo>
                <a:lnTo>
                  <a:pt x="2620541" y="946511"/>
                </a:lnTo>
                <a:lnTo>
                  <a:pt x="2565234" y="947357"/>
                </a:lnTo>
                <a:lnTo>
                  <a:pt x="2508080" y="947524"/>
                </a:lnTo>
                <a:lnTo>
                  <a:pt x="2444797" y="944438"/>
                </a:lnTo>
                <a:lnTo>
                  <a:pt x="2386890" y="938499"/>
                </a:lnTo>
                <a:lnTo>
                  <a:pt x="2330391" y="937326"/>
                </a:lnTo>
                <a:lnTo>
                  <a:pt x="2277291" y="933974"/>
                </a:lnTo>
                <a:lnTo>
                  <a:pt x="2221481" y="927983"/>
                </a:lnTo>
                <a:lnTo>
                  <a:pt x="2171330" y="926945"/>
                </a:lnTo>
                <a:lnTo>
                  <a:pt x="2119425" y="921049"/>
                </a:lnTo>
                <a:lnTo>
                  <a:pt x="2067001" y="917482"/>
                </a:lnTo>
                <a:lnTo>
                  <a:pt x="2014424" y="916425"/>
                </a:lnTo>
                <a:lnTo>
                  <a:pt x="1961801" y="916112"/>
                </a:lnTo>
                <a:lnTo>
                  <a:pt x="1900022" y="916006"/>
                </a:lnTo>
                <a:lnTo>
                  <a:pt x="1842759" y="915985"/>
                </a:lnTo>
                <a:lnTo>
                  <a:pt x="1786388" y="915981"/>
                </a:lnTo>
                <a:lnTo>
                  <a:pt x="1729023" y="917150"/>
                </a:lnTo>
                <a:lnTo>
                  <a:pt x="1679665" y="923215"/>
                </a:lnTo>
                <a:lnTo>
                  <a:pt x="1629166" y="925533"/>
                </a:lnTo>
                <a:lnTo>
                  <a:pt x="1569588" y="926315"/>
                </a:lnTo>
                <a:lnTo>
                  <a:pt x="1507170" y="926470"/>
                </a:lnTo>
                <a:lnTo>
                  <a:pt x="1455874" y="926497"/>
                </a:lnTo>
                <a:lnTo>
                  <a:pt x="1403630" y="926505"/>
                </a:lnTo>
                <a:lnTo>
                  <a:pt x="1351106" y="932097"/>
                </a:lnTo>
                <a:lnTo>
                  <a:pt x="1298499" y="935573"/>
                </a:lnTo>
                <a:lnTo>
                  <a:pt x="1245866" y="942192"/>
                </a:lnTo>
                <a:lnTo>
                  <a:pt x="1193227" y="945973"/>
                </a:lnTo>
                <a:lnTo>
                  <a:pt x="1134996" y="947094"/>
                </a:lnTo>
                <a:lnTo>
                  <a:pt x="1078878" y="953015"/>
                </a:lnTo>
                <a:lnTo>
                  <a:pt x="1019617" y="956589"/>
                </a:lnTo>
                <a:lnTo>
                  <a:pt x="957604" y="963237"/>
                </a:lnTo>
                <a:lnTo>
                  <a:pt x="894776" y="967027"/>
                </a:lnTo>
                <a:lnTo>
                  <a:pt x="837296" y="968150"/>
                </a:lnTo>
                <a:lnTo>
                  <a:pt x="777631" y="968482"/>
                </a:lnTo>
                <a:lnTo>
                  <a:pt x="715499" y="968581"/>
                </a:lnTo>
                <a:lnTo>
                  <a:pt x="670508" y="968604"/>
                </a:lnTo>
                <a:lnTo>
                  <a:pt x="611619" y="971736"/>
                </a:lnTo>
                <a:lnTo>
                  <a:pt x="559466" y="980073"/>
                </a:lnTo>
                <a:lnTo>
                  <a:pt x="501509" y="986833"/>
                </a:lnTo>
                <a:lnTo>
                  <a:pt x="445342" y="988836"/>
                </a:lnTo>
                <a:lnTo>
                  <a:pt x="401480" y="990474"/>
                </a:lnTo>
                <a:lnTo>
                  <a:pt x="358589" y="995102"/>
                </a:lnTo>
                <a:lnTo>
                  <a:pt x="316130" y="997938"/>
                </a:lnTo>
                <a:lnTo>
                  <a:pt x="252764" y="1002655"/>
                </a:lnTo>
                <a:lnTo>
                  <a:pt x="189536" y="1011461"/>
                </a:lnTo>
                <a:lnTo>
                  <a:pt x="126349" y="1021480"/>
                </a:lnTo>
                <a:lnTo>
                  <a:pt x="66292" y="1031857"/>
                </a:lnTo>
                <a:lnTo>
                  <a:pt x="23931" y="1042341"/>
                </a:lnTo>
                <a:lnTo>
                  <a:pt x="0" y="105285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5382329" y="157927"/>
            <a:ext cx="4584740" cy="1726675"/>
            <a:chOff x="5382329" y="157927"/>
            <a:chExt cx="4584740" cy="1726675"/>
          </a:xfrm>
        </p:grpSpPr>
        <p:sp>
          <p:nvSpPr>
            <p:cNvPr id="19" name="Freeform 18"/>
            <p:cNvSpPr/>
            <p:nvPr/>
          </p:nvSpPr>
          <p:spPr>
            <a:xfrm>
              <a:off x="5537989" y="221098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3379" y="144119"/>
                  </a:lnTo>
                  <a:lnTo>
                    <a:pt x="668" y="19072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37989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82329" y="157927"/>
              <a:ext cx="362836" cy="386800"/>
            </a:xfrm>
            <a:custGeom>
              <a:avLst/>
              <a:gdLst/>
              <a:ahLst/>
              <a:cxnLst/>
              <a:rect l="0" t="0" r="0" b="0"/>
              <a:pathLst>
                <a:path w="362836" h="386800">
                  <a:moveTo>
                    <a:pt x="229360" y="0"/>
                  </a:moveTo>
                  <a:lnTo>
                    <a:pt x="170743" y="14654"/>
                  </a:lnTo>
                  <a:lnTo>
                    <a:pt x="114146" y="31667"/>
                  </a:lnTo>
                  <a:lnTo>
                    <a:pt x="93926" y="39810"/>
                  </a:lnTo>
                  <a:lnTo>
                    <a:pt x="54536" y="70811"/>
                  </a:lnTo>
                  <a:lnTo>
                    <a:pt x="27107" y="106794"/>
                  </a:lnTo>
                  <a:lnTo>
                    <a:pt x="5385" y="158126"/>
                  </a:lnTo>
                  <a:lnTo>
                    <a:pt x="0" y="200750"/>
                  </a:lnTo>
                  <a:lnTo>
                    <a:pt x="6586" y="257980"/>
                  </a:lnTo>
                  <a:lnTo>
                    <a:pt x="22272" y="304293"/>
                  </a:lnTo>
                  <a:lnTo>
                    <a:pt x="54343" y="349427"/>
                  </a:lnTo>
                  <a:lnTo>
                    <a:pt x="76247" y="370386"/>
                  </a:lnTo>
                  <a:lnTo>
                    <a:pt x="94630" y="380255"/>
                  </a:lnTo>
                  <a:lnTo>
                    <a:pt x="130298" y="386799"/>
                  </a:lnTo>
                  <a:lnTo>
                    <a:pt x="189799" y="377739"/>
                  </a:lnTo>
                  <a:lnTo>
                    <a:pt x="248197" y="360139"/>
                  </a:lnTo>
                  <a:lnTo>
                    <a:pt x="302724" y="315571"/>
                  </a:lnTo>
                  <a:lnTo>
                    <a:pt x="331069" y="282134"/>
                  </a:lnTo>
                  <a:lnTo>
                    <a:pt x="350793" y="240564"/>
                  </a:lnTo>
                  <a:lnTo>
                    <a:pt x="362835" y="188505"/>
                  </a:lnTo>
                  <a:lnTo>
                    <a:pt x="362105" y="147100"/>
                  </a:lnTo>
                  <a:lnTo>
                    <a:pt x="351377" y="96777"/>
                  </a:lnTo>
                  <a:lnTo>
                    <a:pt x="335833" y="69359"/>
                  </a:lnTo>
                  <a:lnTo>
                    <a:pt x="316410" y="46417"/>
                  </a:lnTo>
                  <a:lnTo>
                    <a:pt x="290248" y="30391"/>
                  </a:lnTo>
                  <a:lnTo>
                    <a:pt x="254680" y="23823"/>
                  </a:lnTo>
                  <a:lnTo>
                    <a:pt x="197013" y="30009"/>
                  </a:lnTo>
                  <a:lnTo>
                    <a:pt x="16618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85430" y="199088"/>
              <a:ext cx="189514" cy="411565"/>
            </a:xfrm>
            <a:custGeom>
              <a:avLst/>
              <a:gdLst/>
              <a:ahLst/>
              <a:cxnLst/>
              <a:rect l="0" t="0" r="0" b="0"/>
              <a:pathLst>
                <a:path w="189514" h="411565">
                  <a:moveTo>
                    <a:pt x="0" y="401036"/>
                  </a:moveTo>
                  <a:lnTo>
                    <a:pt x="0" y="352105"/>
                  </a:lnTo>
                  <a:lnTo>
                    <a:pt x="0" y="292975"/>
                  </a:lnTo>
                  <a:lnTo>
                    <a:pt x="0" y="236234"/>
                  </a:lnTo>
                  <a:lnTo>
                    <a:pt x="3119" y="179966"/>
                  </a:lnTo>
                  <a:lnTo>
                    <a:pt x="9064" y="123791"/>
                  </a:lnTo>
                  <a:lnTo>
                    <a:pt x="17475" y="67635"/>
                  </a:lnTo>
                  <a:lnTo>
                    <a:pt x="23469" y="14601"/>
                  </a:lnTo>
                  <a:lnTo>
                    <a:pt x="26175" y="3033"/>
                  </a:lnTo>
                  <a:lnTo>
                    <a:pt x="29148" y="0"/>
                  </a:lnTo>
                  <a:lnTo>
                    <a:pt x="32300" y="2657"/>
                  </a:lnTo>
                  <a:lnTo>
                    <a:pt x="55825" y="57789"/>
                  </a:lnTo>
                  <a:lnTo>
                    <a:pt x="81347" y="110576"/>
                  </a:lnTo>
                  <a:lnTo>
                    <a:pt x="100513" y="159997"/>
                  </a:lnTo>
                  <a:lnTo>
                    <a:pt x="118683" y="220539"/>
                  </a:lnTo>
                  <a:lnTo>
                    <a:pt x="138867" y="277905"/>
                  </a:lnTo>
                  <a:lnTo>
                    <a:pt x="161355" y="333127"/>
                  </a:lnTo>
                  <a:lnTo>
                    <a:pt x="182020" y="389883"/>
                  </a:lnTo>
                  <a:lnTo>
                    <a:pt x="189513" y="411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95958" y="489250"/>
              <a:ext cx="136872" cy="5590"/>
            </a:xfrm>
            <a:custGeom>
              <a:avLst/>
              <a:gdLst/>
              <a:ahLst/>
              <a:cxnLst/>
              <a:rect l="0" t="0" r="0" b="0"/>
              <a:pathLst>
                <a:path w="136872" h="5590">
                  <a:moveTo>
                    <a:pt x="136871" y="5589"/>
                  </a:moveTo>
                  <a:lnTo>
                    <a:pt x="120103" y="0"/>
                  </a:lnTo>
                  <a:lnTo>
                    <a:pt x="102512" y="375"/>
                  </a:lnTo>
                  <a:lnTo>
                    <a:pt x="45042" y="490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85471" y="242155"/>
              <a:ext cx="172441" cy="371598"/>
            </a:xfrm>
            <a:custGeom>
              <a:avLst/>
              <a:gdLst/>
              <a:ahLst/>
              <a:cxnLst/>
              <a:rect l="0" t="0" r="0" b="0"/>
              <a:pathLst>
                <a:path w="172441" h="371598">
                  <a:moveTo>
                    <a:pt x="0" y="0"/>
                  </a:moveTo>
                  <a:lnTo>
                    <a:pt x="5590" y="62093"/>
                  </a:lnTo>
                  <a:lnTo>
                    <a:pt x="10723" y="113477"/>
                  </a:lnTo>
                  <a:lnTo>
                    <a:pt x="18669" y="171807"/>
                  </a:lnTo>
                  <a:lnTo>
                    <a:pt x="26174" y="233719"/>
                  </a:lnTo>
                  <a:lnTo>
                    <a:pt x="31687" y="291008"/>
                  </a:lnTo>
                  <a:lnTo>
                    <a:pt x="37335" y="323961"/>
                  </a:lnTo>
                  <a:lnTo>
                    <a:pt x="34921" y="316728"/>
                  </a:lnTo>
                  <a:lnTo>
                    <a:pt x="40650" y="275126"/>
                  </a:lnTo>
                  <a:lnTo>
                    <a:pt x="50909" y="243736"/>
                  </a:lnTo>
                  <a:lnTo>
                    <a:pt x="62011" y="226870"/>
                  </a:lnTo>
                  <a:lnTo>
                    <a:pt x="70586" y="221437"/>
                  </a:lnTo>
                  <a:lnTo>
                    <a:pt x="92593" y="215400"/>
                  </a:lnTo>
                  <a:lnTo>
                    <a:pt x="102673" y="216129"/>
                  </a:lnTo>
                  <a:lnTo>
                    <a:pt x="120112" y="223179"/>
                  </a:lnTo>
                  <a:lnTo>
                    <a:pt x="143083" y="240302"/>
                  </a:lnTo>
                  <a:lnTo>
                    <a:pt x="159118" y="265783"/>
                  </a:lnTo>
                  <a:lnTo>
                    <a:pt x="171279" y="295559"/>
                  </a:lnTo>
                  <a:lnTo>
                    <a:pt x="172440" y="316193"/>
                  </a:lnTo>
                  <a:lnTo>
                    <a:pt x="171112" y="326609"/>
                  </a:lnTo>
                  <a:lnTo>
                    <a:pt x="160278" y="344421"/>
                  </a:lnTo>
                  <a:lnTo>
                    <a:pt x="142594" y="358967"/>
                  </a:lnTo>
                  <a:lnTo>
                    <a:pt x="119138" y="369331"/>
                  </a:lnTo>
                  <a:lnTo>
                    <a:pt x="93114" y="371597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92742" y="442196"/>
              <a:ext cx="130378" cy="171155"/>
            </a:xfrm>
            <a:custGeom>
              <a:avLst/>
              <a:gdLst/>
              <a:ahLst/>
              <a:cxnLst/>
              <a:rect l="0" t="0" r="0" b="0"/>
              <a:pathLst>
                <a:path w="130378" h="171155">
                  <a:moveTo>
                    <a:pt x="87527" y="0"/>
                  </a:moveTo>
                  <a:lnTo>
                    <a:pt x="65171" y="5590"/>
                  </a:lnTo>
                  <a:lnTo>
                    <a:pt x="47955" y="17692"/>
                  </a:lnTo>
                  <a:lnTo>
                    <a:pt x="11823" y="56879"/>
                  </a:lnTo>
                  <a:lnTo>
                    <a:pt x="2018" y="75583"/>
                  </a:lnTo>
                  <a:lnTo>
                    <a:pt x="0" y="95594"/>
                  </a:lnTo>
                  <a:lnTo>
                    <a:pt x="8236" y="137036"/>
                  </a:lnTo>
                  <a:lnTo>
                    <a:pt x="13610" y="145170"/>
                  </a:lnTo>
                  <a:lnTo>
                    <a:pt x="28939" y="157327"/>
                  </a:lnTo>
                  <a:lnTo>
                    <a:pt x="57299" y="170748"/>
                  </a:lnTo>
                  <a:lnTo>
                    <a:pt x="66205" y="171154"/>
                  </a:lnTo>
                  <a:lnTo>
                    <a:pt x="82340" y="165366"/>
                  </a:lnTo>
                  <a:lnTo>
                    <a:pt x="104578" y="148953"/>
                  </a:lnTo>
                  <a:lnTo>
                    <a:pt x="125984" y="123683"/>
                  </a:lnTo>
                  <a:lnTo>
                    <a:pt x="129543" y="114041"/>
                  </a:lnTo>
                  <a:lnTo>
                    <a:pt x="130377" y="93969"/>
                  </a:lnTo>
                  <a:lnTo>
                    <a:pt x="124270" y="62938"/>
                  </a:lnTo>
                  <a:lnTo>
                    <a:pt x="109462" y="37106"/>
                  </a:lnTo>
                  <a:lnTo>
                    <a:pt x="77432" y="9756"/>
                  </a:lnTo>
                  <a:lnTo>
                    <a:pt x="559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64931" y="431668"/>
              <a:ext cx="113988" cy="181358"/>
            </a:xfrm>
            <a:custGeom>
              <a:avLst/>
              <a:gdLst/>
              <a:ahLst/>
              <a:cxnLst/>
              <a:rect l="0" t="0" r="0" b="0"/>
              <a:pathLst>
                <a:path w="113988" h="181358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9847" y="157413"/>
                  </a:lnTo>
                  <a:lnTo>
                    <a:pt x="35486" y="172517"/>
                  </a:lnTo>
                  <a:lnTo>
                    <a:pt x="44570" y="178182"/>
                  </a:lnTo>
                  <a:lnTo>
                    <a:pt x="64021" y="181357"/>
                  </a:lnTo>
                  <a:lnTo>
                    <a:pt x="74121" y="180566"/>
                  </a:lnTo>
                  <a:lnTo>
                    <a:pt x="91583" y="170329"/>
                  </a:lnTo>
                  <a:lnTo>
                    <a:pt x="99516" y="162686"/>
                  </a:lnTo>
                  <a:lnTo>
                    <a:pt x="108329" y="141715"/>
                  </a:lnTo>
                  <a:lnTo>
                    <a:pt x="113987" y="90124"/>
                  </a:lnTo>
                  <a:lnTo>
                    <a:pt x="106863" y="30268"/>
                  </a:lnTo>
                  <a:lnTo>
                    <a:pt x="10485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60413" y="273740"/>
              <a:ext cx="46241" cy="379027"/>
            </a:xfrm>
            <a:custGeom>
              <a:avLst/>
              <a:gdLst/>
              <a:ahLst/>
              <a:cxnLst/>
              <a:rect l="0" t="0" r="0" b="0"/>
              <a:pathLst>
                <a:path w="46241" h="379027">
                  <a:moveTo>
                    <a:pt x="14654" y="0"/>
                  </a:moveTo>
                  <a:lnTo>
                    <a:pt x="0" y="49552"/>
                  </a:lnTo>
                  <a:lnTo>
                    <a:pt x="3267" y="110957"/>
                  </a:lnTo>
                  <a:lnTo>
                    <a:pt x="11930" y="163248"/>
                  </a:lnTo>
                  <a:lnTo>
                    <a:pt x="21906" y="221505"/>
                  </a:lnTo>
                  <a:lnTo>
                    <a:pt x="31101" y="275162"/>
                  </a:lnTo>
                  <a:lnTo>
                    <a:pt x="37920" y="332687"/>
                  </a:lnTo>
                  <a:lnTo>
                    <a:pt x="4624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69782" y="44219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9065"/>
                  </a:lnTo>
                  <a:lnTo>
                    <a:pt x="89116" y="18669"/>
                  </a:lnTo>
                  <a:lnTo>
                    <a:pt x="29042" y="205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64276" y="210569"/>
              <a:ext cx="142460" cy="473784"/>
            </a:xfrm>
            <a:custGeom>
              <a:avLst/>
              <a:gdLst/>
              <a:ahLst/>
              <a:cxnLst/>
              <a:rect l="0" t="0" r="0" b="0"/>
              <a:pathLst>
                <a:path w="142460" h="473784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9262"/>
                  </a:lnTo>
                  <a:lnTo>
                    <a:pt x="14563" y="187752"/>
                  </a:lnTo>
                  <a:lnTo>
                    <a:pt x="15657" y="244754"/>
                  </a:lnTo>
                  <a:lnTo>
                    <a:pt x="23262" y="305190"/>
                  </a:lnTo>
                  <a:lnTo>
                    <a:pt x="26814" y="357539"/>
                  </a:lnTo>
                  <a:lnTo>
                    <a:pt x="34782" y="411567"/>
                  </a:lnTo>
                  <a:lnTo>
                    <a:pt x="31113" y="466952"/>
                  </a:lnTo>
                  <a:lnTo>
                    <a:pt x="28454" y="470399"/>
                  </a:lnTo>
                  <a:lnTo>
                    <a:pt x="25512" y="466848"/>
                  </a:lnTo>
                  <a:lnTo>
                    <a:pt x="10119" y="417887"/>
                  </a:lnTo>
                  <a:lnTo>
                    <a:pt x="6483" y="355940"/>
                  </a:lnTo>
                  <a:lnTo>
                    <a:pt x="8326" y="325482"/>
                  </a:lnTo>
                  <a:lnTo>
                    <a:pt x="16944" y="304146"/>
                  </a:lnTo>
                  <a:lnTo>
                    <a:pt x="31693" y="289984"/>
                  </a:lnTo>
                  <a:lnTo>
                    <a:pt x="40539" y="284570"/>
                  </a:lnTo>
                  <a:lnTo>
                    <a:pt x="49946" y="283300"/>
                  </a:lnTo>
                  <a:lnTo>
                    <a:pt x="69757" y="288128"/>
                  </a:lnTo>
                  <a:lnTo>
                    <a:pt x="95052" y="304000"/>
                  </a:lnTo>
                  <a:lnTo>
                    <a:pt x="106962" y="319945"/>
                  </a:lnTo>
                  <a:lnTo>
                    <a:pt x="131587" y="379385"/>
                  </a:lnTo>
                  <a:lnTo>
                    <a:pt x="139238" y="413838"/>
                  </a:lnTo>
                  <a:lnTo>
                    <a:pt x="142459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19161" y="494839"/>
              <a:ext cx="79302" cy="178469"/>
            </a:xfrm>
            <a:custGeom>
              <a:avLst/>
              <a:gdLst/>
              <a:ahLst/>
              <a:cxnLst/>
              <a:rect l="0" t="0" r="0" b="0"/>
              <a:pathLst>
                <a:path w="79302" h="178469">
                  <a:moveTo>
                    <a:pt x="71803" y="0"/>
                  </a:moveTo>
                  <a:lnTo>
                    <a:pt x="49445" y="5589"/>
                  </a:lnTo>
                  <a:lnTo>
                    <a:pt x="32230" y="17692"/>
                  </a:lnTo>
                  <a:lnTo>
                    <a:pt x="17950" y="34769"/>
                  </a:lnTo>
                  <a:lnTo>
                    <a:pt x="7703" y="54057"/>
                  </a:lnTo>
                  <a:lnTo>
                    <a:pt x="0" y="110677"/>
                  </a:lnTo>
                  <a:lnTo>
                    <a:pt x="1005" y="151596"/>
                  </a:lnTo>
                  <a:lnTo>
                    <a:pt x="9531" y="171101"/>
                  </a:lnTo>
                  <a:lnTo>
                    <a:pt x="16251" y="176069"/>
                  </a:lnTo>
                  <a:lnTo>
                    <a:pt x="24240" y="178210"/>
                  </a:lnTo>
                  <a:lnTo>
                    <a:pt x="33075" y="178468"/>
                  </a:lnTo>
                  <a:lnTo>
                    <a:pt x="49131" y="172516"/>
                  </a:lnTo>
                  <a:lnTo>
                    <a:pt x="56689" y="167653"/>
                  </a:lnTo>
                  <a:lnTo>
                    <a:pt x="68204" y="152891"/>
                  </a:lnTo>
                  <a:lnTo>
                    <a:pt x="76053" y="133462"/>
                  </a:lnTo>
                  <a:lnTo>
                    <a:pt x="79301" y="97386"/>
                  </a:lnTo>
                  <a:lnTo>
                    <a:pt x="75916" y="74868"/>
                  </a:lnTo>
                  <a:lnTo>
                    <a:pt x="67392" y="56281"/>
                  </a:lnTo>
                  <a:lnTo>
                    <a:pt x="50746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16960" y="505367"/>
              <a:ext cx="214912" cy="138546"/>
            </a:xfrm>
            <a:custGeom>
              <a:avLst/>
              <a:gdLst/>
              <a:ahLst/>
              <a:cxnLst/>
              <a:rect l="0" t="0" r="0" b="0"/>
              <a:pathLst>
                <a:path w="214912" h="13854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4478" y="84594"/>
                  </a:lnTo>
                  <a:lnTo>
                    <a:pt x="25528" y="105448"/>
                  </a:lnTo>
                  <a:lnTo>
                    <a:pt x="41357" y="120175"/>
                  </a:lnTo>
                  <a:lnTo>
                    <a:pt x="50491" y="125741"/>
                  </a:lnTo>
                  <a:lnTo>
                    <a:pt x="58920" y="127111"/>
                  </a:lnTo>
                  <a:lnTo>
                    <a:pt x="66879" y="125685"/>
                  </a:lnTo>
                  <a:lnTo>
                    <a:pt x="74525" y="122395"/>
                  </a:lnTo>
                  <a:lnTo>
                    <a:pt x="86140" y="109380"/>
                  </a:lnTo>
                  <a:lnTo>
                    <a:pt x="94032" y="90728"/>
                  </a:lnTo>
                  <a:lnTo>
                    <a:pt x="99098" y="40625"/>
                  </a:lnTo>
                  <a:lnTo>
                    <a:pt x="99515" y="27084"/>
                  </a:lnTo>
                  <a:lnTo>
                    <a:pt x="100961" y="22735"/>
                  </a:lnTo>
                  <a:lnTo>
                    <a:pt x="103096" y="24516"/>
                  </a:lnTo>
                  <a:lnTo>
                    <a:pt x="121644" y="83261"/>
                  </a:lnTo>
                  <a:lnTo>
                    <a:pt x="129699" y="103686"/>
                  </a:lnTo>
                  <a:lnTo>
                    <a:pt x="141077" y="120562"/>
                  </a:lnTo>
                  <a:lnTo>
                    <a:pt x="157054" y="132742"/>
                  </a:lnTo>
                  <a:lnTo>
                    <a:pt x="166227" y="137628"/>
                  </a:lnTo>
                  <a:lnTo>
                    <a:pt x="174682" y="138545"/>
                  </a:lnTo>
                  <a:lnTo>
                    <a:pt x="190316" y="133326"/>
                  </a:lnTo>
                  <a:lnTo>
                    <a:pt x="201944" y="120087"/>
                  </a:lnTo>
                  <a:lnTo>
                    <a:pt x="209841" y="101336"/>
                  </a:lnTo>
                  <a:lnTo>
                    <a:pt x="214911" y="51169"/>
                  </a:lnTo>
                  <a:lnTo>
                    <a:pt x="214435" y="27422"/>
                  </a:lnTo>
                  <a:lnTo>
                    <a:pt x="2056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69989" y="486242"/>
              <a:ext cx="263214" cy="198111"/>
            </a:xfrm>
            <a:custGeom>
              <a:avLst/>
              <a:gdLst/>
              <a:ahLst/>
              <a:cxnLst/>
              <a:rect l="0" t="0" r="0" b="0"/>
              <a:pathLst>
                <a:path w="263214" h="198111">
                  <a:moveTo>
                    <a:pt x="0" y="19125"/>
                  </a:moveTo>
                  <a:lnTo>
                    <a:pt x="11179" y="35893"/>
                  </a:lnTo>
                  <a:lnTo>
                    <a:pt x="22876" y="91451"/>
                  </a:lnTo>
                  <a:lnTo>
                    <a:pt x="35455" y="134668"/>
                  </a:lnTo>
                  <a:lnTo>
                    <a:pt x="35335" y="137098"/>
                  </a:lnTo>
                  <a:lnTo>
                    <a:pt x="28963" y="127320"/>
                  </a:lnTo>
                  <a:lnTo>
                    <a:pt x="15383" y="75679"/>
                  </a:lnTo>
                  <a:lnTo>
                    <a:pt x="13138" y="34452"/>
                  </a:lnTo>
                  <a:lnTo>
                    <a:pt x="16757" y="10729"/>
                  </a:lnTo>
                  <a:lnTo>
                    <a:pt x="21700" y="4169"/>
                  </a:lnTo>
                  <a:lnTo>
                    <a:pt x="28505" y="966"/>
                  </a:lnTo>
                  <a:lnTo>
                    <a:pt x="36551" y="0"/>
                  </a:lnTo>
                  <a:lnTo>
                    <a:pt x="54850" y="8286"/>
                  </a:lnTo>
                  <a:lnTo>
                    <a:pt x="81763" y="32681"/>
                  </a:lnTo>
                  <a:lnTo>
                    <a:pt x="101435" y="62136"/>
                  </a:lnTo>
                  <a:lnTo>
                    <a:pt x="119986" y="106981"/>
                  </a:lnTo>
                  <a:lnTo>
                    <a:pt x="116595" y="73025"/>
                  </a:lnTo>
                  <a:lnTo>
                    <a:pt x="121635" y="34966"/>
                  </a:lnTo>
                  <a:lnTo>
                    <a:pt x="133608" y="14077"/>
                  </a:lnTo>
                  <a:lnTo>
                    <a:pt x="141715" y="5232"/>
                  </a:lnTo>
                  <a:lnTo>
                    <a:pt x="150629" y="1674"/>
                  </a:lnTo>
                  <a:lnTo>
                    <a:pt x="160081" y="1642"/>
                  </a:lnTo>
                  <a:lnTo>
                    <a:pt x="169892" y="3960"/>
                  </a:lnTo>
                  <a:lnTo>
                    <a:pt x="187032" y="15895"/>
                  </a:lnTo>
                  <a:lnTo>
                    <a:pt x="217100" y="52152"/>
                  </a:lnTo>
                  <a:lnTo>
                    <a:pt x="241167" y="111876"/>
                  </a:lnTo>
                  <a:lnTo>
                    <a:pt x="260006" y="173757"/>
                  </a:lnTo>
                  <a:lnTo>
                    <a:pt x="263213" y="198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79541" y="495453"/>
              <a:ext cx="185289" cy="176365"/>
            </a:xfrm>
            <a:custGeom>
              <a:avLst/>
              <a:gdLst/>
              <a:ahLst/>
              <a:cxnLst/>
              <a:rect l="0" t="0" r="0" b="0"/>
              <a:pathLst>
                <a:path w="185289" h="176365">
                  <a:moveTo>
                    <a:pt x="80003" y="104671"/>
                  </a:moveTo>
                  <a:lnTo>
                    <a:pt x="85592" y="87903"/>
                  </a:lnTo>
                  <a:lnTo>
                    <a:pt x="83479" y="55119"/>
                  </a:lnTo>
                  <a:lnTo>
                    <a:pt x="75443" y="21359"/>
                  </a:lnTo>
                  <a:lnTo>
                    <a:pt x="69944" y="12865"/>
                  </a:lnTo>
                  <a:lnTo>
                    <a:pt x="54476" y="307"/>
                  </a:lnTo>
                  <a:lnTo>
                    <a:pt x="46607" y="0"/>
                  </a:lnTo>
                  <a:lnTo>
                    <a:pt x="39022" y="3305"/>
                  </a:lnTo>
                  <a:lnTo>
                    <a:pt x="24354" y="17505"/>
                  </a:lnTo>
                  <a:lnTo>
                    <a:pt x="10037" y="39414"/>
                  </a:lnTo>
                  <a:lnTo>
                    <a:pt x="0" y="83646"/>
                  </a:lnTo>
                  <a:lnTo>
                    <a:pt x="2616" y="128207"/>
                  </a:lnTo>
                  <a:lnTo>
                    <a:pt x="16389" y="165457"/>
                  </a:lnTo>
                  <a:lnTo>
                    <a:pt x="23556" y="172101"/>
                  </a:lnTo>
                  <a:lnTo>
                    <a:pt x="31842" y="175361"/>
                  </a:lnTo>
                  <a:lnTo>
                    <a:pt x="40877" y="176364"/>
                  </a:lnTo>
                  <a:lnTo>
                    <a:pt x="48070" y="173523"/>
                  </a:lnTo>
                  <a:lnTo>
                    <a:pt x="59181" y="161008"/>
                  </a:lnTo>
                  <a:lnTo>
                    <a:pt x="72013" y="128642"/>
                  </a:lnTo>
                  <a:lnTo>
                    <a:pt x="78425" y="77907"/>
                  </a:lnTo>
                  <a:lnTo>
                    <a:pt x="78951" y="78640"/>
                  </a:lnTo>
                  <a:lnTo>
                    <a:pt x="79301" y="83807"/>
                  </a:lnTo>
                  <a:lnTo>
                    <a:pt x="109249" y="137198"/>
                  </a:lnTo>
                  <a:lnTo>
                    <a:pt x="125757" y="151493"/>
                  </a:lnTo>
                  <a:lnTo>
                    <a:pt x="135072" y="156942"/>
                  </a:lnTo>
                  <a:lnTo>
                    <a:pt x="144792" y="157066"/>
                  </a:lnTo>
                  <a:lnTo>
                    <a:pt x="185288" y="1362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67238" y="503743"/>
              <a:ext cx="123934" cy="159553"/>
            </a:xfrm>
            <a:custGeom>
              <a:avLst/>
              <a:gdLst/>
              <a:ahLst/>
              <a:cxnLst/>
              <a:rect l="0" t="0" r="0" b="0"/>
              <a:pathLst>
                <a:path w="123934" h="159553">
                  <a:moveTo>
                    <a:pt x="8119" y="33210"/>
                  </a:moveTo>
                  <a:lnTo>
                    <a:pt x="13709" y="95302"/>
                  </a:lnTo>
                  <a:lnTo>
                    <a:pt x="16502" y="145734"/>
                  </a:lnTo>
                  <a:lnTo>
                    <a:pt x="14877" y="146831"/>
                  </a:lnTo>
                  <a:lnTo>
                    <a:pt x="12625" y="144052"/>
                  </a:lnTo>
                  <a:lnTo>
                    <a:pt x="1774" y="105971"/>
                  </a:lnTo>
                  <a:lnTo>
                    <a:pt x="0" y="68157"/>
                  </a:lnTo>
                  <a:lnTo>
                    <a:pt x="3731" y="45232"/>
                  </a:lnTo>
                  <a:lnTo>
                    <a:pt x="12408" y="26465"/>
                  </a:lnTo>
                  <a:lnTo>
                    <a:pt x="17997" y="18185"/>
                  </a:lnTo>
                  <a:lnTo>
                    <a:pt x="33566" y="5865"/>
                  </a:lnTo>
                  <a:lnTo>
                    <a:pt x="42632" y="942"/>
                  </a:lnTo>
                  <a:lnTo>
                    <a:pt x="51015" y="0"/>
                  </a:lnTo>
                  <a:lnTo>
                    <a:pt x="66569" y="5192"/>
                  </a:lnTo>
                  <a:lnTo>
                    <a:pt x="78160" y="18418"/>
                  </a:lnTo>
                  <a:lnTo>
                    <a:pt x="102554" y="78993"/>
                  </a:lnTo>
                  <a:lnTo>
                    <a:pt x="120785" y="142182"/>
                  </a:lnTo>
                  <a:lnTo>
                    <a:pt x="123933" y="159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33285" y="526424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19129" y="53875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01700" y="494839"/>
              <a:ext cx="147399" cy="400084"/>
            </a:xfrm>
            <a:custGeom>
              <a:avLst/>
              <a:gdLst/>
              <a:ahLst/>
              <a:cxnLst/>
              <a:rect l="0" t="0" r="0" b="0"/>
              <a:pathLst>
                <a:path w="147399" h="400084">
                  <a:moveTo>
                    <a:pt x="147398" y="0"/>
                  </a:moveTo>
                  <a:lnTo>
                    <a:pt x="136220" y="11178"/>
                  </a:lnTo>
                  <a:lnTo>
                    <a:pt x="112554" y="73217"/>
                  </a:lnTo>
                  <a:lnTo>
                    <a:pt x="91669" y="132518"/>
                  </a:lnTo>
                  <a:lnTo>
                    <a:pt x="71660" y="186573"/>
                  </a:lnTo>
                  <a:lnTo>
                    <a:pt x="49206" y="245517"/>
                  </a:lnTo>
                  <a:lnTo>
                    <a:pt x="32293" y="299621"/>
                  </a:lnTo>
                  <a:lnTo>
                    <a:pt x="12097" y="36035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33368" y="284269"/>
              <a:ext cx="10336" cy="379027"/>
            </a:xfrm>
            <a:custGeom>
              <a:avLst/>
              <a:gdLst/>
              <a:ahLst/>
              <a:cxnLst/>
              <a:rect l="0" t="0" r="0" b="0"/>
              <a:pathLst>
                <a:path w="10336" h="379027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9878" y="158333"/>
                  </a:lnTo>
                  <a:lnTo>
                    <a:pt x="10335" y="213810"/>
                  </a:lnTo>
                  <a:lnTo>
                    <a:pt x="7351" y="268462"/>
                  </a:lnTo>
                  <a:lnTo>
                    <a:pt x="2178" y="31741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49140" y="463253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0054" y="11453"/>
                  </a:lnTo>
                  <a:lnTo>
                    <a:pt x="70923" y="19160"/>
                  </a:lnTo>
                  <a:lnTo>
                    <a:pt x="17788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59710" y="526424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28124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12352" y="473515"/>
              <a:ext cx="370973" cy="221366"/>
            </a:xfrm>
            <a:custGeom>
              <a:avLst/>
              <a:gdLst/>
              <a:ahLst/>
              <a:cxnLst/>
              <a:rect l="0" t="0" r="0" b="0"/>
              <a:pathLst>
                <a:path w="370973" h="221366">
                  <a:moveTo>
                    <a:pt x="0" y="21324"/>
                  </a:moveTo>
                  <a:lnTo>
                    <a:pt x="16788" y="76369"/>
                  </a:lnTo>
                  <a:lnTo>
                    <a:pt x="23334" y="127777"/>
                  </a:lnTo>
                  <a:lnTo>
                    <a:pt x="36565" y="181528"/>
                  </a:lnTo>
                  <a:lnTo>
                    <a:pt x="34579" y="176754"/>
                  </a:lnTo>
                  <a:lnTo>
                    <a:pt x="26111" y="128282"/>
                  </a:lnTo>
                  <a:lnTo>
                    <a:pt x="33277" y="68621"/>
                  </a:lnTo>
                  <a:lnTo>
                    <a:pt x="36223" y="56365"/>
                  </a:lnTo>
                  <a:lnTo>
                    <a:pt x="41696" y="50534"/>
                  </a:lnTo>
                  <a:lnTo>
                    <a:pt x="48855" y="48986"/>
                  </a:lnTo>
                  <a:lnTo>
                    <a:pt x="57136" y="50294"/>
                  </a:lnTo>
                  <a:lnTo>
                    <a:pt x="72577" y="61106"/>
                  </a:lnTo>
                  <a:lnTo>
                    <a:pt x="86069" y="77609"/>
                  </a:lnTo>
                  <a:lnTo>
                    <a:pt x="113702" y="127089"/>
                  </a:lnTo>
                  <a:lnTo>
                    <a:pt x="116746" y="130438"/>
                  </a:lnTo>
                  <a:lnTo>
                    <a:pt x="117605" y="129162"/>
                  </a:lnTo>
                  <a:lnTo>
                    <a:pt x="117220" y="78115"/>
                  </a:lnTo>
                  <a:lnTo>
                    <a:pt x="121508" y="54753"/>
                  </a:lnTo>
                  <a:lnTo>
                    <a:pt x="127799" y="47120"/>
                  </a:lnTo>
                  <a:lnTo>
                    <a:pt x="147267" y="38638"/>
                  </a:lnTo>
                  <a:lnTo>
                    <a:pt x="156669" y="38716"/>
                  </a:lnTo>
                  <a:lnTo>
                    <a:pt x="173356" y="45041"/>
                  </a:lnTo>
                  <a:lnTo>
                    <a:pt x="188571" y="61891"/>
                  </a:lnTo>
                  <a:lnTo>
                    <a:pt x="223315" y="123112"/>
                  </a:lnTo>
                  <a:lnTo>
                    <a:pt x="246412" y="182454"/>
                  </a:lnTo>
                  <a:lnTo>
                    <a:pt x="244827" y="177165"/>
                  </a:lnTo>
                  <a:lnTo>
                    <a:pt x="248536" y="154457"/>
                  </a:lnTo>
                  <a:lnTo>
                    <a:pt x="262634" y="131091"/>
                  </a:lnTo>
                  <a:lnTo>
                    <a:pt x="287218" y="109349"/>
                  </a:lnTo>
                  <a:lnTo>
                    <a:pt x="347699" y="81627"/>
                  </a:lnTo>
                  <a:lnTo>
                    <a:pt x="362374" y="68012"/>
                  </a:lnTo>
                  <a:lnTo>
                    <a:pt x="367924" y="59469"/>
                  </a:lnTo>
                  <a:lnTo>
                    <a:pt x="370972" y="40617"/>
                  </a:lnTo>
                  <a:lnTo>
                    <a:pt x="370147" y="30676"/>
                  </a:lnTo>
                  <a:lnTo>
                    <a:pt x="362991" y="13392"/>
                  </a:lnTo>
                  <a:lnTo>
                    <a:pt x="357808" y="5508"/>
                  </a:lnTo>
                  <a:lnTo>
                    <a:pt x="349673" y="1421"/>
                  </a:lnTo>
                  <a:lnTo>
                    <a:pt x="328155" y="0"/>
                  </a:lnTo>
                  <a:lnTo>
                    <a:pt x="309233" y="6387"/>
                  </a:lnTo>
                  <a:lnTo>
                    <a:pt x="293025" y="18195"/>
                  </a:lnTo>
                  <a:lnTo>
                    <a:pt x="271916" y="44573"/>
                  </a:lnTo>
                  <a:lnTo>
                    <a:pt x="262011" y="64412"/>
                  </a:lnTo>
                  <a:lnTo>
                    <a:pt x="255448" y="106491"/>
                  </a:lnTo>
                  <a:lnTo>
                    <a:pt x="259092" y="144824"/>
                  </a:lnTo>
                  <a:lnTo>
                    <a:pt x="273170" y="178409"/>
                  </a:lnTo>
                  <a:lnTo>
                    <a:pt x="297749" y="204998"/>
                  </a:lnTo>
                  <a:lnTo>
                    <a:pt x="320286" y="214091"/>
                  </a:lnTo>
                  <a:lnTo>
                    <a:pt x="368498" y="221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274847" y="505367"/>
              <a:ext cx="137661" cy="200043"/>
            </a:xfrm>
            <a:custGeom>
              <a:avLst/>
              <a:gdLst/>
              <a:ahLst/>
              <a:cxnLst/>
              <a:rect l="0" t="0" r="0" b="0"/>
              <a:pathLst>
                <a:path w="137661" h="200043">
                  <a:moveTo>
                    <a:pt x="106044" y="0"/>
                  </a:moveTo>
                  <a:lnTo>
                    <a:pt x="63352" y="3120"/>
                  </a:lnTo>
                  <a:lnTo>
                    <a:pt x="32174" y="14573"/>
                  </a:lnTo>
                  <a:lnTo>
                    <a:pt x="21702" y="20244"/>
                  </a:lnTo>
                  <a:lnTo>
                    <a:pt x="6947" y="39023"/>
                  </a:lnTo>
                  <a:lnTo>
                    <a:pt x="1375" y="50582"/>
                  </a:lnTo>
                  <a:lnTo>
                    <a:pt x="0" y="61797"/>
                  </a:lnTo>
                  <a:lnTo>
                    <a:pt x="4711" y="83618"/>
                  </a:lnTo>
                  <a:lnTo>
                    <a:pt x="11583" y="90840"/>
                  </a:lnTo>
                  <a:lnTo>
                    <a:pt x="69327" y="108972"/>
                  </a:lnTo>
                  <a:lnTo>
                    <a:pt x="114389" y="124038"/>
                  </a:lnTo>
                  <a:lnTo>
                    <a:pt x="131589" y="135457"/>
                  </a:lnTo>
                  <a:lnTo>
                    <a:pt x="135942" y="142947"/>
                  </a:lnTo>
                  <a:lnTo>
                    <a:pt x="137660" y="160628"/>
                  </a:lnTo>
                  <a:lnTo>
                    <a:pt x="132971" y="167917"/>
                  </a:lnTo>
                  <a:lnTo>
                    <a:pt x="115282" y="179135"/>
                  </a:lnTo>
                  <a:lnTo>
                    <a:pt x="61666" y="191266"/>
                  </a:lnTo>
                  <a:lnTo>
                    <a:pt x="42873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87919" y="806443"/>
              <a:ext cx="144869" cy="378594"/>
            </a:xfrm>
            <a:custGeom>
              <a:avLst/>
              <a:gdLst/>
              <a:ahLst/>
              <a:cxnLst/>
              <a:rect l="0" t="0" r="0" b="0"/>
              <a:pathLst>
                <a:path w="144869" h="378594">
                  <a:moveTo>
                    <a:pt x="123811" y="235878"/>
                  </a:moveTo>
                  <a:lnTo>
                    <a:pt x="120692" y="193186"/>
                  </a:lnTo>
                  <a:lnTo>
                    <a:pt x="114236" y="173620"/>
                  </a:lnTo>
                  <a:lnTo>
                    <a:pt x="103568" y="157125"/>
                  </a:lnTo>
                  <a:lnTo>
                    <a:pt x="95108" y="151790"/>
                  </a:lnTo>
                  <a:lnTo>
                    <a:pt x="73230" y="145863"/>
                  </a:lnTo>
                  <a:lnTo>
                    <a:pt x="63184" y="146622"/>
                  </a:lnTo>
                  <a:lnTo>
                    <a:pt x="45783" y="153705"/>
                  </a:lnTo>
                  <a:lnTo>
                    <a:pt x="33370" y="167771"/>
                  </a:lnTo>
                  <a:lnTo>
                    <a:pt x="10280" y="210986"/>
                  </a:lnTo>
                  <a:lnTo>
                    <a:pt x="0" y="272988"/>
                  </a:lnTo>
                  <a:lnTo>
                    <a:pt x="559" y="320703"/>
                  </a:lnTo>
                  <a:lnTo>
                    <a:pt x="8981" y="342208"/>
                  </a:lnTo>
                  <a:lnTo>
                    <a:pt x="26876" y="367469"/>
                  </a:lnTo>
                  <a:lnTo>
                    <a:pt x="46414" y="376251"/>
                  </a:lnTo>
                  <a:lnTo>
                    <a:pt x="58175" y="378593"/>
                  </a:lnTo>
                  <a:lnTo>
                    <a:pt x="68356" y="376645"/>
                  </a:lnTo>
                  <a:lnTo>
                    <a:pt x="85906" y="365121"/>
                  </a:lnTo>
                  <a:lnTo>
                    <a:pt x="103351" y="338903"/>
                  </a:lnTo>
                  <a:lnTo>
                    <a:pt x="126962" y="282961"/>
                  </a:lnTo>
                  <a:lnTo>
                    <a:pt x="139043" y="237480"/>
                  </a:lnTo>
                  <a:lnTo>
                    <a:pt x="141973" y="181760"/>
                  </a:lnTo>
                  <a:lnTo>
                    <a:pt x="135952" y="127686"/>
                  </a:lnTo>
                  <a:lnTo>
                    <a:pt x="126759" y="75789"/>
                  </a:lnTo>
                  <a:lnTo>
                    <a:pt x="113172" y="18858"/>
                  </a:lnTo>
                  <a:lnTo>
                    <a:pt x="109699" y="6970"/>
                  </a:lnTo>
                  <a:lnTo>
                    <a:pt x="105045" y="1384"/>
                  </a:lnTo>
                  <a:lnTo>
                    <a:pt x="99602" y="0"/>
                  </a:lnTo>
                  <a:lnTo>
                    <a:pt x="93634" y="1417"/>
                  </a:lnTo>
                  <a:lnTo>
                    <a:pt x="89655" y="8211"/>
                  </a:lnTo>
                  <a:lnTo>
                    <a:pt x="83269" y="61142"/>
                  </a:lnTo>
                  <a:lnTo>
                    <a:pt x="87597" y="116744"/>
                  </a:lnTo>
                  <a:lnTo>
                    <a:pt x="90854" y="167434"/>
                  </a:lnTo>
                  <a:lnTo>
                    <a:pt x="97409" y="221317"/>
                  </a:lnTo>
                  <a:lnTo>
                    <a:pt x="110104" y="282351"/>
                  </a:lnTo>
                  <a:lnTo>
                    <a:pt x="127364" y="340350"/>
                  </a:lnTo>
                  <a:lnTo>
                    <a:pt x="134359" y="352500"/>
                  </a:lnTo>
                  <a:lnTo>
                    <a:pt x="144868" y="362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88132" y="1026203"/>
              <a:ext cx="150982" cy="149568"/>
            </a:xfrm>
            <a:custGeom>
              <a:avLst/>
              <a:gdLst/>
              <a:ahLst/>
              <a:cxnLst/>
              <a:rect l="0" t="0" r="0" b="0"/>
              <a:pathLst>
                <a:path w="150982" h="149568">
                  <a:moveTo>
                    <a:pt x="81526" y="5589"/>
                  </a:moveTo>
                  <a:lnTo>
                    <a:pt x="64758" y="0"/>
                  </a:lnTo>
                  <a:lnTo>
                    <a:pt x="57479" y="693"/>
                  </a:lnTo>
                  <a:lnTo>
                    <a:pt x="43152" y="7703"/>
                  </a:lnTo>
                  <a:lnTo>
                    <a:pt x="21932" y="24803"/>
                  </a:lnTo>
                  <a:lnTo>
                    <a:pt x="6417" y="50277"/>
                  </a:lnTo>
                  <a:lnTo>
                    <a:pt x="0" y="85640"/>
                  </a:lnTo>
                  <a:lnTo>
                    <a:pt x="4738" y="109018"/>
                  </a:lnTo>
                  <a:lnTo>
                    <a:pt x="9277" y="120165"/>
                  </a:lnTo>
                  <a:lnTo>
                    <a:pt x="23679" y="135671"/>
                  </a:lnTo>
                  <a:lnTo>
                    <a:pt x="32433" y="141443"/>
                  </a:lnTo>
                  <a:lnTo>
                    <a:pt x="67110" y="149567"/>
                  </a:lnTo>
                  <a:lnTo>
                    <a:pt x="87207" y="145229"/>
                  </a:lnTo>
                  <a:lnTo>
                    <a:pt x="119173" y="123380"/>
                  </a:lnTo>
                  <a:lnTo>
                    <a:pt x="140904" y="97812"/>
                  </a:lnTo>
                  <a:lnTo>
                    <a:pt x="148860" y="75043"/>
                  </a:lnTo>
                  <a:lnTo>
                    <a:pt x="150981" y="62420"/>
                  </a:lnTo>
                  <a:lnTo>
                    <a:pt x="147100" y="39036"/>
                  </a:lnTo>
                  <a:lnTo>
                    <a:pt x="142789" y="27887"/>
                  </a:lnTo>
                  <a:lnTo>
                    <a:pt x="128641" y="12380"/>
                  </a:lnTo>
                  <a:lnTo>
                    <a:pt x="119955" y="6607"/>
                  </a:lnTo>
                  <a:lnTo>
                    <a:pt x="100945" y="3312"/>
                  </a:lnTo>
                  <a:lnTo>
                    <a:pt x="83138" y="5747"/>
                  </a:lnTo>
                  <a:lnTo>
                    <a:pt x="60469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85513" y="1010735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20297" y="53875"/>
                  </a:lnTo>
                  <a:lnTo>
                    <a:pt x="73346" y="114962"/>
                  </a:lnTo>
                  <a:lnTo>
                    <a:pt x="86411" y="127133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74984" y="1010735"/>
              <a:ext cx="168457" cy="368499"/>
            </a:xfrm>
            <a:custGeom>
              <a:avLst/>
              <a:gdLst/>
              <a:ahLst/>
              <a:cxnLst/>
              <a:rect l="0" t="0" r="0" b="0"/>
              <a:pathLst>
                <a:path w="168457" h="368499">
                  <a:moveTo>
                    <a:pt x="168456" y="0"/>
                  </a:moveTo>
                  <a:lnTo>
                    <a:pt x="153884" y="42692"/>
                  </a:lnTo>
                  <a:lnTo>
                    <a:pt x="122300" y="104408"/>
                  </a:lnTo>
                  <a:lnTo>
                    <a:pt x="91532" y="166550"/>
                  </a:lnTo>
                  <a:lnTo>
                    <a:pt x="57595" y="224232"/>
                  </a:lnTo>
                  <a:lnTo>
                    <a:pt x="24367" y="286415"/>
                  </a:lnTo>
                  <a:lnTo>
                    <a:pt x="5116" y="343997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50155" y="1031792"/>
              <a:ext cx="109732" cy="170089"/>
            </a:xfrm>
            <a:custGeom>
              <a:avLst/>
              <a:gdLst/>
              <a:ahLst/>
              <a:cxnLst/>
              <a:rect l="0" t="0" r="0" b="0"/>
              <a:pathLst>
                <a:path w="109732" h="170089">
                  <a:moveTo>
                    <a:pt x="77514" y="0"/>
                  </a:moveTo>
                  <a:lnTo>
                    <a:pt x="33551" y="20244"/>
                  </a:lnTo>
                  <a:lnTo>
                    <a:pt x="19760" y="35904"/>
                  </a:lnTo>
                  <a:lnTo>
                    <a:pt x="1374" y="74553"/>
                  </a:lnTo>
                  <a:lnTo>
                    <a:pt x="0" y="98255"/>
                  </a:lnTo>
                  <a:lnTo>
                    <a:pt x="8649" y="146011"/>
                  </a:lnTo>
                  <a:lnTo>
                    <a:pt x="14057" y="154662"/>
                  </a:lnTo>
                  <a:lnTo>
                    <a:pt x="29423" y="167395"/>
                  </a:lnTo>
                  <a:lnTo>
                    <a:pt x="38434" y="170088"/>
                  </a:lnTo>
                  <a:lnTo>
                    <a:pt x="57805" y="169961"/>
                  </a:lnTo>
                  <a:lnTo>
                    <a:pt x="74993" y="162886"/>
                  </a:lnTo>
                  <a:lnTo>
                    <a:pt x="90431" y="150773"/>
                  </a:lnTo>
                  <a:lnTo>
                    <a:pt x="105091" y="133691"/>
                  </a:lnTo>
                  <a:lnTo>
                    <a:pt x="108767" y="123052"/>
                  </a:lnTo>
                  <a:lnTo>
                    <a:pt x="109731" y="98754"/>
                  </a:lnTo>
                  <a:lnTo>
                    <a:pt x="103696" y="64356"/>
                  </a:lnTo>
                  <a:lnTo>
                    <a:pt x="88911" y="37526"/>
                  </a:lnTo>
                  <a:lnTo>
                    <a:pt x="79459" y="28377"/>
                  </a:lnTo>
                  <a:lnTo>
                    <a:pt x="6698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96277" y="1042321"/>
              <a:ext cx="103761" cy="136878"/>
            </a:xfrm>
            <a:custGeom>
              <a:avLst/>
              <a:gdLst/>
              <a:ahLst/>
              <a:cxnLst/>
              <a:rect l="0" t="0" r="0" b="0"/>
              <a:pathLst>
                <a:path w="103761" h="136878">
                  <a:moveTo>
                    <a:pt x="15619" y="0"/>
                  </a:moveTo>
                  <a:lnTo>
                    <a:pt x="4166" y="54144"/>
                  </a:lnTo>
                  <a:lnTo>
                    <a:pt x="0" y="80216"/>
                  </a:lnTo>
                  <a:lnTo>
                    <a:pt x="2049" y="103502"/>
                  </a:lnTo>
                  <a:lnTo>
                    <a:pt x="9977" y="122430"/>
                  </a:lnTo>
                  <a:lnTo>
                    <a:pt x="15368" y="130753"/>
                  </a:lnTo>
                  <a:lnTo>
                    <a:pt x="23640" y="135132"/>
                  </a:lnTo>
                  <a:lnTo>
                    <a:pt x="45310" y="136877"/>
                  </a:lnTo>
                  <a:lnTo>
                    <a:pt x="55300" y="133366"/>
                  </a:lnTo>
                  <a:lnTo>
                    <a:pt x="72639" y="120105"/>
                  </a:lnTo>
                  <a:lnTo>
                    <a:pt x="89966" y="92908"/>
                  </a:lnTo>
                  <a:lnTo>
                    <a:pt x="102509" y="62623"/>
                  </a:lnTo>
                  <a:lnTo>
                    <a:pt x="103760" y="41870"/>
                  </a:lnTo>
                  <a:lnTo>
                    <a:pt x="998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96295" y="968621"/>
              <a:ext cx="15685" cy="252685"/>
            </a:xfrm>
            <a:custGeom>
              <a:avLst/>
              <a:gdLst/>
              <a:ahLst/>
              <a:cxnLst/>
              <a:rect l="0" t="0" r="0" b="0"/>
              <a:pathLst>
                <a:path w="15685" h="252685">
                  <a:moveTo>
                    <a:pt x="15684" y="0"/>
                  </a:moveTo>
                  <a:lnTo>
                    <a:pt x="7351" y="37478"/>
                  </a:lnTo>
                  <a:lnTo>
                    <a:pt x="0" y="94491"/>
                  </a:lnTo>
                  <a:lnTo>
                    <a:pt x="2924" y="153673"/>
                  </a:lnTo>
                  <a:lnTo>
                    <a:pt x="7834" y="210423"/>
                  </a:lnTo>
                  <a:lnTo>
                    <a:pt x="1568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96165" y="1084435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2482" y="5589"/>
                  </a:lnTo>
                  <a:lnTo>
                    <a:pt x="105885" y="21331"/>
                  </a:lnTo>
                  <a:lnTo>
                    <a:pt x="70758" y="28547"/>
                  </a:lnTo>
                  <a:lnTo>
                    <a:pt x="33834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18728" y="926507"/>
              <a:ext cx="138520" cy="315856"/>
            </a:xfrm>
            <a:custGeom>
              <a:avLst/>
              <a:gdLst/>
              <a:ahLst/>
              <a:cxnLst/>
              <a:rect l="0" t="0" r="0" b="0"/>
              <a:pathLst>
                <a:path w="138520" h="315856">
                  <a:moveTo>
                    <a:pt x="9064" y="0"/>
                  </a:moveTo>
                  <a:lnTo>
                    <a:pt x="0" y="58617"/>
                  </a:lnTo>
                  <a:lnTo>
                    <a:pt x="7230" y="120027"/>
                  </a:lnTo>
                  <a:lnTo>
                    <a:pt x="16805" y="181550"/>
                  </a:lnTo>
                  <a:lnTo>
                    <a:pt x="24632" y="238503"/>
                  </a:lnTo>
                  <a:lnTo>
                    <a:pt x="28494" y="278248"/>
                  </a:lnTo>
                  <a:lnTo>
                    <a:pt x="27867" y="283765"/>
                  </a:lnTo>
                  <a:lnTo>
                    <a:pt x="26279" y="283933"/>
                  </a:lnTo>
                  <a:lnTo>
                    <a:pt x="24050" y="280536"/>
                  </a:lnTo>
                  <a:lnTo>
                    <a:pt x="20181" y="228825"/>
                  </a:lnTo>
                  <a:lnTo>
                    <a:pt x="19985" y="215721"/>
                  </a:lnTo>
                  <a:lnTo>
                    <a:pt x="23363" y="205815"/>
                  </a:lnTo>
                  <a:lnTo>
                    <a:pt x="36477" y="191689"/>
                  </a:lnTo>
                  <a:lnTo>
                    <a:pt x="44887" y="188624"/>
                  </a:lnTo>
                  <a:lnTo>
                    <a:pt x="63590" y="188338"/>
                  </a:lnTo>
                  <a:lnTo>
                    <a:pt x="93851" y="200343"/>
                  </a:lnTo>
                  <a:lnTo>
                    <a:pt x="119454" y="224308"/>
                  </a:lnTo>
                  <a:lnTo>
                    <a:pt x="136269" y="259224"/>
                  </a:lnTo>
                  <a:lnTo>
                    <a:pt x="138519" y="282497"/>
                  </a:lnTo>
                  <a:lnTo>
                    <a:pt x="13540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32773" y="1126549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27834" y="1010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91005" y="1106437"/>
              <a:ext cx="136872" cy="167512"/>
            </a:xfrm>
            <a:custGeom>
              <a:avLst/>
              <a:gdLst/>
              <a:ahLst/>
              <a:cxnLst/>
              <a:rect l="0" t="0" r="0" b="0"/>
              <a:pathLst>
                <a:path w="136872" h="167512">
                  <a:moveTo>
                    <a:pt x="0" y="30640"/>
                  </a:moveTo>
                  <a:lnTo>
                    <a:pt x="14654" y="89257"/>
                  </a:lnTo>
                  <a:lnTo>
                    <a:pt x="25858" y="128007"/>
                  </a:lnTo>
                  <a:lnTo>
                    <a:pt x="16331" y="100524"/>
                  </a:lnTo>
                  <a:lnTo>
                    <a:pt x="12845" y="47001"/>
                  </a:lnTo>
                  <a:lnTo>
                    <a:pt x="16627" y="22704"/>
                  </a:lnTo>
                  <a:lnTo>
                    <a:pt x="21613" y="13651"/>
                  </a:lnTo>
                  <a:lnTo>
                    <a:pt x="36512" y="473"/>
                  </a:lnTo>
                  <a:lnTo>
                    <a:pt x="45399" y="0"/>
                  </a:lnTo>
                  <a:lnTo>
                    <a:pt x="64631" y="8834"/>
                  </a:lnTo>
                  <a:lnTo>
                    <a:pt x="89600" y="27948"/>
                  </a:lnTo>
                  <a:lnTo>
                    <a:pt x="101433" y="47771"/>
                  </a:lnTo>
                  <a:lnTo>
                    <a:pt x="122325" y="103823"/>
                  </a:lnTo>
                  <a:lnTo>
                    <a:pt x="133651" y="143232"/>
                  </a:lnTo>
                  <a:lnTo>
                    <a:pt x="136871" y="167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573282" y="968621"/>
              <a:ext cx="23519" cy="294799"/>
            </a:xfrm>
            <a:custGeom>
              <a:avLst/>
              <a:gdLst/>
              <a:ahLst/>
              <a:cxnLst/>
              <a:rect l="0" t="0" r="0" b="0"/>
              <a:pathLst>
                <a:path w="23519" h="294799">
                  <a:moveTo>
                    <a:pt x="7236" y="0"/>
                  </a:moveTo>
                  <a:lnTo>
                    <a:pt x="0" y="28726"/>
                  </a:lnTo>
                  <a:lnTo>
                    <a:pt x="478" y="92112"/>
                  </a:lnTo>
                  <a:lnTo>
                    <a:pt x="5234" y="139207"/>
                  </a:lnTo>
                  <a:lnTo>
                    <a:pt x="12430" y="201933"/>
                  </a:lnTo>
                  <a:lnTo>
                    <a:pt x="17881" y="258214"/>
                  </a:lnTo>
                  <a:lnTo>
                    <a:pt x="23518" y="288638"/>
                  </a:lnTo>
                  <a:lnTo>
                    <a:pt x="22770" y="291861"/>
                  </a:lnTo>
                  <a:lnTo>
                    <a:pt x="1776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03699" y="1063378"/>
              <a:ext cx="166333" cy="210571"/>
            </a:xfrm>
            <a:custGeom>
              <a:avLst/>
              <a:gdLst/>
              <a:ahLst/>
              <a:cxnLst/>
              <a:rect l="0" t="0" r="0" b="0"/>
              <a:pathLst>
                <a:path w="166333" h="210571">
                  <a:moveTo>
                    <a:pt x="103161" y="0"/>
                  </a:moveTo>
                  <a:lnTo>
                    <a:pt x="45596" y="56395"/>
                  </a:lnTo>
                  <a:lnTo>
                    <a:pt x="2817" y="91279"/>
                  </a:lnTo>
                  <a:lnTo>
                    <a:pt x="0" y="99457"/>
                  </a:lnTo>
                  <a:lnTo>
                    <a:pt x="3109" y="117902"/>
                  </a:lnTo>
                  <a:lnTo>
                    <a:pt x="8384" y="125395"/>
                  </a:lnTo>
                  <a:lnTo>
                    <a:pt x="23603" y="136839"/>
                  </a:lnTo>
                  <a:lnTo>
                    <a:pt x="75310" y="160581"/>
                  </a:lnTo>
                  <a:lnTo>
                    <a:pt x="138747" y="192202"/>
                  </a:lnTo>
                  <a:lnTo>
                    <a:pt x="166332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043772" y="937036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4939" y="16767"/>
                  </a:lnTo>
                  <a:lnTo>
                    <a:pt x="8983" y="78565"/>
                  </a:lnTo>
                  <a:lnTo>
                    <a:pt x="10071" y="127783"/>
                  </a:lnTo>
                  <a:lnTo>
                    <a:pt x="10392" y="182531"/>
                  </a:lnTo>
                  <a:lnTo>
                    <a:pt x="10488" y="243206"/>
                  </a:lnTo>
                  <a:lnTo>
                    <a:pt x="10516" y="299398"/>
                  </a:lnTo>
                  <a:lnTo>
                    <a:pt x="4937" y="36030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195366" y="987349"/>
              <a:ext cx="153733" cy="351303"/>
            </a:xfrm>
            <a:custGeom>
              <a:avLst/>
              <a:gdLst/>
              <a:ahLst/>
              <a:cxnLst/>
              <a:rect l="0" t="0" r="0" b="0"/>
              <a:pathLst>
                <a:path w="153733" h="351303">
                  <a:moveTo>
                    <a:pt x="153732" y="54972"/>
                  </a:moveTo>
                  <a:lnTo>
                    <a:pt x="111070" y="110631"/>
                  </a:lnTo>
                  <a:lnTo>
                    <a:pt x="72576" y="171050"/>
                  </a:lnTo>
                  <a:lnTo>
                    <a:pt x="43955" y="224632"/>
                  </a:lnTo>
                  <a:lnTo>
                    <a:pt x="25929" y="263429"/>
                  </a:lnTo>
                  <a:lnTo>
                    <a:pt x="20718" y="303390"/>
                  </a:lnTo>
                  <a:lnTo>
                    <a:pt x="23645" y="326817"/>
                  </a:lnTo>
                  <a:lnTo>
                    <a:pt x="28403" y="335638"/>
                  </a:lnTo>
                  <a:lnTo>
                    <a:pt x="43048" y="348558"/>
                  </a:lnTo>
                  <a:lnTo>
                    <a:pt x="51867" y="351302"/>
                  </a:lnTo>
                  <a:lnTo>
                    <a:pt x="71024" y="351230"/>
                  </a:lnTo>
                  <a:lnTo>
                    <a:pt x="101540" y="339024"/>
                  </a:lnTo>
                  <a:lnTo>
                    <a:pt x="116108" y="323937"/>
                  </a:lnTo>
                  <a:lnTo>
                    <a:pt x="130887" y="292593"/>
                  </a:lnTo>
                  <a:lnTo>
                    <a:pt x="136559" y="265866"/>
                  </a:lnTo>
                  <a:lnTo>
                    <a:pt x="135182" y="234490"/>
                  </a:lnTo>
                  <a:lnTo>
                    <a:pt x="127550" y="210407"/>
                  </a:lnTo>
                  <a:lnTo>
                    <a:pt x="103587" y="175882"/>
                  </a:lnTo>
                  <a:lnTo>
                    <a:pt x="45854" y="125255"/>
                  </a:lnTo>
                  <a:lnTo>
                    <a:pt x="9964" y="90079"/>
                  </a:lnTo>
                  <a:lnTo>
                    <a:pt x="2097" y="69795"/>
                  </a:lnTo>
                  <a:lnTo>
                    <a:pt x="0" y="57835"/>
                  </a:lnTo>
                  <a:lnTo>
                    <a:pt x="3908" y="35187"/>
                  </a:lnTo>
                  <a:lnTo>
                    <a:pt x="8227" y="24235"/>
                  </a:lnTo>
                  <a:lnTo>
                    <a:pt x="22382" y="8946"/>
                  </a:lnTo>
                  <a:lnTo>
                    <a:pt x="31071" y="3231"/>
                  </a:lnTo>
                  <a:lnTo>
                    <a:pt x="56322" y="0"/>
                  </a:lnTo>
                  <a:lnTo>
                    <a:pt x="84703" y="3634"/>
                  </a:lnTo>
                  <a:lnTo>
                    <a:pt x="119241" y="18834"/>
                  </a:lnTo>
                  <a:lnTo>
                    <a:pt x="136844" y="31501"/>
                  </a:lnTo>
                  <a:lnTo>
                    <a:pt x="146226" y="51170"/>
                  </a:lnTo>
                  <a:lnTo>
                    <a:pt x="153732" y="97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578225" y="1186624"/>
              <a:ext cx="169038" cy="368395"/>
            </a:xfrm>
            <a:custGeom>
              <a:avLst/>
              <a:gdLst/>
              <a:ahLst/>
              <a:cxnLst/>
              <a:rect l="0" t="0" r="0" b="0"/>
              <a:pathLst>
                <a:path w="169038" h="368395">
                  <a:moveTo>
                    <a:pt x="160428" y="129438"/>
                  </a:moveTo>
                  <a:lnTo>
                    <a:pt x="131747" y="66010"/>
                  </a:lnTo>
                  <a:lnTo>
                    <a:pt x="112415" y="35775"/>
                  </a:lnTo>
                  <a:lnTo>
                    <a:pt x="84981" y="12649"/>
                  </a:lnTo>
                  <a:lnTo>
                    <a:pt x="64894" y="2272"/>
                  </a:lnTo>
                  <a:lnTo>
                    <a:pt x="44269" y="0"/>
                  </a:lnTo>
                  <a:lnTo>
                    <a:pt x="33856" y="1032"/>
                  </a:lnTo>
                  <a:lnTo>
                    <a:pt x="25743" y="5229"/>
                  </a:lnTo>
                  <a:lnTo>
                    <a:pt x="13611" y="19252"/>
                  </a:lnTo>
                  <a:lnTo>
                    <a:pt x="203" y="46877"/>
                  </a:lnTo>
                  <a:lnTo>
                    <a:pt x="0" y="88468"/>
                  </a:lnTo>
                  <a:lnTo>
                    <a:pt x="12938" y="126657"/>
                  </a:lnTo>
                  <a:lnTo>
                    <a:pt x="37179" y="154610"/>
                  </a:lnTo>
                  <a:lnTo>
                    <a:pt x="59637" y="164022"/>
                  </a:lnTo>
                  <a:lnTo>
                    <a:pt x="72177" y="166532"/>
                  </a:lnTo>
                  <a:lnTo>
                    <a:pt x="92349" y="163082"/>
                  </a:lnTo>
                  <a:lnTo>
                    <a:pt x="116859" y="147985"/>
                  </a:lnTo>
                  <a:lnTo>
                    <a:pt x="130535" y="134172"/>
                  </a:lnTo>
                  <a:lnTo>
                    <a:pt x="140514" y="116334"/>
                  </a:lnTo>
                  <a:lnTo>
                    <a:pt x="143642" y="116022"/>
                  </a:lnTo>
                  <a:lnTo>
                    <a:pt x="147118" y="131274"/>
                  </a:lnTo>
                  <a:lnTo>
                    <a:pt x="150519" y="181490"/>
                  </a:lnTo>
                  <a:lnTo>
                    <a:pt x="161244" y="243401"/>
                  </a:lnTo>
                  <a:lnTo>
                    <a:pt x="169037" y="306627"/>
                  </a:lnTo>
                  <a:lnTo>
                    <a:pt x="163864" y="331411"/>
                  </a:lnTo>
                  <a:lnTo>
                    <a:pt x="159209" y="341296"/>
                  </a:lnTo>
                  <a:lnTo>
                    <a:pt x="144678" y="355398"/>
                  </a:lnTo>
                  <a:lnTo>
                    <a:pt x="135890" y="360796"/>
                  </a:lnTo>
                  <a:lnTo>
                    <a:pt x="95575" y="368394"/>
                  </a:lnTo>
                  <a:lnTo>
                    <a:pt x="38370" y="362839"/>
                  </a:lnTo>
                  <a:lnTo>
                    <a:pt x="13028" y="361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773083" y="1221305"/>
              <a:ext cx="119110" cy="183029"/>
            </a:xfrm>
            <a:custGeom>
              <a:avLst/>
              <a:gdLst/>
              <a:ahLst/>
              <a:cxnLst/>
              <a:rect l="0" t="0" r="0" b="0"/>
              <a:pathLst>
                <a:path w="119110" h="183029">
                  <a:moveTo>
                    <a:pt x="70855" y="0"/>
                  </a:moveTo>
                  <a:lnTo>
                    <a:pt x="48498" y="5589"/>
                  </a:lnTo>
                  <a:lnTo>
                    <a:pt x="31282" y="17692"/>
                  </a:lnTo>
                  <a:lnTo>
                    <a:pt x="17002" y="34769"/>
                  </a:lnTo>
                  <a:lnTo>
                    <a:pt x="6756" y="54058"/>
                  </a:lnTo>
                  <a:lnTo>
                    <a:pt x="0" y="95826"/>
                  </a:lnTo>
                  <a:lnTo>
                    <a:pt x="3587" y="134068"/>
                  </a:lnTo>
                  <a:lnTo>
                    <a:pt x="17648" y="167626"/>
                  </a:lnTo>
                  <a:lnTo>
                    <a:pt x="26025" y="174922"/>
                  </a:lnTo>
                  <a:lnTo>
                    <a:pt x="47811" y="183028"/>
                  </a:lnTo>
                  <a:lnTo>
                    <a:pt x="69971" y="180392"/>
                  </a:lnTo>
                  <a:lnTo>
                    <a:pt x="90349" y="170251"/>
                  </a:lnTo>
                  <a:lnTo>
                    <a:pt x="107205" y="154046"/>
                  </a:lnTo>
                  <a:lnTo>
                    <a:pt x="116256" y="132026"/>
                  </a:lnTo>
                  <a:lnTo>
                    <a:pt x="119109" y="107811"/>
                  </a:lnTo>
                  <a:lnTo>
                    <a:pt x="116478" y="85351"/>
                  </a:lnTo>
                  <a:lnTo>
                    <a:pt x="108289" y="66790"/>
                  </a:lnTo>
                  <a:lnTo>
                    <a:pt x="96851" y="51911"/>
                  </a:lnTo>
                  <a:lnTo>
                    <a:pt x="70855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886052" y="1181994"/>
              <a:ext cx="168456" cy="182252"/>
            </a:xfrm>
            <a:custGeom>
              <a:avLst/>
              <a:gdLst/>
              <a:ahLst/>
              <a:cxnLst/>
              <a:rect l="0" t="0" r="0" b="0"/>
              <a:pathLst>
                <a:path w="168456" h="182252">
                  <a:moveTo>
                    <a:pt x="0" y="81425"/>
                  </a:moveTo>
                  <a:lnTo>
                    <a:pt x="37478" y="89758"/>
                  </a:lnTo>
                  <a:lnTo>
                    <a:pt x="72325" y="88184"/>
                  </a:lnTo>
                  <a:lnTo>
                    <a:pt x="94146" y="82089"/>
                  </a:lnTo>
                  <a:lnTo>
                    <a:pt x="115542" y="71582"/>
                  </a:lnTo>
                  <a:lnTo>
                    <a:pt x="130510" y="55993"/>
                  </a:lnTo>
                  <a:lnTo>
                    <a:pt x="136140" y="46923"/>
                  </a:lnTo>
                  <a:lnTo>
                    <a:pt x="137553" y="38537"/>
                  </a:lnTo>
                  <a:lnTo>
                    <a:pt x="136156" y="30606"/>
                  </a:lnTo>
                  <a:lnTo>
                    <a:pt x="132885" y="22979"/>
                  </a:lnTo>
                  <a:lnTo>
                    <a:pt x="119891" y="11386"/>
                  </a:lnTo>
                  <a:lnTo>
                    <a:pt x="101248" y="3503"/>
                  </a:lnTo>
                  <a:lnTo>
                    <a:pt x="77364" y="0"/>
                  </a:lnTo>
                  <a:lnTo>
                    <a:pt x="57391" y="4682"/>
                  </a:lnTo>
                  <a:lnTo>
                    <a:pt x="48789" y="9206"/>
                  </a:lnTo>
                  <a:lnTo>
                    <a:pt x="36111" y="23591"/>
                  </a:lnTo>
                  <a:lnTo>
                    <a:pt x="18441" y="67012"/>
                  </a:lnTo>
                  <a:lnTo>
                    <a:pt x="18462" y="106920"/>
                  </a:lnTo>
                  <a:lnTo>
                    <a:pt x="31467" y="142792"/>
                  </a:lnTo>
                  <a:lnTo>
                    <a:pt x="55727" y="170058"/>
                  </a:lnTo>
                  <a:lnTo>
                    <a:pt x="78189" y="179309"/>
                  </a:lnTo>
                  <a:lnTo>
                    <a:pt x="102600" y="182251"/>
                  </a:lnTo>
                  <a:lnTo>
                    <a:pt x="143749" y="177727"/>
                  </a:lnTo>
                  <a:lnTo>
                    <a:pt x="168455" y="176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102775" y="1165890"/>
              <a:ext cx="130783" cy="197852"/>
            </a:xfrm>
            <a:custGeom>
              <a:avLst/>
              <a:gdLst/>
              <a:ahLst/>
              <a:cxnLst/>
              <a:rect l="0" t="0" r="0" b="0"/>
              <a:pathLst>
                <a:path w="130783" h="197852">
                  <a:moveTo>
                    <a:pt x="109660" y="13301"/>
                  </a:moveTo>
                  <a:lnTo>
                    <a:pt x="98481" y="2123"/>
                  </a:lnTo>
                  <a:lnTo>
                    <a:pt x="91679" y="0"/>
                  </a:lnTo>
                  <a:lnTo>
                    <a:pt x="65338" y="2601"/>
                  </a:lnTo>
                  <a:lnTo>
                    <a:pt x="24996" y="17080"/>
                  </a:lnTo>
                  <a:lnTo>
                    <a:pt x="14613" y="22839"/>
                  </a:lnTo>
                  <a:lnTo>
                    <a:pt x="7691" y="31358"/>
                  </a:lnTo>
                  <a:lnTo>
                    <a:pt x="0" y="53302"/>
                  </a:lnTo>
                  <a:lnTo>
                    <a:pt x="288" y="63365"/>
                  </a:lnTo>
                  <a:lnTo>
                    <a:pt x="6848" y="80785"/>
                  </a:lnTo>
                  <a:lnTo>
                    <a:pt x="20682" y="93207"/>
                  </a:lnTo>
                  <a:lnTo>
                    <a:pt x="39699" y="101458"/>
                  </a:lnTo>
                  <a:lnTo>
                    <a:pt x="98006" y="112778"/>
                  </a:lnTo>
                  <a:lnTo>
                    <a:pt x="124795" y="128044"/>
                  </a:lnTo>
                  <a:lnTo>
                    <a:pt x="129108" y="136589"/>
                  </a:lnTo>
                  <a:lnTo>
                    <a:pt x="130782" y="158563"/>
                  </a:lnTo>
                  <a:lnTo>
                    <a:pt x="124507" y="177688"/>
                  </a:lnTo>
                  <a:lnTo>
                    <a:pt x="119558" y="186063"/>
                  </a:lnTo>
                  <a:lnTo>
                    <a:pt x="111579" y="191647"/>
                  </a:lnTo>
                  <a:lnTo>
                    <a:pt x="90236" y="197851"/>
                  </a:lnTo>
                  <a:lnTo>
                    <a:pt x="51912" y="195754"/>
                  </a:lnTo>
                  <a:lnTo>
                    <a:pt x="4375" y="181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477111" y="1221305"/>
              <a:ext cx="19594" cy="178986"/>
            </a:xfrm>
            <a:custGeom>
              <a:avLst/>
              <a:gdLst/>
              <a:ahLst/>
              <a:cxnLst/>
              <a:rect l="0" t="0" r="0" b="0"/>
              <a:pathLst>
                <a:path w="19594" h="178986">
                  <a:moveTo>
                    <a:pt x="9065" y="0"/>
                  </a:moveTo>
                  <a:lnTo>
                    <a:pt x="0" y="58617"/>
                  </a:lnTo>
                  <a:lnTo>
                    <a:pt x="7063" y="118334"/>
                  </a:lnTo>
                  <a:lnTo>
                    <a:pt x="11591" y="152435"/>
                  </a:lnTo>
                  <a:lnTo>
                    <a:pt x="19593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475647" y="11265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549347" y="1260586"/>
              <a:ext cx="157928" cy="171290"/>
            </a:xfrm>
            <a:custGeom>
              <a:avLst/>
              <a:gdLst/>
              <a:ahLst/>
              <a:cxnLst/>
              <a:rect l="0" t="0" r="0" b="0"/>
              <a:pathLst>
                <a:path w="157928" h="171290">
                  <a:moveTo>
                    <a:pt x="0" y="23890"/>
                  </a:moveTo>
                  <a:lnTo>
                    <a:pt x="9065" y="82507"/>
                  </a:lnTo>
                  <a:lnTo>
                    <a:pt x="9070" y="128492"/>
                  </a:lnTo>
                  <a:lnTo>
                    <a:pt x="7216" y="128720"/>
                  </a:lnTo>
                  <a:lnTo>
                    <a:pt x="4811" y="125362"/>
                  </a:lnTo>
                  <a:lnTo>
                    <a:pt x="633" y="65387"/>
                  </a:lnTo>
                  <a:lnTo>
                    <a:pt x="2621" y="39993"/>
                  </a:lnTo>
                  <a:lnTo>
                    <a:pt x="11303" y="20909"/>
                  </a:lnTo>
                  <a:lnTo>
                    <a:pt x="26080" y="7747"/>
                  </a:lnTo>
                  <a:lnTo>
                    <a:pt x="34934" y="2600"/>
                  </a:lnTo>
                  <a:lnTo>
                    <a:pt x="54131" y="0"/>
                  </a:lnTo>
                  <a:lnTo>
                    <a:pt x="73192" y="3914"/>
                  </a:lnTo>
                  <a:lnTo>
                    <a:pt x="89461" y="13452"/>
                  </a:lnTo>
                  <a:lnTo>
                    <a:pt x="111774" y="37565"/>
                  </a:lnTo>
                  <a:lnTo>
                    <a:pt x="139718" y="97866"/>
                  </a:lnTo>
                  <a:lnTo>
                    <a:pt x="154721" y="147149"/>
                  </a:lnTo>
                  <a:lnTo>
                    <a:pt x="157927" y="171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696746" y="1052849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3120" y="48931"/>
                  </a:lnTo>
                  <a:lnTo>
                    <a:pt x="8333" y="99896"/>
                  </a:lnTo>
                  <a:lnTo>
                    <a:pt x="12998" y="159451"/>
                  </a:lnTo>
                  <a:lnTo>
                    <a:pt x="18670" y="218430"/>
                  </a:lnTo>
                  <a:lnTo>
                    <a:pt x="23469" y="269831"/>
                  </a:lnTo>
                  <a:lnTo>
                    <a:pt x="29181" y="311577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612518" y="1189720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36293" y="3119"/>
                  </a:lnTo>
                  <a:lnTo>
                    <a:pt x="82982" y="17958"/>
                  </a:lnTo>
                  <a:lnTo>
                    <a:pt x="33766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820654" y="1262870"/>
              <a:ext cx="146415" cy="161506"/>
            </a:xfrm>
            <a:custGeom>
              <a:avLst/>
              <a:gdLst/>
              <a:ahLst/>
              <a:cxnLst/>
              <a:rect l="0" t="0" r="0" b="0"/>
              <a:pathLst>
                <a:path w="146415" h="161506">
                  <a:moveTo>
                    <a:pt x="86662" y="21606"/>
                  </a:moveTo>
                  <a:lnTo>
                    <a:pt x="81073" y="4839"/>
                  </a:lnTo>
                  <a:lnTo>
                    <a:pt x="74747" y="1069"/>
                  </a:lnTo>
                  <a:lnTo>
                    <a:pt x="55240" y="0"/>
                  </a:lnTo>
                  <a:lnTo>
                    <a:pt x="23539" y="11565"/>
                  </a:lnTo>
                  <a:lnTo>
                    <a:pt x="8695" y="29622"/>
                  </a:lnTo>
                  <a:lnTo>
                    <a:pt x="3099" y="40988"/>
                  </a:lnTo>
                  <a:lnTo>
                    <a:pt x="0" y="66095"/>
                  </a:lnTo>
                  <a:lnTo>
                    <a:pt x="7542" y="114752"/>
                  </a:lnTo>
                  <a:lnTo>
                    <a:pt x="22535" y="141882"/>
                  </a:lnTo>
                  <a:lnTo>
                    <a:pt x="38274" y="154221"/>
                  </a:lnTo>
                  <a:lnTo>
                    <a:pt x="47384" y="159149"/>
                  </a:lnTo>
                  <a:lnTo>
                    <a:pt x="69985" y="161505"/>
                  </a:lnTo>
                  <a:lnTo>
                    <a:pt x="94458" y="157483"/>
                  </a:lnTo>
                  <a:lnTo>
                    <a:pt x="117033" y="147896"/>
                  </a:lnTo>
                  <a:lnTo>
                    <a:pt x="132526" y="132717"/>
                  </a:lnTo>
                  <a:lnTo>
                    <a:pt x="138294" y="123756"/>
                  </a:lnTo>
                  <a:lnTo>
                    <a:pt x="146414" y="88788"/>
                  </a:lnTo>
                  <a:lnTo>
                    <a:pt x="143230" y="54380"/>
                  </a:lnTo>
                  <a:lnTo>
                    <a:pt x="138412" y="45795"/>
                  </a:lnTo>
                  <a:lnTo>
                    <a:pt x="123701" y="33137"/>
                  </a:lnTo>
                  <a:lnTo>
                    <a:pt x="108583" y="2673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27544" y="1547689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5683" y="164567"/>
                  </a:lnTo>
                  <a:lnTo>
                    <a:pt x="27231" y="225443"/>
                  </a:lnTo>
                  <a:lnTo>
                    <a:pt x="30726" y="283741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48518" y="1568746"/>
              <a:ext cx="155637" cy="248978"/>
            </a:xfrm>
            <a:custGeom>
              <a:avLst/>
              <a:gdLst/>
              <a:ahLst/>
              <a:cxnLst/>
              <a:rect l="0" t="0" r="0" b="0"/>
              <a:pathLst>
                <a:path w="155637" h="248978">
                  <a:moveTo>
                    <a:pt x="121181" y="0"/>
                  </a:moveTo>
                  <a:lnTo>
                    <a:pt x="66137" y="16788"/>
                  </a:lnTo>
                  <a:lnTo>
                    <a:pt x="30522" y="22132"/>
                  </a:lnTo>
                  <a:lnTo>
                    <a:pt x="12258" y="31673"/>
                  </a:lnTo>
                  <a:lnTo>
                    <a:pt x="6451" y="41002"/>
                  </a:lnTo>
                  <a:lnTo>
                    <a:pt x="0" y="66966"/>
                  </a:lnTo>
                  <a:lnTo>
                    <a:pt x="3852" y="128575"/>
                  </a:lnTo>
                  <a:lnTo>
                    <a:pt x="4357" y="141868"/>
                  </a:lnTo>
                  <a:lnTo>
                    <a:pt x="7034" y="148391"/>
                  </a:lnTo>
                  <a:lnTo>
                    <a:pt x="11158" y="150400"/>
                  </a:lnTo>
                  <a:lnTo>
                    <a:pt x="16247" y="149399"/>
                  </a:lnTo>
                  <a:lnTo>
                    <a:pt x="43565" y="133323"/>
                  </a:lnTo>
                  <a:lnTo>
                    <a:pt x="66018" y="129444"/>
                  </a:lnTo>
                  <a:lnTo>
                    <a:pt x="104967" y="132850"/>
                  </a:lnTo>
                  <a:lnTo>
                    <a:pt x="126063" y="144442"/>
                  </a:lnTo>
                  <a:lnTo>
                    <a:pt x="142068" y="161292"/>
                  </a:lnTo>
                  <a:lnTo>
                    <a:pt x="153081" y="180480"/>
                  </a:lnTo>
                  <a:lnTo>
                    <a:pt x="155636" y="203825"/>
                  </a:lnTo>
                  <a:lnTo>
                    <a:pt x="154680" y="216602"/>
                  </a:lnTo>
                  <a:lnTo>
                    <a:pt x="149362" y="226289"/>
                  </a:lnTo>
                  <a:lnTo>
                    <a:pt x="130977" y="240173"/>
                  </a:lnTo>
                  <a:lnTo>
                    <a:pt x="94317" y="248977"/>
                  </a:lnTo>
                  <a:lnTo>
                    <a:pt x="59409" y="245996"/>
                  </a:lnTo>
                  <a:lnTo>
                    <a:pt x="2642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74984" y="1605704"/>
              <a:ext cx="144996" cy="236784"/>
            </a:xfrm>
            <a:custGeom>
              <a:avLst/>
              <a:gdLst/>
              <a:ahLst/>
              <a:cxnLst/>
              <a:rect l="0" t="0" r="0" b="0"/>
              <a:pathLst>
                <a:path w="144996" h="236784">
                  <a:moveTo>
                    <a:pt x="0" y="15684"/>
                  </a:moveTo>
                  <a:lnTo>
                    <a:pt x="58617" y="10095"/>
                  </a:lnTo>
                  <a:lnTo>
                    <a:pt x="111621" y="4961"/>
                  </a:lnTo>
                  <a:lnTo>
                    <a:pt x="135007" y="0"/>
                  </a:lnTo>
                  <a:lnTo>
                    <a:pt x="141477" y="1719"/>
                  </a:lnTo>
                  <a:lnTo>
                    <a:pt x="144621" y="6374"/>
                  </a:lnTo>
                  <a:lnTo>
                    <a:pt x="144995" y="20905"/>
                  </a:lnTo>
                  <a:lnTo>
                    <a:pt x="137458" y="48817"/>
                  </a:lnTo>
                  <a:lnTo>
                    <a:pt x="102381" y="110576"/>
                  </a:lnTo>
                  <a:lnTo>
                    <a:pt x="77570" y="173624"/>
                  </a:lnTo>
                  <a:lnTo>
                    <a:pt x="52643" y="236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47992" y="1528827"/>
              <a:ext cx="113810" cy="187319"/>
            </a:xfrm>
            <a:custGeom>
              <a:avLst/>
              <a:gdLst/>
              <a:ahLst/>
              <a:cxnLst/>
              <a:rect l="0" t="0" r="0" b="0"/>
              <a:pathLst>
                <a:path w="113810" h="187319">
                  <a:moveTo>
                    <a:pt x="733" y="8333"/>
                  </a:moveTo>
                  <a:lnTo>
                    <a:pt x="38212" y="0"/>
                  </a:lnTo>
                  <a:lnTo>
                    <a:pt x="73059" y="1575"/>
                  </a:lnTo>
                  <a:lnTo>
                    <a:pt x="84046" y="3828"/>
                  </a:lnTo>
                  <a:lnTo>
                    <a:pt x="102491" y="15689"/>
                  </a:lnTo>
                  <a:lnTo>
                    <a:pt x="110686" y="23766"/>
                  </a:lnTo>
                  <a:lnTo>
                    <a:pt x="113809" y="31490"/>
                  </a:lnTo>
                  <a:lnTo>
                    <a:pt x="113552" y="38979"/>
                  </a:lnTo>
                  <a:lnTo>
                    <a:pt x="111041" y="46311"/>
                  </a:lnTo>
                  <a:lnTo>
                    <a:pt x="95773" y="60697"/>
                  </a:lnTo>
                  <a:lnTo>
                    <a:pt x="32344" y="94732"/>
                  </a:lnTo>
                  <a:lnTo>
                    <a:pt x="13612" y="108734"/>
                  </a:lnTo>
                  <a:lnTo>
                    <a:pt x="1388" y="126655"/>
                  </a:lnTo>
                  <a:lnTo>
                    <a:pt x="0" y="135178"/>
                  </a:lnTo>
                  <a:lnTo>
                    <a:pt x="1414" y="143199"/>
                  </a:lnTo>
                  <a:lnTo>
                    <a:pt x="9224" y="158351"/>
                  </a:lnTo>
                  <a:lnTo>
                    <a:pt x="25606" y="177695"/>
                  </a:lnTo>
                  <a:lnTo>
                    <a:pt x="42847" y="187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69782" y="184248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6971062" y="1442404"/>
            <a:ext cx="2491576" cy="575858"/>
            <a:chOff x="6971062" y="1442404"/>
            <a:chExt cx="2491576" cy="575858"/>
          </a:xfrm>
        </p:grpSpPr>
        <p:sp>
          <p:nvSpPr>
            <p:cNvPr id="75" name="Freeform 74"/>
            <p:cNvSpPr/>
            <p:nvPr/>
          </p:nvSpPr>
          <p:spPr>
            <a:xfrm>
              <a:off x="6971062" y="1442404"/>
              <a:ext cx="146203" cy="421141"/>
            </a:xfrm>
            <a:custGeom>
              <a:avLst/>
              <a:gdLst/>
              <a:ahLst/>
              <a:cxnLst/>
              <a:rect l="0" t="0" r="0" b="0"/>
              <a:pathLst>
                <a:path w="146203" h="421141">
                  <a:moveTo>
                    <a:pt x="146202" y="0"/>
                  </a:moveTo>
                  <a:lnTo>
                    <a:pt x="122156" y="9575"/>
                  </a:lnTo>
                  <a:lnTo>
                    <a:pt x="100733" y="27533"/>
                  </a:lnTo>
                  <a:lnTo>
                    <a:pt x="51455" y="89922"/>
                  </a:lnTo>
                  <a:lnTo>
                    <a:pt x="17522" y="147932"/>
                  </a:lnTo>
                  <a:lnTo>
                    <a:pt x="4869" y="187201"/>
                  </a:lnTo>
                  <a:lnTo>
                    <a:pt x="0" y="242392"/>
                  </a:lnTo>
                  <a:lnTo>
                    <a:pt x="2277" y="281220"/>
                  </a:lnTo>
                  <a:lnTo>
                    <a:pt x="13481" y="314951"/>
                  </a:lnTo>
                  <a:lnTo>
                    <a:pt x="46143" y="367208"/>
                  </a:lnTo>
                  <a:lnTo>
                    <a:pt x="94248" y="406470"/>
                  </a:lnTo>
                  <a:lnTo>
                    <a:pt x="111803" y="414620"/>
                  </a:lnTo>
                  <a:lnTo>
                    <a:pt x="13567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60993" y="1537160"/>
              <a:ext cx="145785" cy="274173"/>
            </a:xfrm>
            <a:custGeom>
              <a:avLst/>
              <a:gdLst/>
              <a:ahLst/>
              <a:cxnLst/>
              <a:rect l="0" t="0" r="0" b="0"/>
              <a:pathLst>
                <a:path w="145785" h="274173">
                  <a:moveTo>
                    <a:pt x="40499" y="0"/>
                  </a:moveTo>
                  <a:lnTo>
                    <a:pt x="26028" y="34792"/>
                  </a:lnTo>
                  <a:lnTo>
                    <a:pt x="17623" y="93657"/>
                  </a:lnTo>
                  <a:lnTo>
                    <a:pt x="10634" y="156281"/>
                  </a:lnTo>
                  <a:lnTo>
                    <a:pt x="2017" y="216570"/>
                  </a:lnTo>
                  <a:lnTo>
                    <a:pt x="0" y="245212"/>
                  </a:lnTo>
                  <a:lnTo>
                    <a:pt x="2971" y="255892"/>
                  </a:lnTo>
                  <a:lnTo>
                    <a:pt x="8461" y="264181"/>
                  </a:lnTo>
                  <a:lnTo>
                    <a:pt x="15631" y="270877"/>
                  </a:lnTo>
                  <a:lnTo>
                    <a:pt x="23921" y="274172"/>
                  </a:lnTo>
                  <a:lnTo>
                    <a:pt x="78263" y="274029"/>
                  </a:lnTo>
                  <a:lnTo>
                    <a:pt x="128444" y="265446"/>
                  </a:lnTo>
                  <a:lnTo>
                    <a:pt x="145784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69907" y="1674031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39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33077" y="154768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9065"/>
                  </a:lnTo>
                  <a:lnTo>
                    <a:pt x="18792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35421" y="1504504"/>
              <a:ext cx="108227" cy="327703"/>
            </a:xfrm>
            <a:custGeom>
              <a:avLst/>
              <a:gdLst/>
              <a:ahLst/>
              <a:cxnLst/>
              <a:rect l="0" t="0" r="0" b="0"/>
              <a:pathLst>
                <a:path w="108227" h="327703">
                  <a:moveTo>
                    <a:pt x="108226" y="274812"/>
                  </a:moveTo>
                  <a:lnTo>
                    <a:pt x="98651" y="250765"/>
                  </a:lnTo>
                  <a:lnTo>
                    <a:pt x="87983" y="236438"/>
                  </a:lnTo>
                  <a:lnTo>
                    <a:pt x="79523" y="232852"/>
                  </a:lnTo>
                  <a:lnTo>
                    <a:pt x="57645" y="231986"/>
                  </a:lnTo>
                  <a:lnTo>
                    <a:pt x="38563" y="238621"/>
                  </a:lnTo>
                  <a:lnTo>
                    <a:pt x="30199" y="243665"/>
                  </a:lnTo>
                  <a:lnTo>
                    <a:pt x="17785" y="258629"/>
                  </a:lnTo>
                  <a:lnTo>
                    <a:pt x="284" y="296831"/>
                  </a:lnTo>
                  <a:lnTo>
                    <a:pt x="0" y="305869"/>
                  </a:lnTo>
                  <a:lnTo>
                    <a:pt x="5923" y="322150"/>
                  </a:lnTo>
                  <a:lnTo>
                    <a:pt x="11949" y="326258"/>
                  </a:lnTo>
                  <a:lnTo>
                    <a:pt x="28001" y="327702"/>
                  </a:lnTo>
                  <a:lnTo>
                    <a:pt x="43715" y="321325"/>
                  </a:lnTo>
                  <a:lnTo>
                    <a:pt x="51180" y="316349"/>
                  </a:lnTo>
                  <a:lnTo>
                    <a:pt x="62596" y="301462"/>
                  </a:lnTo>
                  <a:lnTo>
                    <a:pt x="83197" y="245869"/>
                  </a:lnTo>
                  <a:lnTo>
                    <a:pt x="101147" y="185343"/>
                  </a:lnTo>
                  <a:lnTo>
                    <a:pt x="105658" y="123345"/>
                  </a:lnTo>
                  <a:lnTo>
                    <a:pt x="96498" y="61705"/>
                  </a:lnTo>
                  <a:lnTo>
                    <a:pt x="83423" y="4729"/>
                  </a:lnTo>
                  <a:lnTo>
                    <a:pt x="79993" y="0"/>
                  </a:lnTo>
                  <a:lnTo>
                    <a:pt x="76535" y="357"/>
                  </a:lnTo>
                  <a:lnTo>
                    <a:pt x="73061" y="4104"/>
                  </a:lnTo>
                  <a:lnTo>
                    <a:pt x="63907" y="56423"/>
                  </a:lnTo>
                  <a:lnTo>
                    <a:pt x="57228" y="115990"/>
                  </a:lnTo>
                  <a:lnTo>
                    <a:pt x="61660" y="166792"/>
                  </a:lnTo>
                  <a:lnTo>
                    <a:pt x="73639" y="226785"/>
                  </a:lnTo>
                  <a:lnTo>
                    <a:pt x="90745" y="284562"/>
                  </a:lnTo>
                  <a:lnTo>
                    <a:pt x="108226" y="316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93627" y="1684559"/>
              <a:ext cx="97420" cy="130157"/>
            </a:xfrm>
            <a:custGeom>
              <a:avLst/>
              <a:gdLst/>
              <a:ahLst/>
              <a:cxnLst/>
              <a:rect l="0" t="0" r="0" b="0"/>
              <a:pathLst>
                <a:path w="97420" h="130157">
                  <a:moveTo>
                    <a:pt x="23720" y="0"/>
                  </a:moveTo>
                  <a:lnTo>
                    <a:pt x="12541" y="11178"/>
                  </a:lnTo>
                  <a:lnTo>
                    <a:pt x="0" y="40487"/>
                  </a:lnTo>
                  <a:lnTo>
                    <a:pt x="55" y="78807"/>
                  </a:lnTo>
                  <a:lnTo>
                    <a:pt x="7480" y="114207"/>
                  </a:lnTo>
                  <a:lnTo>
                    <a:pt x="14063" y="121762"/>
                  </a:lnTo>
                  <a:lnTo>
                    <a:pt x="33856" y="130156"/>
                  </a:lnTo>
                  <a:lnTo>
                    <a:pt x="43346" y="128884"/>
                  </a:lnTo>
                  <a:lnTo>
                    <a:pt x="60128" y="118113"/>
                  </a:lnTo>
                  <a:lnTo>
                    <a:pt x="77141" y="92318"/>
                  </a:lnTo>
                  <a:lnTo>
                    <a:pt x="92201" y="50991"/>
                  </a:lnTo>
                  <a:lnTo>
                    <a:pt x="974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40661" y="1667893"/>
              <a:ext cx="129371" cy="136366"/>
            </a:xfrm>
            <a:custGeom>
              <a:avLst/>
              <a:gdLst/>
              <a:ahLst/>
              <a:cxnLst/>
              <a:rect l="0" t="0" r="0" b="0"/>
              <a:pathLst>
                <a:path w="129371" h="136366">
                  <a:moveTo>
                    <a:pt x="87256" y="27195"/>
                  </a:moveTo>
                  <a:lnTo>
                    <a:pt x="76078" y="10427"/>
                  </a:lnTo>
                  <a:lnTo>
                    <a:pt x="68105" y="5488"/>
                  </a:lnTo>
                  <a:lnTo>
                    <a:pt x="46769" y="0"/>
                  </a:lnTo>
                  <a:lnTo>
                    <a:pt x="36868" y="2046"/>
                  </a:lnTo>
                  <a:lnTo>
                    <a:pt x="19628" y="13678"/>
                  </a:lnTo>
                  <a:lnTo>
                    <a:pt x="2357" y="39957"/>
                  </a:lnTo>
                  <a:lnTo>
                    <a:pt x="0" y="62893"/>
                  </a:lnTo>
                  <a:lnTo>
                    <a:pt x="4021" y="86344"/>
                  </a:lnTo>
                  <a:lnTo>
                    <a:pt x="13608" y="104566"/>
                  </a:lnTo>
                  <a:lnTo>
                    <a:pt x="28787" y="117344"/>
                  </a:lnTo>
                  <a:lnTo>
                    <a:pt x="67128" y="135079"/>
                  </a:lnTo>
                  <a:lnTo>
                    <a:pt x="87669" y="136365"/>
                  </a:lnTo>
                  <a:lnTo>
                    <a:pt x="129370" y="132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09710" y="1705067"/>
              <a:ext cx="181421" cy="118842"/>
            </a:xfrm>
            <a:custGeom>
              <a:avLst/>
              <a:gdLst/>
              <a:ahLst/>
              <a:cxnLst/>
              <a:rect l="0" t="0" r="0" b="0"/>
              <a:pathLst>
                <a:path w="181421" h="118842">
                  <a:moveTo>
                    <a:pt x="86663" y="21606"/>
                  </a:moveTo>
                  <a:lnTo>
                    <a:pt x="81074" y="4839"/>
                  </a:lnTo>
                  <a:lnTo>
                    <a:pt x="74748" y="1069"/>
                  </a:lnTo>
                  <a:lnTo>
                    <a:pt x="55241" y="0"/>
                  </a:lnTo>
                  <a:lnTo>
                    <a:pt x="23541" y="11565"/>
                  </a:lnTo>
                  <a:lnTo>
                    <a:pt x="8696" y="26502"/>
                  </a:lnTo>
                  <a:lnTo>
                    <a:pt x="3099" y="35399"/>
                  </a:lnTo>
                  <a:lnTo>
                    <a:pt x="0" y="54642"/>
                  </a:lnTo>
                  <a:lnTo>
                    <a:pt x="7543" y="95592"/>
                  </a:lnTo>
                  <a:lnTo>
                    <a:pt x="12859" y="103685"/>
                  </a:lnTo>
                  <a:lnTo>
                    <a:pt x="28125" y="115798"/>
                  </a:lnTo>
                  <a:lnTo>
                    <a:pt x="46608" y="118841"/>
                  </a:lnTo>
                  <a:lnTo>
                    <a:pt x="56450" y="118015"/>
                  </a:lnTo>
                  <a:lnTo>
                    <a:pt x="64181" y="113955"/>
                  </a:lnTo>
                  <a:lnTo>
                    <a:pt x="75891" y="100085"/>
                  </a:lnTo>
                  <a:lnTo>
                    <a:pt x="100372" y="42158"/>
                  </a:lnTo>
                  <a:lnTo>
                    <a:pt x="103991" y="39987"/>
                  </a:lnTo>
                  <a:lnTo>
                    <a:pt x="107574" y="43219"/>
                  </a:lnTo>
                  <a:lnTo>
                    <a:pt x="127588" y="83897"/>
                  </a:lnTo>
                  <a:lnTo>
                    <a:pt x="143456" y="95305"/>
                  </a:lnTo>
                  <a:lnTo>
                    <a:pt x="151431" y="97645"/>
                  </a:lnTo>
                  <a:lnTo>
                    <a:pt x="181420" y="95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13054" y="1537160"/>
              <a:ext cx="30719" cy="294799"/>
            </a:xfrm>
            <a:custGeom>
              <a:avLst/>
              <a:gdLst/>
              <a:ahLst/>
              <a:cxnLst/>
              <a:rect l="0" t="0" r="0" b="0"/>
              <a:pathLst>
                <a:path w="30719" h="294799">
                  <a:moveTo>
                    <a:pt x="20189" y="0"/>
                  </a:moveTo>
                  <a:lnTo>
                    <a:pt x="9011" y="11179"/>
                  </a:lnTo>
                  <a:lnTo>
                    <a:pt x="3523" y="32264"/>
                  </a:lnTo>
                  <a:lnTo>
                    <a:pt x="0" y="93461"/>
                  </a:lnTo>
                  <a:lnTo>
                    <a:pt x="4979" y="144546"/>
                  </a:lnTo>
                  <a:lnTo>
                    <a:pt x="8274" y="196726"/>
                  </a:lnTo>
                  <a:lnTo>
                    <a:pt x="17793" y="249950"/>
                  </a:lnTo>
                  <a:lnTo>
                    <a:pt x="3071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27958" y="1621388"/>
              <a:ext cx="189514" cy="73701"/>
            </a:xfrm>
            <a:custGeom>
              <a:avLst/>
              <a:gdLst/>
              <a:ahLst/>
              <a:cxnLst/>
              <a:rect l="0" t="0" r="0" b="0"/>
              <a:pathLst>
                <a:path w="189514" h="73701">
                  <a:moveTo>
                    <a:pt x="189513" y="0"/>
                  </a:moveTo>
                  <a:lnTo>
                    <a:pt x="135638" y="17959"/>
                  </a:lnTo>
                  <a:lnTo>
                    <a:pt x="73592" y="38641"/>
                  </a:lnTo>
                  <a:lnTo>
                    <a:pt x="14029" y="6573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85886" y="1666524"/>
              <a:ext cx="157928" cy="154907"/>
            </a:xfrm>
            <a:custGeom>
              <a:avLst/>
              <a:gdLst/>
              <a:ahLst/>
              <a:cxnLst/>
              <a:rect l="0" t="0" r="0" b="0"/>
              <a:pathLst>
                <a:path w="157928" h="154907">
                  <a:moveTo>
                    <a:pt x="0" y="60149"/>
                  </a:moveTo>
                  <a:lnTo>
                    <a:pt x="58616" y="60149"/>
                  </a:lnTo>
                  <a:lnTo>
                    <a:pt x="111621" y="57809"/>
                  </a:lnTo>
                  <a:lnTo>
                    <a:pt x="135007" y="48971"/>
                  </a:lnTo>
                  <a:lnTo>
                    <a:pt x="141477" y="42168"/>
                  </a:lnTo>
                  <a:lnTo>
                    <a:pt x="144621" y="34124"/>
                  </a:lnTo>
                  <a:lnTo>
                    <a:pt x="145547" y="25251"/>
                  </a:lnTo>
                  <a:lnTo>
                    <a:pt x="142655" y="18167"/>
                  </a:lnTo>
                  <a:lnTo>
                    <a:pt x="130083" y="7175"/>
                  </a:lnTo>
                  <a:lnTo>
                    <a:pt x="97685" y="0"/>
                  </a:lnTo>
                  <a:lnTo>
                    <a:pt x="75001" y="4560"/>
                  </a:lnTo>
                  <a:lnTo>
                    <a:pt x="45619" y="20282"/>
                  </a:lnTo>
                  <a:lnTo>
                    <a:pt x="22095" y="42877"/>
                  </a:lnTo>
                  <a:lnTo>
                    <a:pt x="14730" y="52144"/>
                  </a:lnTo>
                  <a:lnTo>
                    <a:pt x="9666" y="74919"/>
                  </a:lnTo>
                  <a:lnTo>
                    <a:pt x="12485" y="99469"/>
                  </a:lnTo>
                  <a:lnTo>
                    <a:pt x="21536" y="122078"/>
                  </a:lnTo>
                  <a:lnTo>
                    <a:pt x="39597" y="137586"/>
                  </a:lnTo>
                  <a:lnTo>
                    <a:pt x="63222" y="147208"/>
                  </a:lnTo>
                  <a:lnTo>
                    <a:pt x="116517" y="153385"/>
                  </a:lnTo>
                  <a:lnTo>
                    <a:pt x="157927" y="1549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267718" y="1492664"/>
              <a:ext cx="123495" cy="331680"/>
            </a:xfrm>
            <a:custGeom>
              <a:avLst/>
              <a:gdLst/>
              <a:ahLst/>
              <a:cxnLst/>
              <a:rect l="0" t="0" r="0" b="0"/>
              <a:pathLst>
                <a:path w="123495" h="331680">
                  <a:moveTo>
                    <a:pt x="81380" y="276123"/>
                  </a:moveTo>
                  <a:lnTo>
                    <a:pt x="97021" y="258142"/>
                  </a:lnTo>
                  <a:lnTo>
                    <a:pt x="105100" y="241226"/>
                  </a:lnTo>
                  <a:lnTo>
                    <a:pt x="105382" y="231801"/>
                  </a:lnTo>
                  <a:lnTo>
                    <a:pt x="99457" y="211971"/>
                  </a:lnTo>
                  <a:lnTo>
                    <a:pt x="85905" y="197698"/>
                  </a:lnTo>
                  <a:lnTo>
                    <a:pt x="77378" y="192254"/>
                  </a:lnTo>
                  <a:lnTo>
                    <a:pt x="68184" y="190965"/>
                  </a:lnTo>
                  <a:lnTo>
                    <a:pt x="48609" y="195771"/>
                  </a:lnTo>
                  <a:lnTo>
                    <a:pt x="31331" y="208826"/>
                  </a:lnTo>
                  <a:lnTo>
                    <a:pt x="17022" y="226326"/>
                  </a:lnTo>
                  <a:lnTo>
                    <a:pt x="6763" y="245802"/>
                  </a:lnTo>
                  <a:lnTo>
                    <a:pt x="0" y="282087"/>
                  </a:lnTo>
                  <a:lnTo>
                    <a:pt x="4657" y="302560"/>
                  </a:lnTo>
                  <a:lnTo>
                    <a:pt x="9175" y="311295"/>
                  </a:lnTo>
                  <a:lnTo>
                    <a:pt x="23552" y="324121"/>
                  </a:lnTo>
                  <a:lnTo>
                    <a:pt x="32300" y="329178"/>
                  </a:lnTo>
                  <a:lnTo>
                    <a:pt x="51378" y="331679"/>
                  </a:lnTo>
                  <a:lnTo>
                    <a:pt x="70385" y="327721"/>
                  </a:lnTo>
                  <a:lnTo>
                    <a:pt x="86632" y="318163"/>
                  </a:lnTo>
                  <a:lnTo>
                    <a:pt x="98533" y="299876"/>
                  </a:lnTo>
                  <a:lnTo>
                    <a:pt x="118301" y="242553"/>
                  </a:lnTo>
                  <a:lnTo>
                    <a:pt x="122469" y="179588"/>
                  </a:lnTo>
                  <a:lnTo>
                    <a:pt x="123292" y="116415"/>
                  </a:lnTo>
                  <a:lnTo>
                    <a:pt x="115134" y="53057"/>
                  </a:lnTo>
                  <a:lnTo>
                    <a:pt x="107805" y="4073"/>
                  </a:lnTo>
                  <a:lnTo>
                    <a:pt x="103676" y="0"/>
                  </a:lnTo>
                  <a:lnTo>
                    <a:pt x="98583" y="794"/>
                  </a:lnTo>
                  <a:lnTo>
                    <a:pt x="92849" y="4833"/>
                  </a:lnTo>
                  <a:lnTo>
                    <a:pt x="86478" y="21799"/>
                  </a:lnTo>
                  <a:lnTo>
                    <a:pt x="82387" y="76408"/>
                  </a:lnTo>
                  <a:lnTo>
                    <a:pt x="81678" y="126351"/>
                  </a:lnTo>
                  <a:lnTo>
                    <a:pt x="88675" y="181158"/>
                  </a:lnTo>
                  <a:lnTo>
                    <a:pt x="94390" y="239644"/>
                  </a:lnTo>
                  <a:lnTo>
                    <a:pt x="109783" y="294196"/>
                  </a:lnTo>
                  <a:lnTo>
                    <a:pt x="123494" y="318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559669" y="1660818"/>
              <a:ext cx="165981" cy="357444"/>
            </a:xfrm>
            <a:custGeom>
              <a:avLst/>
              <a:gdLst/>
              <a:ahLst/>
              <a:cxnLst/>
              <a:rect l="0" t="0" r="0" b="0"/>
              <a:pathLst>
                <a:path w="165981" h="357444">
                  <a:moveTo>
                    <a:pt x="136869" y="65855"/>
                  </a:moveTo>
                  <a:lnTo>
                    <a:pt x="142459" y="49088"/>
                  </a:lnTo>
                  <a:lnTo>
                    <a:pt x="142083" y="31497"/>
                  </a:lnTo>
                  <a:lnTo>
                    <a:pt x="140345" y="21893"/>
                  </a:lnTo>
                  <a:lnTo>
                    <a:pt x="135677" y="14320"/>
                  </a:lnTo>
                  <a:lnTo>
                    <a:pt x="121132" y="2786"/>
                  </a:lnTo>
                  <a:lnTo>
                    <a:pt x="99849" y="0"/>
                  </a:lnTo>
                  <a:lnTo>
                    <a:pt x="77133" y="3831"/>
                  </a:lnTo>
                  <a:lnTo>
                    <a:pt x="51189" y="19142"/>
                  </a:lnTo>
                  <a:lnTo>
                    <a:pt x="21463" y="48396"/>
                  </a:lnTo>
                  <a:lnTo>
                    <a:pt x="14308" y="57725"/>
                  </a:lnTo>
                  <a:lnTo>
                    <a:pt x="10708" y="67454"/>
                  </a:lnTo>
                  <a:lnTo>
                    <a:pt x="9828" y="87623"/>
                  </a:lnTo>
                  <a:lnTo>
                    <a:pt x="16456" y="105165"/>
                  </a:lnTo>
                  <a:lnTo>
                    <a:pt x="21499" y="113119"/>
                  </a:lnTo>
                  <a:lnTo>
                    <a:pt x="36460" y="125076"/>
                  </a:lnTo>
                  <a:lnTo>
                    <a:pt x="45363" y="129902"/>
                  </a:lnTo>
                  <a:lnTo>
                    <a:pt x="67734" y="132145"/>
                  </a:lnTo>
                  <a:lnTo>
                    <a:pt x="90935" y="128073"/>
                  </a:lnTo>
                  <a:lnTo>
                    <a:pt x="109046" y="118464"/>
                  </a:lnTo>
                  <a:lnTo>
                    <a:pt x="121774" y="103275"/>
                  </a:lnTo>
                  <a:lnTo>
                    <a:pt x="126806" y="94311"/>
                  </a:lnTo>
                  <a:lnTo>
                    <a:pt x="131330" y="93015"/>
                  </a:lnTo>
                  <a:lnTo>
                    <a:pt x="135516" y="96830"/>
                  </a:lnTo>
                  <a:lnTo>
                    <a:pt x="139476" y="104052"/>
                  </a:lnTo>
                  <a:lnTo>
                    <a:pt x="149475" y="162407"/>
                  </a:lnTo>
                  <a:lnTo>
                    <a:pt x="161846" y="217118"/>
                  </a:lnTo>
                  <a:lnTo>
                    <a:pt x="165980" y="272986"/>
                  </a:lnTo>
                  <a:lnTo>
                    <a:pt x="158493" y="312711"/>
                  </a:lnTo>
                  <a:lnTo>
                    <a:pt x="148039" y="331936"/>
                  </a:lnTo>
                  <a:lnTo>
                    <a:pt x="129355" y="345161"/>
                  </a:lnTo>
                  <a:lnTo>
                    <a:pt x="105454" y="353767"/>
                  </a:lnTo>
                  <a:lnTo>
                    <a:pt x="66861" y="357443"/>
                  </a:lnTo>
                  <a:lnTo>
                    <a:pt x="24905" y="351917"/>
                  </a:lnTo>
                  <a:lnTo>
                    <a:pt x="0" y="35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765675" y="1660186"/>
              <a:ext cx="267776" cy="171941"/>
            </a:xfrm>
            <a:custGeom>
              <a:avLst/>
              <a:gdLst/>
              <a:ahLst/>
              <a:cxnLst/>
              <a:rect l="0" t="0" r="0" b="0"/>
              <a:pathLst>
                <a:path w="267776" h="171941">
                  <a:moveTo>
                    <a:pt x="15092" y="3316"/>
                  </a:moveTo>
                  <a:lnTo>
                    <a:pt x="437" y="47279"/>
                  </a:lnTo>
                  <a:lnTo>
                    <a:pt x="0" y="67309"/>
                  </a:lnTo>
                  <a:lnTo>
                    <a:pt x="15615" y="129730"/>
                  </a:lnTo>
                  <a:lnTo>
                    <a:pt x="23514" y="149577"/>
                  </a:lnTo>
                  <a:lnTo>
                    <a:pt x="34823" y="166197"/>
                  </a:lnTo>
                  <a:lnTo>
                    <a:pt x="43453" y="170395"/>
                  </a:lnTo>
                  <a:lnTo>
                    <a:pt x="65522" y="171940"/>
                  </a:lnTo>
                  <a:lnTo>
                    <a:pt x="75617" y="168375"/>
                  </a:lnTo>
                  <a:lnTo>
                    <a:pt x="93074" y="155054"/>
                  </a:lnTo>
                  <a:lnTo>
                    <a:pt x="110467" y="127824"/>
                  </a:lnTo>
                  <a:lnTo>
                    <a:pt x="117440" y="86351"/>
                  </a:lnTo>
                  <a:lnTo>
                    <a:pt x="113917" y="48196"/>
                  </a:lnTo>
                  <a:lnTo>
                    <a:pt x="116071" y="41425"/>
                  </a:lnTo>
                  <a:lnTo>
                    <a:pt x="121015" y="38081"/>
                  </a:lnTo>
                  <a:lnTo>
                    <a:pt x="135868" y="37484"/>
                  </a:lnTo>
                  <a:lnTo>
                    <a:pt x="177119" y="49753"/>
                  </a:lnTo>
                  <a:lnTo>
                    <a:pt x="189790" y="55331"/>
                  </a:lnTo>
                  <a:lnTo>
                    <a:pt x="219468" y="58409"/>
                  </a:lnTo>
                  <a:lnTo>
                    <a:pt x="235570" y="57592"/>
                  </a:lnTo>
                  <a:lnTo>
                    <a:pt x="247475" y="53538"/>
                  </a:lnTo>
                  <a:lnTo>
                    <a:pt x="263823" y="39675"/>
                  </a:lnTo>
                  <a:lnTo>
                    <a:pt x="266310" y="32235"/>
                  </a:lnTo>
                  <a:lnTo>
                    <a:pt x="265629" y="24935"/>
                  </a:lnTo>
                  <a:lnTo>
                    <a:pt x="262835" y="17729"/>
                  </a:lnTo>
                  <a:lnTo>
                    <a:pt x="250373" y="6602"/>
                  </a:lnTo>
                  <a:lnTo>
                    <a:pt x="242135" y="1997"/>
                  </a:lnTo>
                  <a:lnTo>
                    <a:pt x="223625" y="0"/>
                  </a:lnTo>
                  <a:lnTo>
                    <a:pt x="203700" y="4182"/>
                  </a:lnTo>
                  <a:lnTo>
                    <a:pt x="173921" y="19690"/>
                  </a:lnTo>
                  <a:lnTo>
                    <a:pt x="157432" y="32430"/>
                  </a:lnTo>
                  <a:lnTo>
                    <a:pt x="153269" y="42613"/>
                  </a:lnTo>
                  <a:lnTo>
                    <a:pt x="152999" y="82550"/>
                  </a:lnTo>
                  <a:lnTo>
                    <a:pt x="161498" y="116480"/>
                  </a:lnTo>
                  <a:lnTo>
                    <a:pt x="172188" y="133940"/>
                  </a:lnTo>
                  <a:lnTo>
                    <a:pt x="187858" y="146379"/>
                  </a:lnTo>
                  <a:lnTo>
                    <a:pt x="196950" y="151334"/>
                  </a:lnTo>
                  <a:lnTo>
                    <a:pt x="219530" y="153720"/>
                  </a:lnTo>
                  <a:lnTo>
                    <a:pt x="241654" y="150881"/>
                  </a:lnTo>
                  <a:lnTo>
                    <a:pt x="267775" y="140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096622" y="1600331"/>
              <a:ext cx="92241" cy="196838"/>
            </a:xfrm>
            <a:custGeom>
              <a:avLst/>
              <a:gdLst/>
              <a:ahLst/>
              <a:cxnLst/>
              <a:rect l="0" t="0" r="0" b="0"/>
              <a:pathLst>
                <a:path w="92241" h="196838">
                  <a:moveTo>
                    <a:pt x="73699" y="0"/>
                  </a:moveTo>
                  <a:lnTo>
                    <a:pt x="26261" y="29309"/>
                  </a:lnTo>
                  <a:lnTo>
                    <a:pt x="9601" y="55088"/>
                  </a:lnTo>
                  <a:lnTo>
                    <a:pt x="7386" y="77906"/>
                  </a:lnTo>
                  <a:lnTo>
                    <a:pt x="8433" y="90542"/>
                  </a:lnTo>
                  <a:lnTo>
                    <a:pt x="13811" y="98966"/>
                  </a:lnTo>
                  <a:lnTo>
                    <a:pt x="22075" y="104582"/>
                  </a:lnTo>
                  <a:lnTo>
                    <a:pt x="72664" y="125080"/>
                  </a:lnTo>
                  <a:lnTo>
                    <a:pt x="89226" y="140989"/>
                  </a:lnTo>
                  <a:lnTo>
                    <a:pt x="92240" y="150145"/>
                  </a:lnTo>
                  <a:lnTo>
                    <a:pt x="89349" y="169676"/>
                  </a:lnTo>
                  <a:lnTo>
                    <a:pt x="82962" y="177458"/>
                  </a:lnTo>
                  <a:lnTo>
                    <a:pt x="63388" y="189225"/>
                  </a:lnTo>
                  <a:lnTo>
                    <a:pt x="26060" y="196837"/>
                  </a:lnTo>
                  <a:lnTo>
                    <a:pt x="11582" y="19549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246212" y="1621388"/>
              <a:ext cx="112982" cy="185338"/>
            </a:xfrm>
            <a:custGeom>
              <a:avLst/>
              <a:gdLst/>
              <a:ahLst/>
              <a:cxnLst/>
              <a:rect l="0" t="0" r="0" b="0"/>
              <a:pathLst>
                <a:path w="112982" h="185338">
                  <a:moveTo>
                    <a:pt x="71508" y="0"/>
                  </a:moveTo>
                  <a:lnTo>
                    <a:pt x="18803" y="37087"/>
                  </a:lnTo>
                  <a:lnTo>
                    <a:pt x="2850" y="55088"/>
                  </a:lnTo>
                  <a:lnTo>
                    <a:pt x="0" y="64801"/>
                  </a:lnTo>
                  <a:lnTo>
                    <a:pt x="3072" y="84953"/>
                  </a:lnTo>
                  <a:lnTo>
                    <a:pt x="8337" y="92900"/>
                  </a:lnTo>
                  <a:lnTo>
                    <a:pt x="23544" y="104850"/>
                  </a:lnTo>
                  <a:lnTo>
                    <a:pt x="80458" y="120609"/>
                  </a:lnTo>
                  <a:lnTo>
                    <a:pt x="91513" y="126030"/>
                  </a:lnTo>
                  <a:lnTo>
                    <a:pt x="106915" y="141411"/>
                  </a:lnTo>
                  <a:lnTo>
                    <a:pt x="112660" y="150426"/>
                  </a:lnTo>
                  <a:lnTo>
                    <a:pt x="112981" y="158776"/>
                  </a:lnTo>
                  <a:lnTo>
                    <a:pt x="109685" y="166682"/>
                  </a:lnTo>
                  <a:lnTo>
                    <a:pt x="103978" y="174292"/>
                  </a:lnTo>
                  <a:lnTo>
                    <a:pt x="85159" y="182748"/>
                  </a:lnTo>
                  <a:lnTo>
                    <a:pt x="62367" y="185337"/>
                  </a:lnTo>
                  <a:lnTo>
                    <a:pt x="18865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349306" y="1537160"/>
              <a:ext cx="113332" cy="421141"/>
            </a:xfrm>
            <a:custGeom>
              <a:avLst/>
              <a:gdLst/>
              <a:ahLst/>
              <a:cxnLst/>
              <a:rect l="0" t="0" r="0" b="0"/>
              <a:pathLst>
                <a:path w="113332" h="421141">
                  <a:moveTo>
                    <a:pt x="0" y="0"/>
                  </a:moveTo>
                  <a:lnTo>
                    <a:pt x="42661" y="48901"/>
                  </a:lnTo>
                  <a:lnTo>
                    <a:pt x="81156" y="107152"/>
                  </a:lnTo>
                  <a:lnTo>
                    <a:pt x="103248" y="158946"/>
                  </a:lnTo>
                  <a:lnTo>
                    <a:pt x="113331" y="218267"/>
                  </a:lnTo>
                  <a:lnTo>
                    <a:pt x="112738" y="266793"/>
                  </a:lnTo>
                  <a:lnTo>
                    <a:pt x="97615" y="311327"/>
                  </a:lnTo>
                  <a:lnTo>
                    <a:pt x="57221" y="371223"/>
                  </a:lnTo>
                  <a:lnTo>
                    <a:pt x="2105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5333797" y="3012815"/>
            <a:ext cx="3484742" cy="593722"/>
            <a:chOff x="5333797" y="3012815"/>
            <a:chExt cx="3484742" cy="593722"/>
          </a:xfrm>
        </p:grpSpPr>
        <p:sp>
          <p:nvSpPr>
            <p:cNvPr id="93" name="Freeform 92"/>
            <p:cNvSpPr/>
            <p:nvPr/>
          </p:nvSpPr>
          <p:spPr>
            <a:xfrm>
              <a:off x="5453060" y="3067100"/>
              <a:ext cx="257400" cy="387589"/>
            </a:xfrm>
            <a:custGeom>
              <a:avLst/>
              <a:gdLst/>
              <a:ahLst/>
              <a:cxnLst/>
              <a:rect l="0" t="0" r="0" b="0"/>
              <a:pathLst>
                <a:path w="257400" h="387589">
                  <a:moveTo>
                    <a:pt x="36301" y="34069"/>
                  </a:moveTo>
                  <a:lnTo>
                    <a:pt x="18342" y="87943"/>
                  </a:lnTo>
                  <a:lnTo>
                    <a:pt x="11552" y="108316"/>
                  </a:lnTo>
                  <a:lnTo>
                    <a:pt x="8103" y="111643"/>
                  </a:lnTo>
                  <a:lnTo>
                    <a:pt x="4634" y="110351"/>
                  </a:lnTo>
                  <a:lnTo>
                    <a:pt x="1152" y="105981"/>
                  </a:lnTo>
                  <a:lnTo>
                    <a:pt x="0" y="99557"/>
                  </a:lnTo>
                  <a:lnTo>
                    <a:pt x="1839" y="83062"/>
                  </a:lnTo>
                  <a:lnTo>
                    <a:pt x="33771" y="23220"/>
                  </a:lnTo>
                  <a:lnTo>
                    <a:pt x="50385" y="8580"/>
                  </a:lnTo>
                  <a:lnTo>
                    <a:pt x="59728" y="3038"/>
                  </a:lnTo>
                  <a:lnTo>
                    <a:pt x="79468" y="0"/>
                  </a:lnTo>
                  <a:lnTo>
                    <a:pt x="89646" y="828"/>
                  </a:lnTo>
                  <a:lnTo>
                    <a:pt x="107193" y="7986"/>
                  </a:lnTo>
                  <a:lnTo>
                    <a:pt x="115148" y="13171"/>
                  </a:lnTo>
                  <a:lnTo>
                    <a:pt x="137522" y="42825"/>
                  </a:lnTo>
                  <a:lnTo>
                    <a:pt x="153380" y="81246"/>
                  </a:lnTo>
                  <a:lnTo>
                    <a:pt x="159643" y="144557"/>
                  </a:lnTo>
                  <a:lnTo>
                    <a:pt x="153695" y="196007"/>
                  </a:lnTo>
                  <a:lnTo>
                    <a:pt x="144524" y="248297"/>
                  </a:lnTo>
                  <a:lnTo>
                    <a:pt x="134398" y="298495"/>
                  </a:lnTo>
                  <a:lnTo>
                    <a:pt x="122818" y="335465"/>
                  </a:lnTo>
                  <a:lnTo>
                    <a:pt x="91830" y="377020"/>
                  </a:lnTo>
                  <a:lnTo>
                    <a:pt x="71899" y="385363"/>
                  </a:lnTo>
                  <a:lnTo>
                    <a:pt x="60033" y="387588"/>
                  </a:lnTo>
                  <a:lnTo>
                    <a:pt x="40609" y="383821"/>
                  </a:lnTo>
                  <a:lnTo>
                    <a:pt x="32154" y="379540"/>
                  </a:lnTo>
                  <a:lnTo>
                    <a:pt x="19640" y="365426"/>
                  </a:lnTo>
                  <a:lnTo>
                    <a:pt x="11349" y="346285"/>
                  </a:lnTo>
                  <a:lnTo>
                    <a:pt x="7663" y="322180"/>
                  </a:lnTo>
                  <a:lnTo>
                    <a:pt x="12265" y="302108"/>
                  </a:lnTo>
                  <a:lnTo>
                    <a:pt x="34282" y="270159"/>
                  </a:lnTo>
                  <a:lnTo>
                    <a:pt x="43144" y="266331"/>
                  </a:lnTo>
                  <a:lnTo>
                    <a:pt x="65469" y="265198"/>
                  </a:lnTo>
                  <a:lnTo>
                    <a:pt x="98755" y="276726"/>
                  </a:lnTo>
                  <a:lnTo>
                    <a:pt x="156990" y="315181"/>
                  </a:lnTo>
                  <a:lnTo>
                    <a:pt x="185145" y="335990"/>
                  </a:lnTo>
                  <a:lnTo>
                    <a:pt x="205399" y="340611"/>
                  </a:lnTo>
                  <a:lnTo>
                    <a:pt x="233413" y="336636"/>
                  </a:lnTo>
                  <a:lnTo>
                    <a:pt x="257399" y="3288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33797" y="3012815"/>
              <a:ext cx="469903" cy="477102"/>
            </a:xfrm>
            <a:custGeom>
              <a:avLst/>
              <a:gdLst/>
              <a:ahLst/>
              <a:cxnLst/>
              <a:rect l="0" t="0" r="0" b="0"/>
              <a:pathLst>
                <a:path w="469903" h="477102">
                  <a:moveTo>
                    <a:pt x="302963" y="14654"/>
                  </a:moveTo>
                  <a:lnTo>
                    <a:pt x="259000" y="0"/>
                  </a:lnTo>
                  <a:lnTo>
                    <a:pt x="223126" y="1083"/>
                  </a:lnTo>
                  <a:lnTo>
                    <a:pt x="171423" y="13100"/>
                  </a:lnTo>
                  <a:lnTo>
                    <a:pt x="123063" y="43450"/>
                  </a:lnTo>
                  <a:lnTo>
                    <a:pt x="68184" y="102628"/>
                  </a:lnTo>
                  <a:lnTo>
                    <a:pt x="42941" y="141736"/>
                  </a:lnTo>
                  <a:lnTo>
                    <a:pt x="16557" y="202141"/>
                  </a:lnTo>
                  <a:lnTo>
                    <a:pt x="3681" y="265454"/>
                  </a:lnTo>
                  <a:lnTo>
                    <a:pt x="0" y="316315"/>
                  </a:lnTo>
                  <a:lnTo>
                    <a:pt x="12448" y="377729"/>
                  </a:lnTo>
                  <a:lnTo>
                    <a:pt x="25276" y="398679"/>
                  </a:lnTo>
                  <a:lnTo>
                    <a:pt x="82442" y="445837"/>
                  </a:lnTo>
                  <a:lnTo>
                    <a:pt x="116740" y="464116"/>
                  </a:lnTo>
                  <a:lnTo>
                    <a:pt x="156539" y="473821"/>
                  </a:lnTo>
                  <a:lnTo>
                    <a:pt x="217498" y="477101"/>
                  </a:lnTo>
                  <a:lnTo>
                    <a:pt x="262952" y="472080"/>
                  </a:lnTo>
                  <a:lnTo>
                    <a:pt x="322910" y="448212"/>
                  </a:lnTo>
                  <a:lnTo>
                    <a:pt x="352157" y="433234"/>
                  </a:lnTo>
                  <a:lnTo>
                    <a:pt x="405750" y="390336"/>
                  </a:lnTo>
                  <a:lnTo>
                    <a:pt x="441844" y="339427"/>
                  </a:lnTo>
                  <a:lnTo>
                    <a:pt x="463740" y="279272"/>
                  </a:lnTo>
                  <a:lnTo>
                    <a:pt x="469902" y="226455"/>
                  </a:lnTo>
                  <a:lnTo>
                    <a:pt x="468000" y="164029"/>
                  </a:lnTo>
                  <a:lnTo>
                    <a:pt x="461710" y="137195"/>
                  </a:lnTo>
                  <a:lnTo>
                    <a:pt x="431998" y="87622"/>
                  </a:lnTo>
                  <a:lnTo>
                    <a:pt x="415294" y="73210"/>
                  </a:lnTo>
                  <a:lnTo>
                    <a:pt x="355299" y="46759"/>
                  </a:lnTo>
                  <a:lnTo>
                    <a:pt x="320810" y="38984"/>
                  </a:lnTo>
                  <a:lnTo>
                    <a:pt x="260849" y="357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90188" y="3066706"/>
              <a:ext cx="225640" cy="346993"/>
            </a:xfrm>
            <a:custGeom>
              <a:avLst/>
              <a:gdLst/>
              <a:ahLst/>
              <a:cxnLst/>
              <a:rect l="0" t="0" r="0" b="0"/>
              <a:pathLst>
                <a:path w="225640" h="346993">
                  <a:moveTo>
                    <a:pt x="183525" y="55520"/>
                  </a:moveTo>
                  <a:lnTo>
                    <a:pt x="137744" y="7644"/>
                  </a:lnTo>
                  <a:lnTo>
                    <a:pt x="128438" y="2545"/>
                  </a:lnTo>
                  <a:lnTo>
                    <a:pt x="105620" y="0"/>
                  </a:lnTo>
                  <a:lnTo>
                    <a:pt x="82220" y="3938"/>
                  </a:lnTo>
                  <a:lnTo>
                    <a:pt x="64021" y="13487"/>
                  </a:lnTo>
                  <a:lnTo>
                    <a:pt x="40622" y="37606"/>
                  </a:lnTo>
                  <a:lnTo>
                    <a:pt x="12263" y="97909"/>
                  </a:lnTo>
                  <a:lnTo>
                    <a:pt x="0" y="154273"/>
                  </a:lnTo>
                  <a:lnTo>
                    <a:pt x="3297" y="204748"/>
                  </a:lnTo>
                  <a:lnTo>
                    <a:pt x="9884" y="253843"/>
                  </a:lnTo>
                  <a:lnTo>
                    <a:pt x="37292" y="307977"/>
                  </a:lnTo>
                  <a:lnTo>
                    <a:pt x="51852" y="326820"/>
                  </a:lnTo>
                  <a:lnTo>
                    <a:pt x="70022" y="339094"/>
                  </a:lnTo>
                  <a:lnTo>
                    <a:pt x="105571" y="346992"/>
                  </a:lnTo>
                  <a:lnTo>
                    <a:pt x="140150" y="343743"/>
                  </a:lnTo>
                  <a:lnTo>
                    <a:pt x="158788" y="335307"/>
                  </a:lnTo>
                  <a:lnTo>
                    <a:pt x="203144" y="304104"/>
                  </a:lnTo>
                  <a:lnTo>
                    <a:pt x="225639" y="2766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57941" y="3048526"/>
              <a:ext cx="357970" cy="340638"/>
            </a:xfrm>
            <a:custGeom>
              <a:avLst/>
              <a:gdLst/>
              <a:ahLst/>
              <a:cxnLst/>
              <a:rect l="0" t="0" r="0" b="0"/>
              <a:pathLst>
                <a:path w="357970" h="340638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0335" y="171672"/>
                  </a:lnTo>
                  <a:lnTo>
                    <a:pt x="10490" y="233692"/>
                  </a:lnTo>
                  <a:lnTo>
                    <a:pt x="10517" y="276822"/>
                  </a:lnTo>
                  <a:lnTo>
                    <a:pt x="11691" y="281645"/>
                  </a:lnTo>
                  <a:lnTo>
                    <a:pt x="13643" y="280180"/>
                  </a:lnTo>
                  <a:lnTo>
                    <a:pt x="17762" y="266074"/>
                  </a:lnTo>
                  <a:lnTo>
                    <a:pt x="26213" y="211178"/>
                  </a:lnTo>
                  <a:lnTo>
                    <a:pt x="41172" y="179165"/>
                  </a:lnTo>
                  <a:lnTo>
                    <a:pt x="49675" y="172085"/>
                  </a:lnTo>
                  <a:lnTo>
                    <a:pt x="71600" y="164220"/>
                  </a:lnTo>
                  <a:lnTo>
                    <a:pt x="81659" y="165632"/>
                  </a:lnTo>
                  <a:lnTo>
                    <a:pt x="99074" y="176560"/>
                  </a:lnTo>
                  <a:lnTo>
                    <a:pt x="122032" y="202443"/>
                  </a:lnTo>
                  <a:lnTo>
                    <a:pt x="138063" y="237928"/>
                  </a:lnTo>
                  <a:lnTo>
                    <a:pt x="146725" y="283651"/>
                  </a:lnTo>
                  <a:lnTo>
                    <a:pt x="149289" y="283857"/>
                  </a:lnTo>
                  <a:lnTo>
                    <a:pt x="174771" y="252196"/>
                  </a:lnTo>
                  <a:lnTo>
                    <a:pt x="192319" y="241549"/>
                  </a:lnTo>
                  <a:lnTo>
                    <a:pt x="250859" y="229814"/>
                  </a:lnTo>
                  <a:lnTo>
                    <a:pt x="271760" y="222632"/>
                  </a:lnTo>
                  <a:lnTo>
                    <a:pt x="318883" y="185522"/>
                  </a:lnTo>
                  <a:lnTo>
                    <a:pt x="333189" y="171751"/>
                  </a:lnTo>
                  <a:lnTo>
                    <a:pt x="335599" y="164804"/>
                  </a:lnTo>
                  <a:lnTo>
                    <a:pt x="334868" y="157832"/>
                  </a:lnTo>
                  <a:lnTo>
                    <a:pt x="327815" y="143847"/>
                  </a:lnTo>
                  <a:lnTo>
                    <a:pt x="316881" y="129833"/>
                  </a:lnTo>
                  <a:lnTo>
                    <a:pt x="297984" y="122044"/>
                  </a:lnTo>
                  <a:lnTo>
                    <a:pt x="286393" y="119967"/>
                  </a:lnTo>
                  <a:lnTo>
                    <a:pt x="264157" y="123899"/>
                  </a:lnTo>
                  <a:lnTo>
                    <a:pt x="235027" y="139266"/>
                  </a:lnTo>
                  <a:lnTo>
                    <a:pt x="211577" y="161757"/>
                  </a:lnTo>
                  <a:lnTo>
                    <a:pt x="192931" y="190648"/>
                  </a:lnTo>
                  <a:lnTo>
                    <a:pt x="185183" y="212244"/>
                  </a:lnTo>
                  <a:lnTo>
                    <a:pt x="181739" y="237440"/>
                  </a:lnTo>
                  <a:lnTo>
                    <a:pt x="186448" y="261117"/>
                  </a:lnTo>
                  <a:lnTo>
                    <a:pt x="208534" y="304912"/>
                  </a:lnTo>
                  <a:lnTo>
                    <a:pt x="224873" y="319960"/>
                  </a:lnTo>
                  <a:lnTo>
                    <a:pt x="263958" y="339153"/>
                  </a:lnTo>
                  <a:lnTo>
                    <a:pt x="284601" y="340637"/>
                  </a:lnTo>
                  <a:lnTo>
                    <a:pt x="326449" y="332059"/>
                  </a:lnTo>
                  <a:lnTo>
                    <a:pt x="357969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51125" y="3182623"/>
              <a:ext cx="154299" cy="195308"/>
            </a:xfrm>
            <a:custGeom>
              <a:avLst/>
              <a:gdLst/>
              <a:ahLst/>
              <a:cxnLst/>
              <a:rect l="0" t="0" r="0" b="0"/>
              <a:pathLst>
                <a:path w="154299" h="195308">
                  <a:moveTo>
                    <a:pt x="101655" y="13302"/>
                  </a:moveTo>
                  <a:lnTo>
                    <a:pt x="90477" y="2124"/>
                  </a:lnTo>
                  <a:lnTo>
                    <a:pt x="83674" y="0"/>
                  </a:lnTo>
                  <a:lnTo>
                    <a:pt x="66757" y="761"/>
                  </a:lnTo>
                  <a:lnTo>
                    <a:pt x="37503" y="13356"/>
                  </a:lnTo>
                  <a:lnTo>
                    <a:pt x="23231" y="28534"/>
                  </a:lnTo>
                  <a:lnTo>
                    <a:pt x="8618" y="59929"/>
                  </a:lnTo>
                  <a:lnTo>
                    <a:pt x="0" y="98867"/>
                  </a:lnTo>
                  <a:lnTo>
                    <a:pt x="565" y="136920"/>
                  </a:lnTo>
                  <a:lnTo>
                    <a:pt x="6424" y="158321"/>
                  </a:lnTo>
                  <a:lnTo>
                    <a:pt x="16826" y="175631"/>
                  </a:lnTo>
                  <a:lnTo>
                    <a:pt x="32368" y="188003"/>
                  </a:lnTo>
                  <a:lnTo>
                    <a:pt x="41426" y="192941"/>
                  </a:lnTo>
                  <a:lnTo>
                    <a:pt x="60849" y="195307"/>
                  </a:lnTo>
                  <a:lnTo>
                    <a:pt x="80010" y="191289"/>
                  </a:lnTo>
                  <a:lnTo>
                    <a:pt x="111374" y="169646"/>
                  </a:lnTo>
                  <a:lnTo>
                    <a:pt x="154298" y="1396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47537" y="3027469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4145"/>
                  </a:lnTo>
                  <a:lnTo>
                    <a:pt x="5589" y="114680"/>
                  </a:lnTo>
                  <a:lnTo>
                    <a:pt x="9065" y="171240"/>
                  </a:lnTo>
                  <a:lnTo>
                    <a:pt x="15684" y="221273"/>
                  </a:lnTo>
                  <a:lnTo>
                    <a:pt x="19995" y="280101"/>
                  </a:lnTo>
                  <a:lnTo>
                    <a:pt x="20847" y="327423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77063" y="3143282"/>
              <a:ext cx="117874" cy="210572"/>
            </a:xfrm>
            <a:custGeom>
              <a:avLst/>
              <a:gdLst/>
              <a:ahLst/>
              <a:cxnLst/>
              <a:rect l="0" t="0" r="0" b="0"/>
              <a:pathLst>
                <a:path w="117874" h="210572">
                  <a:moveTo>
                    <a:pt x="96816" y="0"/>
                  </a:moveTo>
                  <a:lnTo>
                    <a:pt x="38253" y="49499"/>
                  </a:lnTo>
                  <a:lnTo>
                    <a:pt x="10465" y="78451"/>
                  </a:lnTo>
                  <a:lnTo>
                    <a:pt x="726" y="96869"/>
                  </a:lnTo>
                  <a:lnTo>
                    <a:pt x="0" y="105523"/>
                  </a:lnTo>
                  <a:lnTo>
                    <a:pt x="5433" y="121379"/>
                  </a:lnTo>
                  <a:lnTo>
                    <a:pt x="21646" y="143460"/>
                  </a:lnTo>
                  <a:lnTo>
                    <a:pt x="56492" y="170711"/>
                  </a:lnTo>
                  <a:lnTo>
                    <a:pt x="117873" y="2105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210445" y="3195925"/>
              <a:ext cx="68762" cy="126343"/>
            </a:xfrm>
            <a:custGeom>
              <a:avLst/>
              <a:gdLst/>
              <a:ahLst/>
              <a:cxnLst/>
              <a:rect l="0" t="0" r="0" b="0"/>
              <a:pathLst>
                <a:path w="68762" h="126343">
                  <a:moveTo>
                    <a:pt x="5589" y="0"/>
                  </a:moveTo>
                  <a:lnTo>
                    <a:pt x="0" y="16768"/>
                  </a:lnTo>
                  <a:lnTo>
                    <a:pt x="3496" y="34359"/>
                  </a:lnTo>
                  <a:lnTo>
                    <a:pt x="29582" y="91880"/>
                  </a:lnTo>
                  <a:lnTo>
                    <a:pt x="41989" y="106346"/>
                  </a:lnTo>
                  <a:lnTo>
                    <a:pt x="68761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192471" y="3195925"/>
              <a:ext cx="149906" cy="410612"/>
            </a:xfrm>
            <a:custGeom>
              <a:avLst/>
              <a:gdLst/>
              <a:ahLst/>
              <a:cxnLst/>
              <a:rect l="0" t="0" r="0" b="0"/>
              <a:pathLst>
                <a:path w="149906" h="410612">
                  <a:moveTo>
                    <a:pt x="149905" y="0"/>
                  </a:moveTo>
                  <a:lnTo>
                    <a:pt x="120597" y="34898"/>
                  </a:lnTo>
                  <a:lnTo>
                    <a:pt x="94905" y="87783"/>
                  </a:lnTo>
                  <a:lnTo>
                    <a:pt x="69093" y="148820"/>
                  </a:lnTo>
                  <a:lnTo>
                    <a:pt x="47028" y="209118"/>
                  </a:lnTo>
                  <a:lnTo>
                    <a:pt x="26220" y="272163"/>
                  </a:lnTo>
                  <a:lnTo>
                    <a:pt x="503" y="331765"/>
                  </a:lnTo>
                  <a:lnTo>
                    <a:pt x="0" y="342839"/>
                  </a:lnTo>
                  <a:lnTo>
                    <a:pt x="9767" y="380543"/>
                  </a:lnTo>
                  <a:lnTo>
                    <a:pt x="13035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54143" y="3216982"/>
              <a:ext cx="107179" cy="189883"/>
            </a:xfrm>
            <a:custGeom>
              <a:avLst/>
              <a:gdLst/>
              <a:ahLst/>
              <a:cxnLst/>
              <a:rect l="0" t="0" r="0" b="0"/>
              <a:pathLst>
                <a:path w="107179" h="189883">
                  <a:moveTo>
                    <a:pt x="72461" y="0"/>
                  </a:moveTo>
                  <a:lnTo>
                    <a:pt x="55693" y="5589"/>
                  </a:lnTo>
                  <a:lnTo>
                    <a:pt x="41222" y="17692"/>
                  </a:lnTo>
                  <a:lnTo>
                    <a:pt x="12868" y="54057"/>
                  </a:lnTo>
                  <a:lnTo>
                    <a:pt x="5031" y="77448"/>
                  </a:lnTo>
                  <a:lnTo>
                    <a:pt x="0" y="130592"/>
                  </a:lnTo>
                  <a:lnTo>
                    <a:pt x="5551" y="155137"/>
                  </a:lnTo>
                  <a:lnTo>
                    <a:pt x="10307" y="166595"/>
                  </a:lnTo>
                  <a:lnTo>
                    <a:pt x="24950" y="182447"/>
                  </a:lnTo>
                  <a:lnTo>
                    <a:pt x="33768" y="188312"/>
                  </a:lnTo>
                  <a:lnTo>
                    <a:pt x="43157" y="189882"/>
                  </a:lnTo>
                  <a:lnTo>
                    <a:pt x="62946" y="185387"/>
                  </a:lnTo>
                  <a:lnTo>
                    <a:pt x="80321" y="172472"/>
                  </a:lnTo>
                  <a:lnTo>
                    <a:pt x="94672" y="155033"/>
                  </a:lnTo>
                  <a:lnTo>
                    <a:pt x="104949" y="135584"/>
                  </a:lnTo>
                  <a:lnTo>
                    <a:pt x="107178" y="115242"/>
                  </a:lnTo>
                  <a:lnTo>
                    <a:pt x="103099" y="94502"/>
                  </a:lnTo>
                  <a:lnTo>
                    <a:pt x="8299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93068" y="3216982"/>
              <a:ext cx="106000" cy="176001"/>
            </a:xfrm>
            <a:custGeom>
              <a:avLst/>
              <a:gdLst/>
              <a:ahLst/>
              <a:cxnLst/>
              <a:rect l="0" t="0" r="0" b="0"/>
              <a:pathLst>
                <a:path w="106000" h="176001">
                  <a:moveTo>
                    <a:pt x="7236" y="10528"/>
                  </a:moveTo>
                  <a:lnTo>
                    <a:pt x="0" y="38085"/>
                  </a:lnTo>
                  <a:lnTo>
                    <a:pt x="477" y="94307"/>
                  </a:lnTo>
                  <a:lnTo>
                    <a:pt x="11490" y="145230"/>
                  </a:lnTo>
                  <a:lnTo>
                    <a:pt x="24335" y="164373"/>
                  </a:lnTo>
                  <a:lnTo>
                    <a:pt x="32673" y="172753"/>
                  </a:lnTo>
                  <a:lnTo>
                    <a:pt x="40572" y="176000"/>
                  </a:lnTo>
                  <a:lnTo>
                    <a:pt x="48177" y="175825"/>
                  </a:lnTo>
                  <a:lnTo>
                    <a:pt x="62867" y="169391"/>
                  </a:lnTo>
                  <a:lnTo>
                    <a:pt x="77194" y="158733"/>
                  </a:lnTo>
                  <a:lnTo>
                    <a:pt x="92825" y="133990"/>
                  </a:lnTo>
                  <a:lnTo>
                    <a:pt x="104865" y="98842"/>
                  </a:lnTo>
                  <a:lnTo>
                    <a:pt x="105999" y="75515"/>
                  </a:lnTo>
                  <a:lnTo>
                    <a:pt x="94011" y="16927"/>
                  </a:lnTo>
                  <a:lnTo>
                    <a:pt x="9146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58231" y="3174868"/>
              <a:ext cx="105286" cy="202363"/>
            </a:xfrm>
            <a:custGeom>
              <a:avLst/>
              <a:gdLst/>
              <a:ahLst/>
              <a:cxnLst/>
              <a:rect l="0" t="0" r="0" b="0"/>
              <a:pathLst>
                <a:path w="105286" h="202363">
                  <a:moveTo>
                    <a:pt x="0" y="94757"/>
                  </a:moveTo>
                  <a:lnTo>
                    <a:pt x="2340" y="135614"/>
                  </a:lnTo>
                  <a:lnTo>
                    <a:pt x="22906" y="186838"/>
                  </a:lnTo>
                  <a:lnTo>
                    <a:pt x="32408" y="202362"/>
                  </a:lnTo>
                  <a:lnTo>
                    <a:pt x="33304" y="201589"/>
                  </a:lnTo>
                  <a:lnTo>
                    <a:pt x="26336" y="175131"/>
                  </a:lnTo>
                  <a:lnTo>
                    <a:pt x="5086" y="114382"/>
                  </a:lnTo>
                  <a:lnTo>
                    <a:pt x="4627" y="73275"/>
                  </a:lnTo>
                  <a:lnTo>
                    <a:pt x="10245" y="47775"/>
                  </a:lnTo>
                  <a:lnTo>
                    <a:pt x="20542" y="28642"/>
                  </a:lnTo>
                  <a:lnTo>
                    <a:pt x="36036" y="15459"/>
                  </a:lnTo>
                  <a:lnTo>
                    <a:pt x="55791" y="687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953030" y="3185397"/>
              <a:ext cx="240902" cy="194710"/>
            </a:xfrm>
            <a:custGeom>
              <a:avLst/>
              <a:gdLst/>
              <a:ahLst/>
              <a:cxnLst/>
              <a:rect l="0" t="0" r="0" b="0"/>
              <a:pathLst>
                <a:path w="240902" h="194710">
                  <a:moveTo>
                    <a:pt x="0" y="10528"/>
                  </a:moveTo>
                  <a:lnTo>
                    <a:pt x="3119" y="64673"/>
                  </a:lnTo>
                  <a:lnTo>
                    <a:pt x="14654" y="119619"/>
                  </a:lnTo>
                  <a:lnTo>
                    <a:pt x="43119" y="178099"/>
                  </a:lnTo>
                  <a:lnTo>
                    <a:pt x="49803" y="188922"/>
                  </a:lnTo>
                  <a:lnTo>
                    <a:pt x="56598" y="193799"/>
                  </a:lnTo>
                  <a:lnTo>
                    <a:pt x="63469" y="194709"/>
                  </a:lnTo>
                  <a:lnTo>
                    <a:pt x="70388" y="192977"/>
                  </a:lnTo>
                  <a:lnTo>
                    <a:pt x="76171" y="188313"/>
                  </a:lnTo>
                  <a:lnTo>
                    <a:pt x="89899" y="164980"/>
                  </a:lnTo>
                  <a:lnTo>
                    <a:pt x="100207" y="134670"/>
                  </a:lnTo>
                  <a:lnTo>
                    <a:pt x="103027" y="109766"/>
                  </a:lnTo>
                  <a:lnTo>
                    <a:pt x="106119" y="103593"/>
                  </a:lnTo>
                  <a:lnTo>
                    <a:pt x="110521" y="101817"/>
                  </a:lnTo>
                  <a:lnTo>
                    <a:pt x="115794" y="102973"/>
                  </a:lnTo>
                  <a:lnTo>
                    <a:pt x="120480" y="107253"/>
                  </a:lnTo>
                  <a:lnTo>
                    <a:pt x="158713" y="166067"/>
                  </a:lnTo>
                  <a:lnTo>
                    <a:pt x="173484" y="180262"/>
                  </a:lnTo>
                  <a:lnTo>
                    <a:pt x="191748" y="190470"/>
                  </a:lnTo>
                  <a:lnTo>
                    <a:pt x="200361" y="191321"/>
                  </a:lnTo>
                  <a:lnTo>
                    <a:pt x="216171" y="186027"/>
                  </a:lnTo>
                  <a:lnTo>
                    <a:pt x="227876" y="172756"/>
                  </a:lnTo>
                  <a:lnTo>
                    <a:pt x="235808" y="153989"/>
                  </a:lnTo>
                  <a:lnTo>
                    <a:pt x="240901" y="103813"/>
                  </a:lnTo>
                  <a:lnTo>
                    <a:pt x="236318" y="48842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263332" y="3221921"/>
              <a:ext cx="106140" cy="176193"/>
            </a:xfrm>
            <a:custGeom>
              <a:avLst/>
              <a:gdLst/>
              <a:ahLst/>
              <a:cxnLst/>
              <a:rect l="0" t="0" r="0" b="0"/>
              <a:pathLst>
                <a:path w="106140" h="176193">
                  <a:moveTo>
                    <a:pt x="68723" y="5589"/>
                  </a:moveTo>
                  <a:lnTo>
                    <a:pt x="51955" y="0"/>
                  </a:lnTo>
                  <a:lnTo>
                    <a:pt x="44677" y="694"/>
                  </a:lnTo>
                  <a:lnTo>
                    <a:pt x="30350" y="7703"/>
                  </a:lnTo>
                  <a:lnTo>
                    <a:pt x="9130" y="30392"/>
                  </a:lnTo>
                  <a:lnTo>
                    <a:pt x="1293" y="55607"/>
                  </a:lnTo>
                  <a:lnTo>
                    <a:pt x="0" y="99568"/>
                  </a:lnTo>
                  <a:lnTo>
                    <a:pt x="5424" y="126907"/>
                  </a:lnTo>
                  <a:lnTo>
                    <a:pt x="15634" y="150755"/>
                  </a:lnTo>
                  <a:lnTo>
                    <a:pt x="31091" y="166814"/>
                  </a:lnTo>
                  <a:lnTo>
                    <a:pt x="40125" y="172734"/>
                  </a:lnTo>
                  <a:lnTo>
                    <a:pt x="59522" y="176192"/>
                  </a:lnTo>
                  <a:lnTo>
                    <a:pt x="69608" y="175477"/>
                  </a:lnTo>
                  <a:lnTo>
                    <a:pt x="78671" y="170320"/>
                  </a:lnTo>
                  <a:lnTo>
                    <a:pt x="94981" y="152113"/>
                  </a:lnTo>
                  <a:lnTo>
                    <a:pt x="103790" y="128423"/>
                  </a:lnTo>
                  <a:lnTo>
                    <a:pt x="106139" y="115554"/>
                  </a:lnTo>
                  <a:lnTo>
                    <a:pt x="102510" y="91897"/>
                  </a:lnTo>
                  <a:lnTo>
                    <a:pt x="75816" y="39789"/>
                  </a:lnTo>
                  <a:lnTo>
                    <a:pt x="58194" y="16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414525" y="3185397"/>
              <a:ext cx="117573" cy="217395"/>
            </a:xfrm>
            <a:custGeom>
              <a:avLst/>
              <a:gdLst/>
              <a:ahLst/>
              <a:cxnLst/>
              <a:rect l="0" t="0" r="0" b="0"/>
              <a:pathLst>
                <a:path w="117573" h="217395">
                  <a:moveTo>
                    <a:pt x="1758" y="105285"/>
                  </a:moveTo>
                  <a:lnTo>
                    <a:pt x="19716" y="168712"/>
                  </a:lnTo>
                  <a:lnTo>
                    <a:pt x="31126" y="198947"/>
                  </a:lnTo>
                  <a:lnTo>
                    <a:pt x="42497" y="215543"/>
                  </a:lnTo>
                  <a:lnTo>
                    <a:pt x="45295" y="217394"/>
                  </a:lnTo>
                  <a:lnTo>
                    <a:pt x="45991" y="215120"/>
                  </a:lnTo>
                  <a:lnTo>
                    <a:pt x="45284" y="210093"/>
                  </a:lnTo>
                  <a:lnTo>
                    <a:pt x="14688" y="151372"/>
                  </a:lnTo>
                  <a:lnTo>
                    <a:pt x="0" y="116990"/>
                  </a:lnTo>
                  <a:lnTo>
                    <a:pt x="586" y="107239"/>
                  </a:lnTo>
                  <a:lnTo>
                    <a:pt x="10596" y="90165"/>
                  </a:lnTo>
                  <a:lnTo>
                    <a:pt x="65705" y="45836"/>
                  </a:lnTo>
                  <a:lnTo>
                    <a:pt x="11757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553153" y="3069583"/>
              <a:ext cx="42116" cy="357970"/>
            </a:xfrm>
            <a:custGeom>
              <a:avLst/>
              <a:gdLst/>
              <a:ahLst/>
              <a:cxnLst/>
              <a:rect l="0" t="0" r="0" b="0"/>
              <a:pathLst>
                <a:path w="42116" h="357970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58333"/>
                  </a:lnTo>
                  <a:lnTo>
                    <a:pt x="8334" y="210690"/>
                  </a:lnTo>
                  <a:lnTo>
                    <a:pt x="12999" y="260129"/>
                  </a:lnTo>
                  <a:lnTo>
                    <a:pt x="28402" y="323421"/>
                  </a:lnTo>
                  <a:lnTo>
                    <a:pt x="42115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581519" y="3164339"/>
              <a:ext cx="97978" cy="242157"/>
            </a:xfrm>
            <a:custGeom>
              <a:avLst/>
              <a:gdLst/>
              <a:ahLst/>
              <a:cxnLst/>
              <a:rect l="0" t="0" r="0" b="0"/>
              <a:pathLst>
                <a:path w="97978" h="242157">
                  <a:moveTo>
                    <a:pt x="76919" y="0"/>
                  </a:moveTo>
                  <a:lnTo>
                    <a:pt x="18356" y="49499"/>
                  </a:lnTo>
                  <a:lnTo>
                    <a:pt x="2116" y="75888"/>
                  </a:lnTo>
                  <a:lnTo>
                    <a:pt x="0" y="101968"/>
                  </a:lnTo>
                  <a:lnTo>
                    <a:pt x="4129" y="129548"/>
                  </a:lnTo>
                  <a:lnTo>
                    <a:pt x="19607" y="158227"/>
                  </a:lnTo>
                  <a:lnTo>
                    <a:pt x="73502" y="217464"/>
                  </a:lnTo>
                  <a:lnTo>
                    <a:pt x="97977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805838" y="34170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5671168" y="2032000"/>
            <a:ext cx="2132621" cy="526426"/>
            <a:chOff x="5671168" y="2032000"/>
            <a:chExt cx="2132621" cy="526426"/>
          </a:xfrm>
        </p:grpSpPr>
        <p:sp>
          <p:nvSpPr>
            <p:cNvPr id="112" name="Freeform 111"/>
            <p:cNvSpPr/>
            <p:nvPr/>
          </p:nvSpPr>
          <p:spPr>
            <a:xfrm>
              <a:off x="5671168" y="2032000"/>
              <a:ext cx="214263" cy="419167"/>
            </a:xfrm>
            <a:custGeom>
              <a:avLst/>
              <a:gdLst/>
              <a:ahLst/>
              <a:cxnLst/>
              <a:rect l="0" t="0" r="0" b="0"/>
              <a:pathLst>
                <a:path w="214263" h="419167">
                  <a:moveTo>
                    <a:pt x="24749" y="0"/>
                  </a:moveTo>
                  <a:lnTo>
                    <a:pt x="24749" y="58616"/>
                  </a:lnTo>
                  <a:lnTo>
                    <a:pt x="24749" y="110174"/>
                  </a:lnTo>
                  <a:lnTo>
                    <a:pt x="24749" y="169904"/>
                  </a:lnTo>
                  <a:lnTo>
                    <a:pt x="24749" y="226467"/>
                  </a:lnTo>
                  <a:lnTo>
                    <a:pt x="24749" y="280271"/>
                  </a:lnTo>
                  <a:lnTo>
                    <a:pt x="16344" y="342447"/>
                  </a:lnTo>
                  <a:lnTo>
                    <a:pt x="3418" y="396670"/>
                  </a:lnTo>
                  <a:lnTo>
                    <a:pt x="0" y="408336"/>
                  </a:lnTo>
                  <a:lnTo>
                    <a:pt x="2400" y="414943"/>
                  </a:lnTo>
                  <a:lnTo>
                    <a:pt x="8680" y="418179"/>
                  </a:lnTo>
                  <a:lnTo>
                    <a:pt x="17546" y="419166"/>
                  </a:lnTo>
                  <a:lnTo>
                    <a:pt x="78753" y="401094"/>
                  </a:lnTo>
                  <a:lnTo>
                    <a:pt x="133812" y="391833"/>
                  </a:lnTo>
                  <a:lnTo>
                    <a:pt x="194410" y="389854"/>
                  </a:lnTo>
                  <a:lnTo>
                    <a:pt x="21426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902549" y="2239483"/>
              <a:ext cx="161866" cy="204026"/>
            </a:xfrm>
            <a:custGeom>
              <a:avLst/>
              <a:gdLst/>
              <a:ahLst/>
              <a:cxnLst/>
              <a:rect l="0" t="0" r="0" b="0"/>
              <a:pathLst>
                <a:path w="161866" h="204026">
                  <a:moveTo>
                    <a:pt x="3938" y="66258"/>
                  </a:moveTo>
                  <a:lnTo>
                    <a:pt x="41416" y="74591"/>
                  </a:lnTo>
                  <a:lnTo>
                    <a:pt x="92839" y="76352"/>
                  </a:lnTo>
                  <a:lnTo>
                    <a:pt x="128545" y="71068"/>
                  </a:lnTo>
                  <a:lnTo>
                    <a:pt x="136142" y="64785"/>
                  </a:lnTo>
                  <a:lnTo>
                    <a:pt x="144584" y="45326"/>
                  </a:lnTo>
                  <a:lnTo>
                    <a:pt x="144495" y="35925"/>
                  </a:lnTo>
                  <a:lnTo>
                    <a:pt x="138158" y="19241"/>
                  </a:lnTo>
                  <a:lnTo>
                    <a:pt x="124423" y="7147"/>
                  </a:lnTo>
                  <a:lnTo>
                    <a:pt x="115846" y="2284"/>
                  </a:lnTo>
                  <a:lnTo>
                    <a:pt x="96959" y="0"/>
                  </a:lnTo>
                  <a:lnTo>
                    <a:pt x="56238" y="8066"/>
                  </a:lnTo>
                  <a:lnTo>
                    <a:pt x="38491" y="20507"/>
                  </a:lnTo>
                  <a:lnTo>
                    <a:pt x="23974" y="37735"/>
                  </a:lnTo>
                  <a:lnTo>
                    <a:pt x="1218" y="87718"/>
                  </a:lnTo>
                  <a:lnTo>
                    <a:pt x="0" y="108551"/>
                  </a:lnTo>
                  <a:lnTo>
                    <a:pt x="8749" y="150521"/>
                  </a:lnTo>
                  <a:lnTo>
                    <a:pt x="23951" y="176492"/>
                  </a:lnTo>
                  <a:lnTo>
                    <a:pt x="48862" y="199005"/>
                  </a:lnTo>
                  <a:lnTo>
                    <a:pt x="71477" y="204025"/>
                  </a:lnTo>
                  <a:lnTo>
                    <a:pt x="118535" y="197716"/>
                  </a:lnTo>
                  <a:lnTo>
                    <a:pt x="161865" y="182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51936" y="2063585"/>
              <a:ext cx="17764" cy="347442"/>
            </a:xfrm>
            <a:custGeom>
              <a:avLst/>
              <a:gdLst/>
              <a:ahLst/>
              <a:cxnLst/>
              <a:rect l="0" t="0" r="0" b="0"/>
              <a:pathLst>
                <a:path w="17764" h="347442">
                  <a:moveTo>
                    <a:pt x="7235" y="0"/>
                  </a:moveTo>
                  <a:lnTo>
                    <a:pt x="0" y="27556"/>
                  </a:lnTo>
                  <a:lnTo>
                    <a:pt x="476" y="80659"/>
                  </a:lnTo>
                  <a:lnTo>
                    <a:pt x="5900" y="136815"/>
                  </a:lnTo>
                  <a:lnTo>
                    <a:pt x="6840" y="187027"/>
                  </a:lnTo>
                  <a:lnTo>
                    <a:pt x="7118" y="238949"/>
                  </a:lnTo>
                  <a:lnTo>
                    <a:pt x="14447" y="293255"/>
                  </a:lnTo>
                  <a:lnTo>
                    <a:pt x="1776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06528" y="2200455"/>
              <a:ext cx="136872" cy="21059"/>
            </a:xfrm>
            <a:custGeom>
              <a:avLst/>
              <a:gdLst/>
              <a:ahLst/>
              <a:cxnLst/>
              <a:rect l="0" t="0" r="0" b="0"/>
              <a:pathLst>
                <a:path w="136872" h="21059">
                  <a:moveTo>
                    <a:pt x="136871" y="0"/>
                  </a:moveTo>
                  <a:lnTo>
                    <a:pt x="109315" y="7236"/>
                  </a:lnTo>
                  <a:lnTo>
                    <a:pt x="56212" y="1299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264456" y="2084642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9575" y="24046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69741" y="2197683"/>
              <a:ext cx="168170" cy="195941"/>
            </a:xfrm>
            <a:custGeom>
              <a:avLst/>
              <a:gdLst/>
              <a:ahLst/>
              <a:cxnLst/>
              <a:rect l="0" t="0" r="0" b="0"/>
              <a:pathLst>
                <a:path w="168170" h="195941">
                  <a:moveTo>
                    <a:pt x="136870" y="13301"/>
                  </a:moveTo>
                  <a:lnTo>
                    <a:pt x="125691" y="2123"/>
                  </a:lnTo>
                  <a:lnTo>
                    <a:pt x="117719" y="0"/>
                  </a:lnTo>
                  <a:lnTo>
                    <a:pt x="96384" y="760"/>
                  </a:lnTo>
                  <a:lnTo>
                    <a:pt x="63653" y="13355"/>
                  </a:lnTo>
                  <a:lnTo>
                    <a:pt x="37317" y="31904"/>
                  </a:lnTo>
                  <a:lnTo>
                    <a:pt x="20286" y="57808"/>
                  </a:lnTo>
                  <a:lnTo>
                    <a:pt x="20542" y="66369"/>
                  </a:lnTo>
                  <a:lnTo>
                    <a:pt x="24223" y="74416"/>
                  </a:lnTo>
                  <a:lnTo>
                    <a:pt x="30187" y="82120"/>
                  </a:lnTo>
                  <a:lnTo>
                    <a:pt x="49291" y="90681"/>
                  </a:lnTo>
                  <a:lnTo>
                    <a:pt x="106014" y="105033"/>
                  </a:lnTo>
                  <a:lnTo>
                    <a:pt x="142806" y="116390"/>
                  </a:lnTo>
                  <a:lnTo>
                    <a:pt x="161345" y="127749"/>
                  </a:lnTo>
                  <a:lnTo>
                    <a:pt x="166055" y="136393"/>
                  </a:lnTo>
                  <a:lnTo>
                    <a:pt x="168169" y="158476"/>
                  </a:lnTo>
                  <a:lnTo>
                    <a:pt x="164755" y="167406"/>
                  </a:lnTo>
                  <a:lnTo>
                    <a:pt x="151603" y="180448"/>
                  </a:lnTo>
                  <a:lnTo>
                    <a:pt x="124468" y="194367"/>
                  </a:lnTo>
                  <a:lnTo>
                    <a:pt x="104451" y="195940"/>
                  </a:lnTo>
                  <a:lnTo>
                    <a:pt x="45297" y="185531"/>
                  </a:lnTo>
                  <a:lnTo>
                    <a:pt x="0" y="181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22466" y="2074114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10529" y="54144"/>
                  </a:lnTo>
                  <a:lnTo>
                    <a:pt x="10529" y="109091"/>
                  </a:lnTo>
                  <a:lnTo>
                    <a:pt x="10529" y="172240"/>
                  </a:lnTo>
                  <a:lnTo>
                    <a:pt x="10529" y="234107"/>
                  </a:lnTo>
                  <a:lnTo>
                    <a:pt x="7409" y="275645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06653" y="2221513"/>
              <a:ext cx="231628" cy="42114"/>
            </a:xfrm>
            <a:custGeom>
              <a:avLst/>
              <a:gdLst/>
              <a:ahLst/>
              <a:cxnLst/>
              <a:rect l="0" t="0" r="0" b="0"/>
              <a:pathLst>
                <a:path w="231628" h="42114">
                  <a:moveTo>
                    <a:pt x="231627" y="0"/>
                  </a:moveTo>
                  <a:lnTo>
                    <a:pt x="177482" y="3119"/>
                  </a:lnTo>
                  <a:lnTo>
                    <a:pt x="115832" y="16788"/>
                  </a:lnTo>
                  <a:lnTo>
                    <a:pt x="54262" y="26084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27751" y="2200455"/>
              <a:ext cx="94757" cy="168782"/>
            </a:xfrm>
            <a:custGeom>
              <a:avLst/>
              <a:gdLst/>
              <a:ahLst/>
              <a:cxnLst/>
              <a:rect l="0" t="0" r="0" b="0"/>
              <a:pathLst>
                <a:path w="94757" h="168782">
                  <a:moveTo>
                    <a:pt x="0" y="52643"/>
                  </a:moveTo>
                  <a:lnTo>
                    <a:pt x="17959" y="106518"/>
                  </a:lnTo>
                  <a:lnTo>
                    <a:pt x="28547" y="150763"/>
                  </a:lnTo>
                  <a:lnTo>
                    <a:pt x="29066" y="168781"/>
                  </a:lnTo>
                  <a:lnTo>
                    <a:pt x="27567" y="168673"/>
                  </a:lnTo>
                  <a:lnTo>
                    <a:pt x="22780" y="158024"/>
                  </a:lnTo>
                  <a:lnTo>
                    <a:pt x="13295" y="113060"/>
                  </a:lnTo>
                  <a:lnTo>
                    <a:pt x="14468" y="72884"/>
                  </a:lnTo>
                  <a:lnTo>
                    <a:pt x="20469" y="47601"/>
                  </a:lnTo>
                  <a:lnTo>
                    <a:pt x="30934" y="28565"/>
                  </a:lnTo>
                  <a:lnTo>
                    <a:pt x="46503" y="15426"/>
                  </a:lnTo>
                  <a:lnTo>
                    <a:pt x="63952" y="685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54093" y="2253098"/>
              <a:ext cx="73700" cy="73701"/>
            </a:xfrm>
            <a:custGeom>
              <a:avLst/>
              <a:gdLst/>
              <a:ahLst/>
              <a:cxnLst/>
              <a:rect l="0" t="0" r="0" b="0"/>
              <a:pathLst>
                <a:path w="73700" h="73701">
                  <a:moveTo>
                    <a:pt x="0" y="0"/>
                  </a:moveTo>
                  <a:lnTo>
                    <a:pt x="9575" y="24047"/>
                  </a:lnTo>
                  <a:lnTo>
                    <a:pt x="27534" y="45470"/>
                  </a:lnTo>
                  <a:lnTo>
                    <a:pt x="58211" y="67430"/>
                  </a:lnTo>
                  <a:lnTo>
                    <a:pt x="73699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022507" y="2210984"/>
              <a:ext cx="178986" cy="347442"/>
            </a:xfrm>
            <a:custGeom>
              <a:avLst/>
              <a:gdLst/>
              <a:ahLst/>
              <a:cxnLst/>
              <a:rect l="0" t="0" r="0" b="0"/>
              <a:pathLst>
                <a:path w="178986" h="347442">
                  <a:moveTo>
                    <a:pt x="178985" y="0"/>
                  </a:moveTo>
                  <a:lnTo>
                    <a:pt x="150304" y="53875"/>
                  </a:lnTo>
                  <a:lnTo>
                    <a:pt x="110773" y="109856"/>
                  </a:lnTo>
                  <a:lnTo>
                    <a:pt x="68097" y="173030"/>
                  </a:lnTo>
                  <a:lnTo>
                    <a:pt x="40054" y="228328"/>
                  </a:lnTo>
                  <a:lnTo>
                    <a:pt x="22037" y="28431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64704" y="2054032"/>
              <a:ext cx="256614" cy="443409"/>
            </a:xfrm>
            <a:custGeom>
              <a:avLst/>
              <a:gdLst/>
              <a:ahLst/>
              <a:cxnLst/>
              <a:rect l="0" t="0" r="0" b="0"/>
              <a:pathLst>
                <a:path w="256614" h="443409">
                  <a:moveTo>
                    <a:pt x="221099" y="9553"/>
                  </a:moveTo>
                  <a:lnTo>
                    <a:pt x="162482" y="3964"/>
                  </a:lnTo>
                  <a:lnTo>
                    <a:pt x="101072" y="0"/>
                  </a:lnTo>
                  <a:lnTo>
                    <a:pt x="58154" y="1653"/>
                  </a:lnTo>
                  <a:lnTo>
                    <a:pt x="34035" y="10331"/>
                  </a:lnTo>
                  <a:lnTo>
                    <a:pt x="26200" y="19431"/>
                  </a:lnTo>
                  <a:lnTo>
                    <a:pt x="17494" y="45139"/>
                  </a:lnTo>
                  <a:lnTo>
                    <a:pt x="13075" y="108133"/>
                  </a:lnTo>
                  <a:lnTo>
                    <a:pt x="19133" y="166849"/>
                  </a:lnTo>
                  <a:lnTo>
                    <a:pt x="19775" y="181098"/>
                  </a:lnTo>
                  <a:lnTo>
                    <a:pt x="22542" y="187087"/>
                  </a:lnTo>
                  <a:lnTo>
                    <a:pt x="26727" y="187571"/>
                  </a:lnTo>
                  <a:lnTo>
                    <a:pt x="55842" y="174309"/>
                  </a:lnTo>
                  <a:lnTo>
                    <a:pt x="117160" y="168380"/>
                  </a:lnTo>
                  <a:lnTo>
                    <a:pt x="155207" y="170867"/>
                  </a:lnTo>
                  <a:lnTo>
                    <a:pt x="188707" y="182132"/>
                  </a:lnTo>
                  <a:lnTo>
                    <a:pt x="209043" y="195049"/>
                  </a:lnTo>
                  <a:lnTo>
                    <a:pt x="232475" y="222052"/>
                  </a:lnTo>
                  <a:lnTo>
                    <a:pt x="255382" y="273019"/>
                  </a:lnTo>
                  <a:lnTo>
                    <a:pt x="256613" y="297055"/>
                  </a:lnTo>
                  <a:lnTo>
                    <a:pt x="247871" y="345024"/>
                  </a:lnTo>
                  <a:lnTo>
                    <a:pt x="226474" y="387125"/>
                  </a:lnTo>
                  <a:lnTo>
                    <a:pt x="196598" y="419184"/>
                  </a:lnTo>
                  <a:lnTo>
                    <a:pt x="175114" y="432597"/>
                  </a:lnTo>
                  <a:lnTo>
                    <a:pt x="146069" y="442458"/>
                  </a:lnTo>
                  <a:lnTo>
                    <a:pt x="102422" y="443408"/>
                  </a:lnTo>
                  <a:lnTo>
                    <a:pt x="43124" y="430057"/>
                  </a:lnTo>
                  <a:lnTo>
                    <a:pt x="17068" y="419976"/>
                  </a:lnTo>
                  <a:lnTo>
                    <a:pt x="0" y="409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791088" y="2495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948601" y="3754773"/>
            <a:ext cx="1145003" cy="477683"/>
            <a:chOff x="5948601" y="3754773"/>
            <a:chExt cx="1145003" cy="477683"/>
          </a:xfrm>
        </p:grpSpPr>
        <p:sp>
          <p:nvSpPr>
            <p:cNvPr id="126" name="Freeform 125"/>
            <p:cNvSpPr/>
            <p:nvPr/>
          </p:nvSpPr>
          <p:spPr>
            <a:xfrm>
              <a:off x="5948601" y="3832373"/>
              <a:ext cx="21058" cy="400083"/>
            </a:xfrm>
            <a:custGeom>
              <a:avLst/>
              <a:gdLst/>
              <a:ahLst/>
              <a:cxnLst/>
              <a:rect l="0" t="0" r="0" b="0"/>
              <a:pathLst>
                <a:path w="21058" h="400083">
                  <a:moveTo>
                    <a:pt x="21057" y="0"/>
                  </a:moveTo>
                  <a:lnTo>
                    <a:pt x="17937" y="52050"/>
                  </a:lnTo>
                  <a:lnTo>
                    <a:pt x="12723" y="108229"/>
                  </a:lnTo>
                  <a:lnTo>
                    <a:pt x="11179" y="169328"/>
                  </a:lnTo>
                  <a:lnTo>
                    <a:pt x="10721" y="231885"/>
                  </a:lnTo>
                  <a:lnTo>
                    <a:pt x="10586" y="291755"/>
                  </a:lnTo>
                  <a:lnTo>
                    <a:pt x="4950" y="353208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152953" y="3754773"/>
              <a:ext cx="199032" cy="467268"/>
            </a:xfrm>
            <a:custGeom>
              <a:avLst/>
              <a:gdLst/>
              <a:ahLst/>
              <a:cxnLst/>
              <a:rect l="0" t="0" r="0" b="0"/>
              <a:pathLst>
                <a:path w="199032" h="467268">
                  <a:moveTo>
                    <a:pt x="164145" y="119714"/>
                  </a:moveTo>
                  <a:lnTo>
                    <a:pt x="114647" y="178277"/>
                  </a:lnTo>
                  <a:lnTo>
                    <a:pt x="79869" y="237231"/>
                  </a:lnTo>
                  <a:lnTo>
                    <a:pt x="44816" y="298706"/>
                  </a:lnTo>
                  <a:lnTo>
                    <a:pt x="19865" y="352036"/>
                  </a:lnTo>
                  <a:lnTo>
                    <a:pt x="1949" y="413217"/>
                  </a:lnTo>
                  <a:lnTo>
                    <a:pt x="3541" y="434993"/>
                  </a:lnTo>
                  <a:lnTo>
                    <a:pt x="11267" y="453250"/>
                  </a:lnTo>
                  <a:lnTo>
                    <a:pt x="16603" y="461394"/>
                  </a:lnTo>
                  <a:lnTo>
                    <a:pt x="24840" y="465654"/>
                  </a:lnTo>
                  <a:lnTo>
                    <a:pt x="46469" y="467267"/>
                  </a:lnTo>
                  <a:lnTo>
                    <a:pt x="79365" y="461599"/>
                  </a:lnTo>
                  <a:lnTo>
                    <a:pt x="142861" y="427066"/>
                  </a:lnTo>
                  <a:lnTo>
                    <a:pt x="181201" y="381806"/>
                  </a:lnTo>
                  <a:lnTo>
                    <a:pt x="197015" y="345420"/>
                  </a:lnTo>
                  <a:lnTo>
                    <a:pt x="199031" y="321803"/>
                  </a:lnTo>
                  <a:lnTo>
                    <a:pt x="194858" y="298438"/>
                  </a:lnTo>
                  <a:lnTo>
                    <a:pt x="166615" y="237110"/>
                  </a:lnTo>
                  <a:lnTo>
                    <a:pt x="146290" y="210000"/>
                  </a:lnTo>
                  <a:lnTo>
                    <a:pt x="86327" y="165561"/>
                  </a:lnTo>
                  <a:lnTo>
                    <a:pt x="24910" y="106664"/>
                  </a:lnTo>
                  <a:lnTo>
                    <a:pt x="10236" y="92077"/>
                  </a:lnTo>
                  <a:lnTo>
                    <a:pt x="2155" y="71556"/>
                  </a:lnTo>
                  <a:lnTo>
                    <a:pt x="0" y="59532"/>
                  </a:lnTo>
                  <a:lnTo>
                    <a:pt x="2072" y="49177"/>
                  </a:lnTo>
                  <a:lnTo>
                    <a:pt x="13734" y="31432"/>
                  </a:lnTo>
                  <a:lnTo>
                    <a:pt x="40030" y="13877"/>
                  </a:lnTo>
                  <a:lnTo>
                    <a:pt x="70048" y="1267"/>
                  </a:lnTo>
                  <a:lnTo>
                    <a:pt x="90739" y="0"/>
                  </a:lnTo>
                  <a:lnTo>
                    <a:pt x="132618" y="8719"/>
                  </a:lnTo>
                  <a:lnTo>
                    <a:pt x="158574" y="23915"/>
                  </a:lnTo>
                  <a:lnTo>
                    <a:pt x="181082" y="48825"/>
                  </a:lnTo>
                  <a:lnTo>
                    <a:pt x="189220" y="71440"/>
                  </a:lnTo>
                  <a:lnTo>
                    <a:pt x="191667" y="94749"/>
                  </a:lnTo>
                  <a:lnTo>
                    <a:pt x="185202" y="1302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601368" y="3906072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46722" y="494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90839" y="3906072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49499" y="59593"/>
                  </a:lnTo>
                  <a:lnTo>
                    <a:pt x="88734" y="118343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854052" y="3779730"/>
              <a:ext cx="239552" cy="449788"/>
            </a:xfrm>
            <a:custGeom>
              <a:avLst/>
              <a:gdLst/>
              <a:ahLst/>
              <a:cxnLst/>
              <a:rect l="0" t="0" r="0" b="0"/>
              <a:pathLst>
                <a:path w="239552" h="449788">
                  <a:moveTo>
                    <a:pt x="178984" y="0"/>
                  </a:moveTo>
                  <a:lnTo>
                    <a:pt x="136292" y="3120"/>
                  </a:lnTo>
                  <a:lnTo>
                    <a:pt x="82981" y="16789"/>
                  </a:lnTo>
                  <a:lnTo>
                    <a:pt x="22510" y="26084"/>
                  </a:lnTo>
                  <a:lnTo>
                    <a:pt x="15007" y="32597"/>
                  </a:lnTo>
                  <a:lnTo>
                    <a:pt x="6669" y="52312"/>
                  </a:lnTo>
                  <a:lnTo>
                    <a:pt x="1317" y="110332"/>
                  </a:lnTo>
                  <a:lnTo>
                    <a:pt x="3379" y="164947"/>
                  </a:lnTo>
                  <a:lnTo>
                    <a:pt x="5762" y="176645"/>
                  </a:lnTo>
                  <a:lnTo>
                    <a:pt x="9691" y="180935"/>
                  </a:lnTo>
                  <a:lnTo>
                    <a:pt x="14648" y="180285"/>
                  </a:lnTo>
                  <a:lnTo>
                    <a:pt x="65492" y="145429"/>
                  </a:lnTo>
                  <a:lnTo>
                    <a:pt x="101033" y="139407"/>
                  </a:lnTo>
                  <a:lnTo>
                    <a:pt x="135611" y="143211"/>
                  </a:lnTo>
                  <a:lnTo>
                    <a:pt x="168082" y="162926"/>
                  </a:lnTo>
                  <a:lnTo>
                    <a:pt x="194341" y="185405"/>
                  </a:lnTo>
                  <a:lnTo>
                    <a:pt x="211351" y="212473"/>
                  </a:lnTo>
                  <a:lnTo>
                    <a:pt x="234896" y="273908"/>
                  </a:lnTo>
                  <a:lnTo>
                    <a:pt x="239551" y="331529"/>
                  </a:lnTo>
                  <a:lnTo>
                    <a:pt x="230419" y="386065"/>
                  </a:lnTo>
                  <a:lnTo>
                    <a:pt x="227312" y="397757"/>
                  </a:lnTo>
                  <a:lnTo>
                    <a:pt x="214501" y="416987"/>
                  </a:lnTo>
                  <a:lnTo>
                    <a:pt x="195940" y="432162"/>
                  </a:lnTo>
                  <a:lnTo>
                    <a:pt x="172092" y="442806"/>
                  </a:lnTo>
                  <a:lnTo>
                    <a:pt x="126769" y="449787"/>
                  </a:lnTo>
                  <a:lnTo>
                    <a:pt x="67458" y="436504"/>
                  </a:lnTo>
                  <a:lnTo>
                    <a:pt x="20040" y="42140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7369948" y="3683341"/>
            <a:ext cx="745248" cy="443831"/>
            <a:chOff x="7369948" y="3683341"/>
            <a:chExt cx="745248" cy="443831"/>
          </a:xfrm>
        </p:grpSpPr>
        <p:sp>
          <p:nvSpPr>
            <p:cNvPr id="132" name="Freeform 131"/>
            <p:cNvSpPr/>
            <p:nvPr/>
          </p:nvSpPr>
          <p:spPr>
            <a:xfrm>
              <a:off x="7380476" y="3906072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9065"/>
                  </a:lnTo>
                  <a:lnTo>
                    <a:pt x="18792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369948" y="4011357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614860" y="3683341"/>
              <a:ext cx="176229" cy="443831"/>
            </a:xfrm>
            <a:custGeom>
              <a:avLst/>
              <a:gdLst/>
              <a:ahLst/>
              <a:cxnLst/>
              <a:rect l="0" t="0" r="0" b="0"/>
              <a:pathLst>
                <a:path w="176229" h="443831">
                  <a:moveTo>
                    <a:pt x="176228" y="138503"/>
                  </a:moveTo>
                  <a:lnTo>
                    <a:pt x="170639" y="79887"/>
                  </a:lnTo>
                  <a:lnTo>
                    <a:pt x="155985" y="45096"/>
                  </a:lnTo>
                  <a:lnTo>
                    <a:pt x="136824" y="18150"/>
                  </a:lnTo>
                  <a:lnTo>
                    <a:pt x="116992" y="5855"/>
                  </a:lnTo>
                  <a:lnTo>
                    <a:pt x="105151" y="938"/>
                  </a:lnTo>
                  <a:lnTo>
                    <a:pt x="93748" y="0"/>
                  </a:lnTo>
                  <a:lnTo>
                    <a:pt x="71720" y="5196"/>
                  </a:lnTo>
                  <a:lnTo>
                    <a:pt x="53351" y="18424"/>
                  </a:lnTo>
                  <a:lnTo>
                    <a:pt x="16417" y="58393"/>
                  </a:lnTo>
                  <a:lnTo>
                    <a:pt x="6545" y="77162"/>
                  </a:lnTo>
                  <a:lnTo>
                    <a:pt x="0" y="118638"/>
                  </a:lnTo>
                  <a:lnTo>
                    <a:pt x="6193" y="175480"/>
                  </a:lnTo>
                  <a:lnTo>
                    <a:pt x="21801" y="221716"/>
                  </a:lnTo>
                  <a:lnTo>
                    <a:pt x="27654" y="232583"/>
                  </a:lnTo>
                  <a:lnTo>
                    <a:pt x="36234" y="239828"/>
                  </a:lnTo>
                  <a:lnTo>
                    <a:pt x="58246" y="247877"/>
                  </a:lnTo>
                  <a:lnTo>
                    <a:pt x="68327" y="247684"/>
                  </a:lnTo>
                  <a:lnTo>
                    <a:pt x="85768" y="241230"/>
                  </a:lnTo>
                  <a:lnTo>
                    <a:pt x="108741" y="224443"/>
                  </a:lnTo>
                  <a:lnTo>
                    <a:pt x="124776" y="199062"/>
                  </a:lnTo>
                  <a:lnTo>
                    <a:pt x="147949" y="138274"/>
                  </a:lnTo>
                  <a:lnTo>
                    <a:pt x="150355" y="136011"/>
                  </a:lnTo>
                  <a:lnTo>
                    <a:pt x="151961" y="139181"/>
                  </a:lnTo>
                  <a:lnTo>
                    <a:pt x="154748" y="191668"/>
                  </a:lnTo>
                  <a:lnTo>
                    <a:pt x="155087" y="252686"/>
                  </a:lnTo>
                  <a:lnTo>
                    <a:pt x="155154" y="315736"/>
                  </a:lnTo>
                  <a:lnTo>
                    <a:pt x="155165" y="367141"/>
                  </a:lnTo>
                  <a:lnTo>
                    <a:pt x="155170" y="430496"/>
                  </a:lnTo>
                  <a:lnTo>
                    <a:pt x="155171" y="4438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860324" y="3737616"/>
              <a:ext cx="254872" cy="356528"/>
            </a:xfrm>
            <a:custGeom>
              <a:avLst/>
              <a:gdLst/>
              <a:ahLst/>
              <a:cxnLst/>
              <a:rect l="0" t="0" r="0" b="0"/>
              <a:pathLst>
                <a:path w="254872" h="356528">
                  <a:moveTo>
                    <a:pt x="120277" y="0"/>
                  </a:moveTo>
                  <a:lnTo>
                    <a:pt x="88995" y="9576"/>
                  </a:lnTo>
                  <a:lnTo>
                    <a:pt x="45000" y="44993"/>
                  </a:lnTo>
                  <a:lnTo>
                    <a:pt x="25703" y="74552"/>
                  </a:lnTo>
                  <a:lnTo>
                    <a:pt x="4950" y="137907"/>
                  </a:lnTo>
                  <a:lnTo>
                    <a:pt x="0" y="165407"/>
                  </a:lnTo>
                  <a:lnTo>
                    <a:pt x="6355" y="224309"/>
                  </a:lnTo>
                  <a:lnTo>
                    <a:pt x="18875" y="280744"/>
                  </a:lnTo>
                  <a:lnTo>
                    <a:pt x="33783" y="324518"/>
                  </a:lnTo>
                  <a:lnTo>
                    <a:pt x="45181" y="341542"/>
                  </a:lnTo>
                  <a:lnTo>
                    <a:pt x="53835" y="347018"/>
                  </a:lnTo>
                  <a:lnTo>
                    <a:pt x="88372" y="354724"/>
                  </a:lnTo>
                  <a:lnTo>
                    <a:pt x="114676" y="356527"/>
                  </a:lnTo>
                  <a:lnTo>
                    <a:pt x="135725" y="351089"/>
                  </a:lnTo>
                  <a:lnTo>
                    <a:pt x="199204" y="308433"/>
                  </a:lnTo>
                  <a:lnTo>
                    <a:pt x="227548" y="272275"/>
                  </a:lnTo>
                  <a:lnTo>
                    <a:pt x="249465" y="220905"/>
                  </a:lnTo>
                  <a:lnTo>
                    <a:pt x="254871" y="183867"/>
                  </a:lnTo>
                  <a:lnTo>
                    <a:pt x="248292" y="130599"/>
                  </a:lnTo>
                  <a:lnTo>
                    <a:pt x="237886" y="97188"/>
                  </a:lnTo>
                  <a:lnTo>
                    <a:pt x="219335" y="71951"/>
                  </a:lnTo>
                  <a:lnTo>
                    <a:pt x="201738" y="56934"/>
                  </a:lnTo>
                  <a:lnTo>
                    <a:pt x="175979" y="48701"/>
                  </a:lnTo>
                  <a:lnTo>
                    <a:pt x="117371" y="43415"/>
                  </a:lnTo>
                  <a:lnTo>
                    <a:pt x="88691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5192688" y="4816462"/>
            <a:ext cx="4735686" cy="1005798"/>
            <a:chOff x="5192688" y="4816462"/>
            <a:chExt cx="4735686" cy="1005798"/>
          </a:xfrm>
        </p:grpSpPr>
        <p:sp>
          <p:nvSpPr>
            <p:cNvPr id="137" name="Freeform 136"/>
            <p:cNvSpPr/>
            <p:nvPr/>
          </p:nvSpPr>
          <p:spPr>
            <a:xfrm>
              <a:off x="5294440" y="4895751"/>
              <a:ext cx="194173" cy="359604"/>
            </a:xfrm>
            <a:custGeom>
              <a:avLst/>
              <a:gdLst/>
              <a:ahLst/>
              <a:cxnLst/>
              <a:rect l="0" t="0" r="0" b="0"/>
              <a:pathLst>
                <a:path w="194173" h="359604">
                  <a:moveTo>
                    <a:pt x="75093" y="0"/>
                  </a:moveTo>
                  <a:lnTo>
                    <a:pt x="49899" y="53875"/>
                  </a:lnTo>
                  <a:lnTo>
                    <a:pt x="30429" y="91880"/>
                  </a:lnTo>
                  <a:lnTo>
                    <a:pt x="4400" y="122264"/>
                  </a:lnTo>
                  <a:lnTo>
                    <a:pt x="1058" y="123624"/>
                  </a:lnTo>
                  <a:lnTo>
                    <a:pt x="0" y="121020"/>
                  </a:lnTo>
                  <a:lnTo>
                    <a:pt x="465" y="115775"/>
                  </a:lnTo>
                  <a:lnTo>
                    <a:pt x="12297" y="91626"/>
                  </a:lnTo>
                  <a:lnTo>
                    <a:pt x="50868" y="45965"/>
                  </a:lnTo>
                  <a:lnTo>
                    <a:pt x="70956" y="37976"/>
                  </a:lnTo>
                  <a:lnTo>
                    <a:pt x="82863" y="35846"/>
                  </a:lnTo>
                  <a:lnTo>
                    <a:pt x="102333" y="39718"/>
                  </a:lnTo>
                  <a:lnTo>
                    <a:pt x="110801" y="44026"/>
                  </a:lnTo>
                  <a:lnTo>
                    <a:pt x="123329" y="58171"/>
                  </a:lnTo>
                  <a:lnTo>
                    <a:pt x="128307" y="66857"/>
                  </a:lnTo>
                  <a:lnTo>
                    <a:pt x="130719" y="92105"/>
                  </a:lnTo>
                  <a:lnTo>
                    <a:pt x="122736" y="144796"/>
                  </a:lnTo>
                  <a:lnTo>
                    <a:pt x="113256" y="178213"/>
                  </a:lnTo>
                  <a:lnTo>
                    <a:pt x="107554" y="186659"/>
                  </a:lnTo>
                  <a:lnTo>
                    <a:pt x="89780" y="201795"/>
                  </a:lnTo>
                  <a:lnTo>
                    <a:pt x="91904" y="202381"/>
                  </a:lnTo>
                  <a:lnTo>
                    <a:pt x="126117" y="200504"/>
                  </a:lnTo>
                  <a:lnTo>
                    <a:pt x="144954" y="206486"/>
                  </a:lnTo>
                  <a:lnTo>
                    <a:pt x="161125" y="218113"/>
                  </a:lnTo>
                  <a:lnTo>
                    <a:pt x="182212" y="244391"/>
                  </a:lnTo>
                  <a:lnTo>
                    <a:pt x="192112" y="264206"/>
                  </a:lnTo>
                  <a:lnTo>
                    <a:pt x="194172" y="287831"/>
                  </a:lnTo>
                  <a:lnTo>
                    <a:pt x="185963" y="335535"/>
                  </a:lnTo>
                  <a:lnTo>
                    <a:pt x="180592" y="344183"/>
                  </a:lnTo>
                  <a:lnTo>
                    <a:pt x="165265" y="356911"/>
                  </a:lnTo>
                  <a:lnTo>
                    <a:pt x="156265" y="359603"/>
                  </a:lnTo>
                  <a:lnTo>
                    <a:pt x="136906" y="359475"/>
                  </a:lnTo>
                  <a:lnTo>
                    <a:pt x="77110" y="338381"/>
                  </a:lnTo>
                  <a:lnTo>
                    <a:pt x="18338" y="319103"/>
                  </a:lnTo>
                  <a:lnTo>
                    <a:pt x="139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192688" y="4816462"/>
              <a:ext cx="436858" cy="530187"/>
            </a:xfrm>
            <a:custGeom>
              <a:avLst/>
              <a:gdLst/>
              <a:ahLst/>
              <a:cxnLst/>
              <a:rect l="0" t="0" r="0" b="0"/>
              <a:pathLst>
                <a:path w="436858" h="530187">
                  <a:moveTo>
                    <a:pt x="271602" y="5590"/>
                  </a:moveTo>
                  <a:lnTo>
                    <a:pt x="254834" y="0"/>
                  </a:lnTo>
                  <a:lnTo>
                    <a:pt x="237243" y="376"/>
                  </a:lnTo>
                  <a:lnTo>
                    <a:pt x="179773" y="14478"/>
                  </a:lnTo>
                  <a:lnTo>
                    <a:pt x="146127" y="32920"/>
                  </a:lnTo>
                  <a:lnTo>
                    <a:pt x="83335" y="90368"/>
                  </a:lnTo>
                  <a:lnTo>
                    <a:pt x="44110" y="148122"/>
                  </a:lnTo>
                  <a:lnTo>
                    <a:pt x="23938" y="202547"/>
                  </a:lnTo>
                  <a:lnTo>
                    <a:pt x="8688" y="258358"/>
                  </a:lnTo>
                  <a:lnTo>
                    <a:pt x="0" y="320031"/>
                  </a:lnTo>
                  <a:lnTo>
                    <a:pt x="5519" y="372898"/>
                  </a:lnTo>
                  <a:lnTo>
                    <a:pt x="9878" y="411039"/>
                  </a:lnTo>
                  <a:lnTo>
                    <a:pt x="37586" y="459253"/>
                  </a:lnTo>
                  <a:lnTo>
                    <a:pt x="87743" y="506914"/>
                  </a:lnTo>
                  <a:lnTo>
                    <a:pt x="115350" y="522757"/>
                  </a:lnTo>
                  <a:lnTo>
                    <a:pt x="171760" y="530186"/>
                  </a:lnTo>
                  <a:lnTo>
                    <a:pt x="226057" y="528534"/>
                  </a:lnTo>
                  <a:lnTo>
                    <a:pt x="281679" y="514009"/>
                  </a:lnTo>
                  <a:lnTo>
                    <a:pt x="312412" y="502633"/>
                  </a:lnTo>
                  <a:lnTo>
                    <a:pt x="373190" y="451108"/>
                  </a:lnTo>
                  <a:lnTo>
                    <a:pt x="400246" y="414777"/>
                  </a:lnTo>
                  <a:lnTo>
                    <a:pt x="425606" y="351735"/>
                  </a:lnTo>
                  <a:lnTo>
                    <a:pt x="436857" y="299438"/>
                  </a:lnTo>
                  <a:lnTo>
                    <a:pt x="435990" y="257992"/>
                  </a:lnTo>
                  <a:lnTo>
                    <a:pt x="425216" y="202066"/>
                  </a:lnTo>
                  <a:lnTo>
                    <a:pt x="410653" y="147128"/>
                  </a:lnTo>
                  <a:lnTo>
                    <a:pt x="386460" y="104388"/>
                  </a:lnTo>
                  <a:lnTo>
                    <a:pt x="332637" y="42384"/>
                  </a:lnTo>
                  <a:lnTo>
                    <a:pt x="306528" y="33641"/>
                  </a:lnTo>
                  <a:lnTo>
                    <a:pt x="250545" y="266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906487" y="4948394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21057" y="48930"/>
                  </a:lnTo>
                  <a:lnTo>
                    <a:pt x="17938" y="103015"/>
                  </a:lnTo>
                  <a:lnTo>
                    <a:pt x="13822" y="146390"/>
                  </a:lnTo>
                  <a:lnTo>
                    <a:pt x="11992" y="189064"/>
                  </a:lnTo>
                  <a:lnTo>
                    <a:pt x="10963" y="252551"/>
                  </a:lnTo>
                  <a:lnTo>
                    <a:pt x="5068" y="30463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780145" y="4927336"/>
              <a:ext cx="305327" cy="105286"/>
            </a:xfrm>
            <a:custGeom>
              <a:avLst/>
              <a:gdLst/>
              <a:ahLst/>
              <a:cxnLst/>
              <a:rect l="0" t="0" r="0" b="0"/>
              <a:pathLst>
                <a:path w="305327" h="105286">
                  <a:moveTo>
                    <a:pt x="305326" y="0"/>
                  </a:moveTo>
                  <a:lnTo>
                    <a:pt x="271704" y="2340"/>
                  </a:lnTo>
                  <a:lnTo>
                    <a:pt x="220003" y="19786"/>
                  </a:lnTo>
                  <a:lnTo>
                    <a:pt x="164730" y="40434"/>
                  </a:lnTo>
                  <a:lnTo>
                    <a:pt x="102686" y="58637"/>
                  </a:lnTo>
                  <a:lnTo>
                    <a:pt x="43158" y="7707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982583" y="5158963"/>
              <a:ext cx="142113" cy="222636"/>
            </a:xfrm>
            <a:custGeom>
              <a:avLst/>
              <a:gdLst/>
              <a:ahLst/>
              <a:cxnLst/>
              <a:rect l="0" t="0" r="0" b="0"/>
              <a:pathLst>
                <a:path w="142113" h="222636">
                  <a:moveTo>
                    <a:pt x="81831" y="10529"/>
                  </a:moveTo>
                  <a:lnTo>
                    <a:pt x="37868" y="30772"/>
                  </a:lnTo>
                  <a:lnTo>
                    <a:pt x="24078" y="46432"/>
                  </a:lnTo>
                  <a:lnTo>
                    <a:pt x="5692" y="85081"/>
                  </a:lnTo>
                  <a:lnTo>
                    <a:pt x="0" y="121656"/>
                  </a:lnTo>
                  <a:lnTo>
                    <a:pt x="6482" y="174766"/>
                  </a:lnTo>
                  <a:lnTo>
                    <a:pt x="12468" y="198167"/>
                  </a:lnTo>
                  <a:lnTo>
                    <a:pt x="18042" y="206981"/>
                  </a:lnTo>
                  <a:lnTo>
                    <a:pt x="33593" y="219893"/>
                  </a:lnTo>
                  <a:lnTo>
                    <a:pt x="42653" y="222635"/>
                  </a:lnTo>
                  <a:lnTo>
                    <a:pt x="62079" y="222562"/>
                  </a:lnTo>
                  <a:lnTo>
                    <a:pt x="79291" y="215510"/>
                  </a:lnTo>
                  <a:lnTo>
                    <a:pt x="87157" y="210354"/>
                  </a:lnTo>
                  <a:lnTo>
                    <a:pt x="99016" y="195266"/>
                  </a:lnTo>
                  <a:lnTo>
                    <a:pt x="131939" y="136452"/>
                  </a:lnTo>
                  <a:lnTo>
                    <a:pt x="139196" y="113288"/>
                  </a:lnTo>
                  <a:lnTo>
                    <a:pt x="142112" y="69702"/>
                  </a:lnTo>
                  <a:lnTo>
                    <a:pt x="138649" y="45017"/>
                  </a:lnTo>
                  <a:lnTo>
                    <a:pt x="126971" y="25467"/>
                  </a:lnTo>
                  <a:lnTo>
                    <a:pt x="106904" y="7546"/>
                  </a:lnTo>
                  <a:lnTo>
                    <a:pt x="923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128953" y="5137906"/>
              <a:ext cx="164206" cy="204055"/>
            </a:xfrm>
            <a:custGeom>
              <a:avLst/>
              <a:gdLst/>
              <a:ahLst/>
              <a:cxnLst/>
              <a:rect l="0" t="0" r="0" b="0"/>
              <a:pathLst>
                <a:path w="164206" h="204055">
                  <a:moveTo>
                    <a:pt x="82860" y="0"/>
                  </a:moveTo>
                  <a:lnTo>
                    <a:pt x="38898" y="20244"/>
                  </a:lnTo>
                  <a:lnTo>
                    <a:pt x="14203" y="39404"/>
                  </a:lnTo>
                  <a:lnTo>
                    <a:pt x="5552" y="59237"/>
                  </a:lnTo>
                  <a:lnTo>
                    <a:pt x="0" y="115687"/>
                  </a:lnTo>
                  <a:lnTo>
                    <a:pt x="4626" y="154770"/>
                  </a:lnTo>
                  <a:lnTo>
                    <a:pt x="18996" y="188578"/>
                  </a:lnTo>
                  <a:lnTo>
                    <a:pt x="27416" y="195909"/>
                  </a:lnTo>
                  <a:lnTo>
                    <a:pt x="49249" y="204054"/>
                  </a:lnTo>
                  <a:lnTo>
                    <a:pt x="71432" y="201435"/>
                  </a:lnTo>
                  <a:lnTo>
                    <a:pt x="132304" y="175988"/>
                  </a:lnTo>
                  <a:lnTo>
                    <a:pt x="146949" y="162445"/>
                  </a:lnTo>
                  <a:lnTo>
                    <a:pt x="157358" y="144728"/>
                  </a:lnTo>
                  <a:lnTo>
                    <a:pt x="164205" y="109433"/>
                  </a:lnTo>
                  <a:lnTo>
                    <a:pt x="158114" y="63991"/>
                  </a:lnTo>
                  <a:lnTo>
                    <a:pt x="147792" y="32998"/>
                  </a:lnTo>
                  <a:lnTo>
                    <a:pt x="136675" y="16226"/>
                  </a:lnTo>
                  <a:lnTo>
                    <a:pt x="114577" y="7212"/>
                  </a:lnTo>
                  <a:lnTo>
                    <a:pt x="723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559253" y="4937865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0" y="0"/>
                  </a:moveTo>
                  <a:lnTo>
                    <a:pt x="0" y="58617"/>
                  </a:lnTo>
                  <a:lnTo>
                    <a:pt x="5590" y="104586"/>
                  </a:lnTo>
                  <a:lnTo>
                    <a:pt x="9066" y="166429"/>
                  </a:lnTo>
                  <a:lnTo>
                    <a:pt x="9879" y="212789"/>
                  </a:lnTo>
                  <a:lnTo>
                    <a:pt x="10240" y="259519"/>
                  </a:lnTo>
                  <a:lnTo>
                    <a:pt x="10401" y="303685"/>
                  </a:lnTo>
                  <a:lnTo>
                    <a:pt x="10491" y="362422"/>
                  </a:lnTo>
                  <a:lnTo>
                    <a:pt x="10521" y="422756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658190" y="5158963"/>
              <a:ext cx="129744" cy="211156"/>
            </a:xfrm>
            <a:custGeom>
              <a:avLst/>
              <a:gdLst/>
              <a:ahLst/>
              <a:cxnLst/>
              <a:rect l="0" t="0" r="0" b="0"/>
              <a:pathLst>
                <a:path w="129744" h="211156">
                  <a:moveTo>
                    <a:pt x="69520" y="0"/>
                  </a:moveTo>
                  <a:lnTo>
                    <a:pt x="45473" y="9576"/>
                  </a:lnTo>
                  <a:lnTo>
                    <a:pt x="31146" y="20244"/>
                  </a:lnTo>
                  <a:lnTo>
                    <a:pt x="9927" y="50582"/>
                  </a:lnTo>
                  <a:lnTo>
                    <a:pt x="0" y="89207"/>
                  </a:lnTo>
                  <a:lnTo>
                    <a:pt x="2648" y="124698"/>
                  </a:lnTo>
                  <a:lnTo>
                    <a:pt x="15193" y="166962"/>
                  </a:lnTo>
                  <a:lnTo>
                    <a:pt x="45655" y="206402"/>
                  </a:lnTo>
                  <a:lnTo>
                    <a:pt x="54780" y="210131"/>
                  </a:lnTo>
                  <a:lnTo>
                    <a:pt x="77397" y="211155"/>
                  </a:lnTo>
                  <a:lnTo>
                    <a:pt x="87640" y="207450"/>
                  </a:lnTo>
                  <a:lnTo>
                    <a:pt x="105259" y="193976"/>
                  </a:lnTo>
                  <a:lnTo>
                    <a:pt x="122743" y="166659"/>
                  </a:lnTo>
                  <a:lnTo>
                    <a:pt x="129743" y="130749"/>
                  </a:lnTo>
                  <a:lnTo>
                    <a:pt x="123703" y="77863"/>
                  </a:lnTo>
                  <a:lnTo>
                    <a:pt x="113390" y="44518"/>
                  </a:lnTo>
                  <a:lnTo>
                    <a:pt x="9057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822466" y="5180021"/>
              <a:ext cx="261983" cy="194762"/>
            </a:xfrm>
            <a:custGeom>
              <a:avLst/>
              <a:gdLst/>
              <a:ahLst/>
              <a:cxnLst/>
              <a:rect l="0" t="0" r="0" b="0"/>
              <a:pathLst>
                <a:path w="261983" h="194762">
                  <a:moveTo>
                    <a:pt x="0" y="21056"/>
                  </a:moveTo>
                  <a:lnTo>
                    <a:pt x="3120" y="63748"/>
                  </a:lnTo>
                  <a:lnTo>
                    <a:pt x="21330" y="126392"/>
                  </a:lnTo>
                  <a:lnTo>
                    <a:pt x="29367" y="146251"/>
                  </a:lnTo>
                  <a:lnTo>
                    <a:pt x="40738" y="162876"/>
                  </a:lnTo>
                  <a:lnTo>
                    <a:pt x="47046" y="164736"/>
                  </a:lnTo>
                  <a:lnTo>
                    <a:pt x="53591" y="162466"/>
                  </a:lnTo>
                  <a:lnTo>
                    <a:pt x="60294" y="157443"/>
                  </a:lnTo>
                  <a:lnTo>
                    <a:pt x="75316" y="133607"/>
                  </a:lnTo>
                  <a:lnTo>
                    <a:pt x="98100" y="73412"/>
                  </a:lnTo>
                  <a:lnTo>
                    <a:pt x="101665" y="71168"/>
                  </a:lnTo>
                  <a:lnTo>
                    <a:pt x="105211" y="74352"/>
                  </a:lnTo>
                  <a:lnTo>
                    <a:pt x="130059" y="125691"/>
                  </a:lnTo>
                  <a:lnTo>
                    <a:pt x="149866" y="173309"/>
                  </a:lnTo>
                  <a:lnTo>
                    <a:pt x="156063" y="182220"/>
                  </a:lnTo>
                  <a:lnTo>
                    <a:pt x="164873" y="188160"/>
                  </a:lnTo>
                  <a:lnTo>
                    <a:pt x="187141" y="194761"/>
                  </a:lnTo>
                  <a:lnTo>
                    <a:pt x="197290" y="193011"/>
                  </a:lnTo>
                  <a:lnTo>
                    <a:pt x="214806" y="181709"/>
                  </a:lnTo>
                  <a:lnTo>
                    <a:pt x="237821" y="155614"/>
                  </a:lnTo>
                  <a:lnTo>
                    <a:pt x="253870" y="125656"/>
                  </a:lnTo>
                  <a:lnTo>
                    <a:pt x="261982" y="62156"/>
                  </a:lnTo>
                  <a:lnTo>
                    <a:pt x="259728" y="26995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75192" y="5253720"/>
              <a:ext cx="84228" cy="1"/>
            </a:xfrm>
            <a:custGeom>
              <a:avLst/>
              <a:gdLst/>
              <a:ahLst/>
              <a:cxnLst/>
              <a:rect l="0" t="0" r="0" b="0"/>
              <a:pathLst>
                <a:path w="84228" h="1">
                  <a:moveTo>
                    <a:pt x="84227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561656" y="4990507"/>
              <a:ext cx="8334" cy="431670"/>
            </a:xfrm>
            <a:custGeom>
              <a:avLst/>
              <a:gdLst/>
              <a:ahLst/>
              <a:cxnLst/>
              <a:rect l="0" t="0" r="0" b="0"/>
              <a:pathLst>
                <a:path w="8334" h="431670">
                  <a:moveTo>
                    <a:pt x="8333" y="0"/>
                  </a:moveTo>
                  <a:lnTo>
                    <a:pt x="0" y="37479"/>
                  </a:lnTo>
                  <a:lnTo>
                    <a:pt x="3827" y="94491"/>
                  </a:lnTo>
                  <a:lnTo>
                    <a:pt x="7444" y="157182"/>
                  </a:lnTo>
                  <a:lnTo>
                    <a:pt x="7937" y="198931"/>
                  </a:lnTo>
                  <a:lnTo>
                    <a:pt x="8157" y="244781"/>
                  </a:lnTo>
                  <a:lnTo>
                    <a:pt x="8255" y="290116"/>
                  </a:lnTo>
                  <a:lnTo>
                    <a:pt x="8310" y="347354"/>
                  </a:lnTo>
                  <a:lnTo>
                    <a:pt x="8328" y="402969"/>
                  </a:lnTo>
                  <a:lnTo>
                    <a:pt x="8333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615766" y="5217042"/>
              <a:ext cx="154266" cy="202337"/>
            </a:xfrm>
            <a:custGeom>
              <a:avLst/>
              <a:gdLst/>
              <a:ahLst/>
              <a:cxnLst/>
              <a:rect l="0" t="0" r="0" b="0"/>
              <a:pathLst>
                <a:path w="154266" h="202337">
                  <a:moveTo>
                    <a:pt x="6866" y="78792"/>
                  </a:moveTo>
                  <a:lnTo>
                    <a:pt x="61911" y="60834"/>
                  </a:lnTo>
                  <a:lnTo>
                    <a:pt x="97525" y="49424"/>
                  </a:lnTo>
                  <a:lnTo>
                    <a:pt x="115789" y="38054"/>
                  </a:lnTo>
                  <a:lnTo>
                    <a:pt x="120426" y="30576"/>
                  </a:lnTo>
                  <a:lnTo>
                    <a:pt x="122458" y="12909"/>
                  </a:lnTo>
                  <a:lnTo>
                    <a:pt x="117852" y="6794"/>
                  </a:lnTo>
                  <a:lnTo>
                    <a:pt x="100257" y="0"/>
                  </a:lnTo>
                  <a:lnTo>
                    <a:pt x="69632" y="1763"/>
                  </a:lnTo>
                  <a:lnTo>
                    <a:pt x="48800" y="12972"/>
                  </a:lnTo>
                  <a:lnTo>
                    <a:pt x="30182" y="29651"/>
                  </a:lnTo>
                  <a:lnTo>
                    <a:pt x="13124" y="59942"/>
                  </a:lnTo>
                  <a:lnTo>
                    <a:pt x="0" y="111507"/>
                  </a:lnTo>
                  <a:lnTo>
                    <a:pt x="305" y="136616"/>
                  </a:lnTo>
                  <a:lnTo>
                    <a:pt x="8239" y="155574"/>
                  </a:lnTo>
                  <a:lnTo>
                    <a:pt x="25860" y="179401"/>
                  </a:lnTo>
                  <a:lnTo>
                    <a:pt x="51489" y="195690"/>
                  </a:lnTo>
                  <a:lnTo>
                    <a:pt x="92488" y="202336"/>
                  </a:lnTo>
                  <a:lnTo>
                    <a:pt x="118620" y="197651"/>
                  </a:lnTo>
                  <a:lnTo>
                    <a:pt x="138422" y="188940"/>
                  </a:lnTo>
                  <a:lnTo>
                    <a:pt x="154265" y="1735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837665" y="5001036"/>
              <a:ext cx="16595" cy="421141"/>
            </a:xfrm>
            <a:custGeom>
              <a:avLst/>
              <a:gdLst/>
              <a:ahLst/>
              <a:cxnLst/>
              <a:rect l="0" t="0" r="0" b="0"/>
              <a:pathLst>
                <a:path w="16595" h="421141">
                  <a:moveTo>
                    <a:pt x="6065" y="0"/>
                  </a:moveTo>
                  <a:lnTo>
                    <a:pt x="2946" y="48931"/>
                  </a:lnTo>
                  <a:lnTo>
                    <a:pt x="0" y="77899"/>
                  </a:lnTo>
                  <a:lnTo>
                    <a:pt x="4520" y="128212"/>
                  </a:lnTo>
                  <a:lnTo>
                    <a:pt x="5608" y="178369"/>
                  </a:lnTo>
                  <a:lnTo>
                    <a:pt x="9049" y="235734"/>
                  </a:lnTo>
                  <a:lnTo>
                    <a:pt x="14359" y="288606"/>
                  </a:lnTo>
                  <a:lnTo>
                    <a:pt x="15932" y="342486"/>
                  </a:lnTo>
                  <a:lnTo>
                    <a:pt x="16398" y="384967"/>
                  </a:lnTo>
                  <a:lnTo>
                    <a:pt x="16594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780559" y="5169492"/>
              <a:ext cx="157929" cy="63172"/>
            </a:xfrm>
            <a:custGeom>
              <a:avLst/>
              <a:gdLst/>
              <a:ahLst/>
              <a:cxnLst/>
              <a:rect l="0" t="0" r="0" b="0"/>
              <a:pathLst>
                <a:path w="157929" h="63172">
                  <a:moveTo>
                    <a:pt x="157928" y="0"/>
                  </a:moveTo>
                  <a:lnTo>
                    <a:pt x="96817" y="19128"/>
                  </a:lnTo>
                  <a:lnTo>
                    <a:pt x="42386" y="4980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959544" y="4979979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0" y="0"/>
                  </a:moveTo>
                  <a:lnTo>
                    <a:pt x="27511" y="53875"/>
                  </a:lnTo>
                  <a:lnTo>
                    <a:pt x="56319" y="113582"/>
                  </a:lnTo>
                  <a:lnTo>
                    <a:pt x="7369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054300" y="5195488"/>
              <a:ext cx="170660" cy="303683"/>
            </a:xfrm>
            <a:custGeom>
              <a:avLst/>
              <a:gdLst/>
              <a:ahLst/>
              <a:cxnLst/>
              <a:rect l="0" t="0" r="0" b="0"/>
              <a:pathLst>
                <a:path w="170660" h="303683">
                  <a:moveTo>
                    <a:pt x="136871" y="5589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92908" y="2114"/>
                  </a:lnTo>
                  <a:lnTo>
                    <a:pt x="62623" y="21327"/>
                  </a:lnTo>
                  <a:lnTo>
                    <a:pt x="29355" y="53195"/>
                  </a:lnTo>
                  <a:lnTo>
                    <a:pt x="14606" y="76271"/>
                  </a:lnTo>
                  <a:lnTo>
                    <a:pt x="4328" y="115569"/>
                  </a:lnTo>
                  <a:lnTo>
                    <a:pt x="8162" y="136748"/>
                  </a:lnTo>
                  <a:lnTo>
                    <a:pt x="12461" y="145671"/>
                  </a:lnTo>
                  <a:lnTo>
                    <a:pt x="26595" y="158705"/>
                  </a:lnTo>
                  <a:lnTo>
                    <a:pt x="45745" y="167227"/>
                  </a:lnTo>
                  <a:lnTo>
                    <a:pt x="96168" y="172699"/>
                  </a:lnTo>
                  <a:lnTo>
                    <a:pt x="122290" y="175786"/>
                  </a:lnTo>
                  <a:lnTo>
                    <a:pt x="145598" y="184958"/>
                  </a:lnTo>
                  <a:lnTo>
                    <a:pt x="161417" y="199952"/>
                  </a:lnTo>
                  <a:lnTo>
                    <a:pt x="167272" y="208864"/>
                  </a:lnTo>
                  <a:lnTo>
                    <a:pt x="170659" y="228125"/>
                  </a:lnTo>
                  <a:lnTo>
                    <a:pt x="169925" y="238174"/>
                  </a:lnTo>
                  <a:lnTo>
                    <a:pt x="162870" y="255580"/>
                  </a:lnTo>
                  <a:lnTo>
                    <a:pt x="139277" y="285817"/>
                  </a:lnTo>
                  <a:lnTo>
                    <a:pt x="107818" y="301660"/>
                  </a:lnTo>
                  <a:lnTo>
                    <a:pt x="82235" y="303682"/>
                  </a:lnTo>
                  <a:lnTo>
                    <a:pt x="24521" y="293585"/>
                  </a:lnTo>
                  <a:lnTo>
                    <a:pt x="0" y="289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507026" y="5022093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0" y="147560"/>
                  </a:lnTo>
                  <a:lnTo>
                    <a:pt x="0" y="194654"/>
                  </a:lnTo>
                  <a:lnTo>
                    <a:pt x="5589" y="250437"/>
                  </a:lnTo>
                  <a:lnTo>
                    <a:pt x="9065" y="307780"/>
                  </a:lnTo>
                  <a:lnTo>
                    <a:pt x="10095" y="363635"/>
                  </a:lnTo>
                  <a:lnTo>
                    <a:pt x="10443" y="421826"/>
                  </a:lnTo>
                  <a:lnTo>
                    <a:pt x="10528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380684" y="5211606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59006" y="5589"/>
                  </a:lnTo>
                  <a:lnTo>
                    <a:pt x="107621" y="19128"/>
                  </a:lnTo>
                  <a:lnTo>
                    <a:pt x="55530" y="4000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612311" y="5253720"/>
              <a:ext cx="105286" cy="209640"/>
            </a:xfrm>
            <a:custGeom>
              <a:avLst/>
              <a:gdLst/>
              <a:ahLst/>
              <a:cxnLst/>
              <a:rect l="0" t="0" r="0" b="0"/>
              <a:pathLst>
                <a:path w="105286" h="209640">
                  <a:moveTo>
                    <a:pt x="0" y="84228"/>
                  </a:moveTo>
                  <a:lnTo>
                    <a:pt x="17959" y="147656"/>
                  </a:lnTo>
                  <a:lnTo>
                    <a:pt x="36300" y="209639"/>
                  </a:lnTo>
                  <a:lnTo>
                    <a:pt x="23630" y="150504"/>
                  </a:lnTo>
                  <a:lnTo>
                    <a:pt x="21565" y="91860"/>
                  </a:lnTo>
                  <a:lnTo>
                    <a:pt x="26796" y="54904"/>
                  </a:lnTo>
                  <a:lnTo>
                    <a:pt x="41345" y="21727"/>
                  </a:lnTo>
                  <a:lnTo>
                    <a:pt x="49790" y="14485"/>
                  </a:lnTo>
                  <a:lnTo>
                    <a:pt x="80523" y="429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749181" y="5285306"/>
              <a:ext cx="52643" cy="136871"/>
            </a:xfrm>
            <a:custGeom>
              <a:avLst/>
              <a:gdLst/>
              <a:ahLst/>
              <a:cxnLst/>
              <a:rect l="0" t="0" r="0" b="0"/>
              <a:pathLst>
                <a:path w="52643" h="136871">
                  <a:moveTo>
                    <a:pt x="0" y="0"/>
                  </a:moveTo>
                  <a:lnTo>
                    <a:pt x="19128" y="53874"/>
                  </a:lnTo>
                  <a:lnTo>
                    <a:pt x="47024" y="113581"/>
                  </a:lnTo>
                  <a:lnTo>
                    <a:pt x="52642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686010" y="5253720"/>
              <a:ext cx="178986" cy="568540"/>
            </a:xfrm>
            <a:custGeom>
              <a:avLst/>
              <a:gdLst/>
              <a:ahLst/>
              <a:cxnLst/>
              <a:rect l="0" t="0" r="0" b="0"/>
              <a:pathLst>
                <a:path w="178986" h="568540">
                  <a:moveTo>
                    <a:pt x="178985" y="0"/>
                  </a:moveTo>
                  <a:lnTo>
                    <a:pt x="153790" y="56214"/>
                  </a:lnTo>
                  <a:lnTo>
                    <a:pt x="137440" y="111666"/>
                  </a:lnTo>
                  <a:lnTo>
                    <a:pt x="117356" y="162697"/>
                  </a:lnTo>
                  <a:lnTo>
                    <a:pt x="99264" y="217838"/>
                  </a:lnTo>
                  <a:lnTo>
                    <a:pt x="84425" y="273790"/>
                  </a:lnTo>
                  <a:lnTo>
                    <a:pt x="64640" y="329903"/>
                  </a:lnTo>
                  <a:lnTo>
                    <a:pt x="46607" y="393282"/>
                  </a:lnTo>
                  <a:lnTo>
                    <a:pt x="31780" y="448956"/>
                  </a:lnTo>
                  <a:lnTo>
                    <a:pt x="17586" y="510863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076373" y="5221375"/>
              <a:ext cx="199234" cy="271529"/>
            </a:xfrm>
            <a:custGeom>
              <a:avLst/>
              <a:gdLst/>
              <a:ahLst/>
              <a:cxnLst/>
              <a:rect l="0" t="0" r="0" b="0"/>
              <a:pathLst>
                <a:path w="199234" h="271529">
                  <a:moveTo>
                    <a:pt x="115005" y="106044"/>
                  </a:moveTo>
                  <a:lnTo>
                    <a:pt x="111886" y="63353"/>
                  </a:lnTo>
                  <a:lnTo>
                    <a:pt x="100433" y="32174"/>
                  </a:lnTo>
                  <a:lnTo>
                    <a:pt x="94762" y="21702"/>
                  </a:lnTo>
                  <a:lnTo>
                    <a:pt x="79102" y="6948"/>
                  </a:lnTo>
                  <a:lnTo>
                    <a:pt x="70013" y="1375"/>
                  </a:lnTo>
                  <a:lnTo>
                    <a:pt x="61614" y="0"/>
                  </a:lnTo>
                  <a:lnTo>
                    <a:pt x="53675" y="1423"/>
                  </a:lnTo>
                  <a:lnTo>
                    <a:pt x="46042" y="4711"/>
                  </a:lnTo>
                  <a:lnTo>
                    <a:pt x="31322" y="20843"/>
                  </a:lnTo>
                  <a:lnTo>
                    <a:pt x="18151" y="44781"/>
                  </a:lnTo>
                  <a:lnTo>
                    <a:pt x="3283" y="104688"/>
                  </a:lnTo>
                  <a:lnTo>
                    <a:pt x="0" y="161928"/>
                  </a:lnTo>
                  <a:lnTo>
                    <a:pt x="521" y="217125"/>
                  </a:lnTo>
                  <a:lnTo>
                    <a:pt x="8815" y="250871"/>
                  </a:lnTo>
                  <a:lnTo>
                    <a:pt x="19456" y="268288"/>
                  </a:lnTo>
                  <a:lnTo>
                    <a:pt x="25569" y="271528"/>
                  </a:lnTo>
                  <a:lnTo>
                    <a:pt x="31985" y="271349"/>
                  </a:lnTo>
                  <a:lnTo>
                    <a:pt x="45352" y="264911"/>
                  </a:lnTo>
                  <a:lnTo>
                    <a:pt x="66031" y="246962"/>
                  </a:lnTo>
                  <a:lnTo>
                    <a:pt x="90860" y="210049"/>
                  </a:lnTo>
                  <a:lnTo>
                    <a:pt x="109919" y="157349"/>
                  </a:lnTo>
                  <a:lnTo>
                    <a:pt x="112745" y="131966"/>
                  </a:lnTo>
                  <a:lnTo>
                    <a:pt x="112328" y="128005"/>
                  </a:lnTo>
                  <a:lnTo>
                    <a:pt x="110881" y="130043"/>
                  </a:lnTo>
                  <a:lnTo>
                    <a:pt x="108746" y="136082"/>
                  </a:lnTo>
                  <a:lnTo>
                    <a:pt x="111331" y="166937"/>
                  </a:lnTo>
                  <a:lnTo>
                    <a:pt x="125094" y="200126"/>
                  </a:lnTo>
                  <a:lnTo>
                    <a:pt x="143991" y="226597"/>
                  </a:lnTo>
                  <a:lnTo>
                    <a:pt x="151876" y="230867"/>
                  </a:lnTo>
                  <a:lnTo>
                    <a:pt x="169996" y="232491"/>
                  </a:lnTo>
                  <a:lnTo>
                    <a:pt x="183509" y="229314"/>
                  </a:lnTo>
                  <a:lnTo>
                    <a:pt x="199233" y="221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159792" y="5285656"/>
              <a:ext cx="229395" cy="515547"/>
            </a:xfrm>
            <a:custGeom>
              <a:avLst/>
              <a:gdLst/>
              <a:ahLst/>
              <a:cxnLst/>
              <a:rect l="0" t="0" r="0" b="0"/>
              <a:pathLst>
                <a:path w="229395" h="515547">
                  <a:moveTo>
                    <a:pt x="189514" y="125991"/>
                  </a:moveTo>
                  <a:lnTo>
                    <a:pt x="205154" y="99605"/>
                  </a:lnTo>
                  <a:lnTo>
                    <a:pt x="213233" y="76439"/>
                  </a:lnTo>
                  <a:lnTo>
                    <a:pt x="213179" y="37090"/>
                  </a:lnTo>
                  <a:lnTo>
                    <a:pt x="205491" y="15900"/>
                  </a:lnTo>
                  <a:lnTo>
                    <a:pt x="200165" y="6974"/>
                  </a:lnTo>
                  <a:lnTo>
                    <a:pt x="193105" y="2192"/>
                  </a:lnTo>
                  <a:lnTo>
                    <a:pt x="175902" y="0"/>
                  </a:lnTo>
                  <a:lnTo>
                    <a:pt x="156558" y="9164"/>
                  </a:lnTo>
                  <a:lnTo>
                    <a:pt x="121132" y="38053"/>
                  </a:lnTo>
                  <a:lnTo>
                    <a:pt x="104392" y="64841"/>
                  </a:lnTo>
                  <a:lnTo>
                    <a:pt x="89424" y="106504"/>
                  </a:lnTo>
                  <a:lnTo>
                    <a:pt x="86938" y="143874"/>
                  </a:lnTo>
                  <a:lnTo>
                    <a:pt x="90502" y="166694"/>
                  </a:lnTo>
                  <a:lnTo>
                    <a:pt x="99105" y="185416"/>
                  </a:lnTo>
                  <a:lnTo>
                    <a:pt x="104675" y="193683"/>
                  </a:lnTo>
                  <a:lnTo>
                    <a:pt x="113067" y="198025"/>
                  </a:lnTo>
                  <a:lnTo>
                    <a:pt x="134870" y="199730"/>
                  </a:lnTo>
                  <a:lnTo>
                    <a:pt x="144895" y="195038"/>
                  </a:lnTo>
                  <a:lnTo>
                    <a:pt x="162274" y="177346"/>
                  </a:lnTo>
                  <a:lnTo>
                    <a:pt x="188238" y="125822"/>
                  </a:lnTo>
                  <a:lnTo>
                    <a:pt x="196545" y="91236"/>
                  </a:lnTo>
                  <a:lnTo>
                    <a:pt x="197711" y="78254"/>
                  </a:lnTo>
                  <a:lnTo>
                    <a:pt x="199658" y="74280"/>
                  </a:lnTo>
                  <a:lnTo>
                    <a:pt x="202126" y="76309"/>
                  </a:lnTo>
                  <a:lnTo>
                    <a:pt x="204941" y="82341"/>
                  </a:lnTo>
                  <a:lnTo>
                    <a:pt x="209829" y="141748"/>
                  </a:lnTo>
                  <a:lnTo>
                    <a:pt x="216014" y="196564"/>
                  </a:lnTo>
                  <a:lnTo>
                    <a:pt x="219592" y="247118"/>
                  </a:lnTo>
                  <a:lnTo>
                    <a:pt x="228037" y="305375"/>
                  </a:lnTo>
                  <a:lnTo>
                    <a:pt x="229394" y="358516"/>
                  </a:lnTo>
                  <a:lnTo>
                    <a:pt x="219964" y="416461"/>
                  </a:lnTo>
                  <a:lnTo>
                    <a:pt x="206837" y="462048"/>
                  </a:lnTo>
                  <a:lnTo>
                    <a:pt x="201063" y="470522"/>
                  </a:lnTo>
                  <a:lnTo>
                    <a:pt x="185288" y="483057"/>
                  </a:lnTo>
                  <a:lnTo>
                    <a:pt x="125972" y="508139"/>
                  </a:lnTo>
                  <a:lnTo>
                    <a:pt x="75750" y="514083"/>
                  </a:lnTo>
                  <a:lnTo>
                    <a:pt x="27008" y="515257"/>
                  </a:lnTo>
                  <a:lnTo>
                    <a:pt x="0" y="5155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435868" y="5300448"/>
              <a:ext cx="166122" cy="206526"/>
            </a:xfrm>
            <a:custGeom>
              <a:avLst/>
              <a:gdLst/>
              <a:ahLst/>
              <a:cxnLst/>
              <a:rect l="0" t="0" r="0" b="0"/>
              <a:pathLst>
                <a:path w="166122" h="206526">
                  <a:moveTo>
                    <a:pt x="113479" y="79614"/>
                  </a:moveTo>
                  <a:lnTo>
                    <a:pt x="119068" y="62846"/>
                  </a:lnTo>
                  <a:lnTo>
                    <a:pt x="115573" y="45255"/>
                  </a:lnTo>
                  <a:lnTo>
                    <a:pt x="100452" y="18741"/>
                  </a:lnTo>
                  <a:lnTo>
                    <a:pt x="94265" y="10956"/>
                  </a:lnTo>
                  <a:lnTo>
                    <a:pt x="74915" y="2306"/>
                  </a:lnTo>
                  <a:lnTo>
                    <a:pt x="63203" y="0"/>
                  </a:lnTo>
                  <a:lnTo>
                    <a:pt x="53055" y="1971"/>
                  </a:lnTo>
                  <a:lnTo>
                    <a:pt x="35542" y="13521"/>
                  </a:lnTo>
                  <a:lnTo>
                    <a:pt x="18116" y="39754"/>
                  </a:lnTo>
                  <a:lnTo>
                    <a:pt x="5545" y="69753"/>
                  </a:lnTo>
                  <a:lnTo>
                    <a:pt x="0" y="112047"/>
                  </a:lnTo>
                  <a:lnTo>
                    <a:pt x="3946" y="150445"/>
                  </a:lnTo>
                  <a:lnTo>
                    <a:pt x="18113" y="184049"/>
                  </a:lnTo>
                  <a:lnTo>
                    <a:pt x="33660" y="199339"/>
                  </a:lnTo>
                  <a:lnTo>
                    <a:pt x="42719" y="205054"/>
                  </a:lnTo>
                  <a:lnTo>
                    <a:pt x="52267" y="206525"/>
                  </a:lnTo>
                  <a:lnTo>
                    <a:pt x="72236" y="201919"/>
                  </a:lnTo>
                  <a:lnTo>
                    <a:pt x="80134" y="196246"/>
                  </a:lnTo>
                  <a:lnTo>
                    <a:pt x="92030" y="180583"/>
                  </a:lnTo>
                  <a:lnTo>
                    <a:pt x="105303" y="152035"/>
                  </a:lnTo>
                  <a:lnTo>
                    <a:pt x="111057" y="115760"/>
                  </a:lnTo>
                  <a:lnTo>
                    <a:pt x="113034" y="111900"/>
                  </a:lnTo>
                  <a:lnTo>
                    <a:pt x="115521" y="114006"/>
                  </a:lnTo>
                  <a:lnTo>
                    <a:pt x="133635" y="167201"/>
                  </a:lnTo>
                  <a:lnTo>
                    <a:pt x="149343" y="182102"/>
                  </a:lnTo>
                  <a:lnTo>
                    <a:pt x="154936" y="185374"/>
                  </a:lnTo>
                  <a:lnTo>
                    <a:pt x="158664" y="186386"/>
                  </a:lnTo>
                  <a:lnTo>
                    <a:pt x="166121" y="1848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638514" y="5348477"/>
              <a:ext cx="16119" cy="178985"/>
            </a:xfrm>
            <a:custGeom>
              <a:avLst/>
              <a:gdLst/>
              <a:ahLst/>
              <a:cxnLst/>
              <a:rect l="0" t="0" r="0" b="0"/>
              <a:pathLst>
                <a:path w="16119" h="178985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2998"/>
                  </a:lnTo>
                  <a:lnTo>
                    <a:pt x="11088" y="156078"/>
                  </a:lnTo>
                  <a:lnTo>
                    <a:pt x="1611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633575" y="5222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675689" y="5283601"/>
              <a:ext cx="168457" cy="233333"/>
            </a:xfrm>
            <a:custGeom>
              <a:avLst/>
              <a:gdLst/>
              <a:ahLst/>
              <a:cxnLst/>
              <a:rect l="0" t="0" r="0" b="0"/>
              <a:pathLst>
                <a:path w="168457" h="233333">
                  <a:moveTo>
                    <a:pt x="0" y="12233"/>
                  </a:moveTo>
                  <a:lnTo>
                    <a:pt x="17958" y="67278"/>
                  </a:lnTo>
                  <a:lnTo>
                    <a:pt x="31667" y="118686"/>
                  </a:lnTo>
                  <a:lnTo>
                    <a:pt x="45640" y="173900"/>
                  </a:lnTo>
                  <a:lnTo>
                    <a:pt x="57325" y="214443"/>
                  </a:lnTo>
                  <a:lnTo>
                    <a:pt x="53380" y="202388"/>
                  </a:lnTo>
                  <a:lnTo>
                    <a:pt x="43830" y="143830"/>
                  </a:lnTo>
                  <a:lnTo>
                    <a:pt x="37126" y="86624"/>
                  </a:lnTo>
                  <a:lnTo>
                    <a:pt x="46718" y="43955"/>
                  </a:lnTo>
                  <a:lnTo>
                    <a:pt x="62066" y="17863"/>
                  </a:lnTo>
                  <a:lnTo>
                    <a:pt x="77887" y="5766"/>
                  </a:lnTo>
                  <a:lnTo>
                    <a:pt x="87019" y="903"/>
                  </a:lnTo>
                  <a:lnTo>
                    <a:pt x="95447" y="0"/>
                  </a:lnTo>
                  <a:lnTo>
                    <a:pt x="111051" y="5237"/>
                  </a:lnTo>
                  <a:lnTo>
                    <a:pt x="122666" y="18482"/>
                  </a:lnTo>
                  <a:lnTo>
                    <a:pt x="147076" y="75952"/>
                  </a:lnTo>
                  <a:lnTo>
                    <a:pt x="154713" y="110272"/>
                  </a:lnTo>
                  <a:lnTo>
                    <a:pt x="164740" y="170376"/>
                  </a:lnTo>
                  <a:lnTo>
                    <a:pt x="168456" y="2333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917845" y="548534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05326" y="315854"/>
            <a:ext cx="1800374" cy="410764"/>
            <a:chOff x="305326" y="315854"/>
            <a:chExt cx="1800374" cy="410764"/>
          </a:xfrm>
        </p:grpSpPr>
        <p:sp>
          <p:nvSpPr>
            <p:cNvPr id="2" name="Freeform 1"/>
            <p:cNvSpPr/>
            <p:nvPr/>
          </p:nvSpPr>
          <p:spPr>
            <a:xfrm>
              <a:off x="484310" y="347440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7236" y="27556"/>
                  </a:lnTo>
                  <a:lnTo>
                    <a:pt x="9879" y="86898"/>
                  </a:lnTo>
                  <a:lnTo>
                    <a:pt x="10336" y="137662"/>
                  </a:lnTo>
                  <a:lnTo>
                    <a:pt x="10472" y="192867"/>
                  </a:lnTo>
                  <a:lnTo>
                    <a:pt x="13632" y="250558"/>
                  </a:lnTo>
                  <a:lnTo>
                    <a:pt x="21977" y="301577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336911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274632" y="17959"/>
                  </a:lnTo>
                  <a:lnTo>
                    <a:pt x="212305" y="35149"/>
                  </a:lnTo>
                  <a:lnTo>
                    <a:pt x="154327" y="41908"/>
                  </a:lnTo>
                  <a:lnTo>
                    <a:pt x="103534" y="53295"/>
                  </a:lnTo>
                  <a:lnTo>
                    <a:pt x="48787" y="6122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21181" y="347440"/>
              <a:ext cx="357970" cy="379178"/>
            </a:xfrm>
            <a:custGeom>
              <a:avLst/>
              <a:gdLst/>
              <a:ahLst/>
              <a:cxnLst/>
              <a:rect l="0" t="0" r="0" b="0"/>
              <a:pathLst>
                <a:path w="357970" h="379178">
                  <a:moveTo>
                    <a:pt x="0" y="0"/>
                  </a:moveTo>
                  <a:lnTo>
                    <a:pt x="5589" y="58617"/>
                  </a:lnTo>
                  <a:lnTo>
                    <a:pt x="16788" y="113961"/>
                  </a:lnTo>
                  <a:lnTo>
                    <a:pt x="20214" y="176885"/>
                  </a:lnTo>
                  <a:lnTo>
                    <a:pt x="26480" y="240311"/>
                  </a:lnTo>
                  <a:lnTo>
                    <a:pt x="35662" y="291782"/>
                  </a:lnTo>
                  <a:lnTo>
                    <a:pt x="39670" y="344981"/>
                  </a:lnTo>
                  <a:lnTo>
                    <a:pt x="38145" y="345801"/>
                  </a:lnTo>
                  <a:lnTo>
                    <a:pt x="35958" y="342838"/>
                  </a:lnTo>
                  <a:lnTo>
                    <a:pt x="27292" y="310722"/>
                  </a:lnTo>
                  <a:lnTo>
                    <a:pt x="28493" y="275340"/>
                  </a:lnTo>
                  <a:lnTo>
                    <a:pt x="36258" y="242629"/>
                  </a:lnTo>
                  <a:lnTo>
                    <a:pt x="51557" y="216299"/>
                  </a:lnTo>
                  <a:lnTo>
                    <a:pt x="60108" y="212050"/>
                  </a:lnTo>
                  <a:lnTo>
                    <a:pt x="82087" y="210448"/>
                  </a:lnTo>
                  <a:lnTo>
                    <a:pt x="92159" y="213998"/>
                  </a:lnTo>
                  <a:lnTo>
                    <a:pt x="109590" y="227301"/>
                  </a:lnTo>
                  <a:lnTo>
                    <a:pt x="145115" y="290403"/>
                  </a:lnTo>
                  <a:lnTo>
                    <a:pt x="155396" y="335091"/>
                  </a:lnTo>
                  <a:lnTo>
                    <a:pt x="156240" y="333358"/>
                  </a:lnTo>
                  <a:lnTo>
                    <a:pt x="156802" y="327524"/>
                  </a:lnTo>
                  <a:lnTo>
                    <a:pt x="168772" y="302545"/>
                  </a:lnTo>
                  <a:lnTo>
                    <a:pt x="183804" y="289272"/>
                  </a:lnTo>
                  <a:lnTo>
                    <a:pt x="245698" y="255318"/>
                  </a:lnTo>
                  <a:lnTo>
                    <a:pt x="279080" y="239816"/>
                  </a:lnTo>
                  <a:lnTo>
                    <a:pt x="294831" y="225908"/>
                  </a:lnTo>
                  <a:lnTo>
                    <a:pt x="305731" y="208028"/>
                  </a:lnTo>
                  <a:lnTo>
                    <a:pt x="306766" y="198347"/>
                  </a:lnTo>
                  <a:lnTo>
                    <a:pt x="301677" y="178231"/>
                  </a:lnTo>
                  <a:lnTo>
                    <a:pt x="288496" y="163832"/>
                  </a:lnTo>
                  <a:lnTo>
                    <a:pt x="280068" y="158354"/>
                  </a:lnTo>
                  <a:lnTo>
                    <a:pt x="270940" y="157042"/>
                  </a:lnTo>
                  <a:lnTo>
                    <a:pt x="251439" y="161823"/>
                  </a:lnTo>
                  <a:lnTo>
                    <a:pt x="226319" y="177669"/>
                  </a:lnTo>
                  <a:lnTo>
                    <a:pt x="204058" y="208360"/>
                  </a:lnTo>
                  <a:lnTo>
                    <a:pt x="193822" y="247090"/>
                  </a:lnTo>
                  <a:lnTo>
                    <a:pt x="196379" y="282612"/>
                  </a:lnTo>
                  <a:lnTo>
                    <a:pt x="211012" y="336694"/>
                  </a:lnTo>
                  <a:lnTo>
                    <a:pt x="214374" y="347295"/>
                  </a:lnTo>
                  <a:lnTo>
                    <a:pt x="227468" y="365313"/>
                  </a:lnTo>
                  <a:lnTo>
                    <a:pt x="235874" y="373394"/>
                  </a:lnTo>
                  <a:lnTo>
                    <a:pt x="246156" y="377611"/>
                  </a:lnTo>
                  <a:lnTo>
                    <a:pt x="270060" y="379177"/>
                  </a:lnTo>
                  <a:lnTo>
                    <a:pt x="309825" y="367892"/>
                  </a:lnTo>
                  <a:lnTo>
                    <a:pt x="35796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6825" y="315854"/>
              <a:ext cx="37652" cy="379027"/>
            </a:xfrm>
            <a:custGeom>
              <a:avLst/>
              <a:gdLst/>
              <a:ahLst/>
              <a:cxnLst/>
              <a:rect l="0" t="0" r="0" b="0"/>
              <a:pathLst>
                <a:path w="37652" h="379027">
                  <a:moveTo>
                    <a:pt x="6066" y="0"/>
                  </a:moveTo>
                  <a:lnTo>
                    <a:pt x="0" y="34792"/>
                  </a:lnTo>
                  <a:lnTo>
                    <a:pt x="7640" y="90538"/>
                  </a:lnTo>
                  <a:lnTo>
                    <a:pt x="14826" y="147216"/>
                  </a:lnTo>
                  <a:lnTo>
                    <a:pt x="16070" y="197518"/>
                  </a:lnTo>
                  <a:lnTo>
                    <a:pt x="22028" y="249467"/>
                  </a:lnTo>
                  <a:lnTo>
                    <a:pt x="27286" y="311017"/>
                  </a:lnTo>
                  <a:lnTo>
                    <a:pt x="35257" y="358877"/>
                  </a:lnTo>
                  <a:lnTo>
                    <a:pt x="3765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8663" y="494839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5589"/>
                  </a:lnTo>
                  <a:lnTo>
                    <a:pt x="50122" y="18211"/>
                  </a:lnTo>
                  <a:lnTo>
                    <a:pt x="1914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81428" y="315854"/>
              <a:ext cx="166262" cy="389556"/>
            </a:xfrm>
            <a:custGeom>
              <a:avLst/>
              <a:gdLst/>
              <a:ahLst/>
              <a:cxnLst/>
              <a:rect l="0" t="0" r="0" b="0"/>
              <a:pathLst>
                <a:path w="166262" h="389556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5786"/>
                  </a:lnTo>
                  <a:lnTo>
                    <a:pt x="15305" y="189559"/>
                  </a:lnTo>
                  <a:lnTo>
                    <a:pt x="21279" y="250960"/>
                  </a:lnTo>
                  <a:lnTo>
                    <a:pt x="27788" y="308496"/>
                  </a:lnTo>
                  <a:lnTo>
                    <a:pt x="27904" y="356732"/>
                  </a:lnTo>
                  <a:lnTo>
                    <a:pt x="26060" y="357145"/>
                  </a:lnTo>
                  <a:lnTo>
                    <a:pt x="23660" y="353910"/>
                  </a:lnTo>
                  <a:lnTo>
                    <a:pt x="20284" y="327001"/>
                  </a:lnTo>
                  <a:lnTo>
                    <a:pt x="24872" y="289392"/>
                  </a:lnTo>
                  <a:lnTo>
                    <a:pt x="39230" y="254202"/>
                  </a:lnTo>
                  <a:lnTo>
                    <a:pt x="58302" y="227138"/>
                  </a:lnTo>
                  <a:lnTo>
                    <a:pt x="66212" y="222785"/>
                  </a:lnTo>
                  <a:lnTo>
                    <a:pt x="84360" y="221068"/>
                  </a:lnTo>
                  <a:lnTo>
                    <a:pt x="101005" y="227324"/>
                  </a:lnTo>
                  <a:lnTo>
                    <a:pt x="108719" y="232268"/>
                  </a:lnTo>
                  <a:lnTo>
                    <a:pt x="120409" y="247120"/>
                  </a:lnTo>
                  <a:lnTo>
                    <a:pt x="144876" y="305763"/>
                  </a:lnTo>
                  <a:lnTo>
                    <a:pt x="163112" y="365417"/>
                  </a:lnTo>
                  <a:lnTo>
                    <a:pt x="166261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0331" y="505367"/>
              <a:ext cx="105286" cy="132046"/>
            </a:xfrm>
            <a:custGeom>
              <a:avLst/>
              <a:gdLst/>
              <a:ahLst/>
              <a:cxnLst/>
              <a:rect l="0" t="0" r="0" b="0"/>
              <a:pathLst>
                <a:path w="105286" h="132046">
                  <a:moveTo>
                    <a:pt x="0" y="52643"/>
                  </a:moveTo>
                  <a:lnTo>
                    <a:pt x="19128" y="106518"/>
                  </a:lnTo>
                  <a:lnTo>
                    <a:pt x="30338" y="126890"/>
                  </a:lnTo>
                  <a:lnTo>
                    <a:pt x="30754" y="131387"/>
                  </a:lnTo>
                  <a:lnTo>
                    <a:pt x="27522" y="132045"/>
                  </a:lnTo>
                  <a:lnTo>
                    <a:pt x="21857" y="130144"/>
                  </a:lnTo>
                  <a:lnTo>
                    <a:pt x="12444" y="115554"/>
                  </a:lnTo>
                  <a:lnTo>
                    <a:pt x="5531" y="93471"/>
                  </a:lnTo>
                  <a:lnTo>
                    <a:pt x="2458" y="68059"/>
                  </a:lnTo>
                  <a:lnTo>
                    <a:pt x="7332" y="44287"/>
                  </a:lnTo>
                  <a:lnTo>
                    <a:pt x="11907" y="33034"/>
                  </a:lnTo>
                  <a:lnTo>
                    <a:pt x="26349" y="17412"/>
                  </a:lnTo>
                  <a:lnTo>
                    <a:pt x="35114" y="11608"/>
                  </a:lnTo>
                  <a:lnTo>
                    <a:pt x="69806" y="344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82208" y="482539"/>
              <a:ext cx="155036" cy="217588"/>
            </a:xfrm>
            <a:custGeom>
              <a:avLst/>
              <a:gdLst/>
              <a:ahLst/>
              <a:cxnLst/>
              <a:rect l="0" t="0" r="0" b="0"/>
              <a:pathLst>
                <a:path w="155036" h="217588">
                  <a:moveTo>
                    <a:pt x="18165" y="96528"/>
                  </a:moveTo>
                  <a:lnTo>
                    <a:pt x="55643" y="104861"/>
                  </a:lnTo>
                  <a:lnTo>
                    <a:pt x="79275" y="103741"/>
                  </a:lnTo>
                  <a:lnTo>
                    <a:pt x="101477" y="95444"/>
                  </a:lnTo>
                  <a:lnTo>
                    <a:pt x="116803" y="80838"/>
                  </a:lnTo>
                  <a:lnTo>
                    <a:pt x="122528" y="72030"/>
                  </a:lnTo>
                  <a:lnTo>
                    <a:pt x="125770" y="52885"/>
                  </a:lnTo>
                  <a:lnTo>
                    <a:pt x="124996" y="42866"/>
                  </a:lnTo>
                  <a:lnTo>
                    <a:pt x="117898" y="25495"/>
                  </a:lnTo>
                  <a:lnTo>
                    <a:pt x="112730" y="17587"/>
                  </a:lnTo>
                  <a:lnTo>
                    <a:pt x="94509" y="5681"/>
                  </a:lnTo>
                  <a:lnTo>
                    <a:pt x="83099" y="868"/>
                  </a:lnTo>
                  <a:lnTo>
                    <a:pt x="71983" y="0"/>
                  </a:lnTo>
                  <a:lnTo>
                    <a:pt x="50273" y="5273"/>
                  </a:lnTo>
                  <a:lnTo>
                    <a:pt x="32045" y="18536"/>
                  </a:lnTo>
                  <a:lnTo>
                    <a:pt x="17315" y="36128"/>
                  </a:lnTo>
                  <a:lnTo>
                    <a:pt x="6869" y="55646"/>
                  </a:lnTo>
                  <a:lnTo>
                    <a:pt x="0" y="97543"/>
                  </a:lnTo>
                  <a:lnTo>
                    <a:pt x="3554" y="135823"/>
                  </a:lnTo>
                  <a:lnTo>
                    <a:pt x="23641" y="186265"/>
                  </a:lnTo>
                  <a:lnTo>
                    <a:pt x="36586" y="205041"/>
                  </a:lnTo>
                  <a:lnTo>
                    <a:pt x="45653" y="210984"/>
                  </a:lnTo>
                  <a:lnTo>
                    <a:pt x="68206" y="217587"/>
                  </a:lnTo>
                  <a:lnTo>
                    <a:pt x="101622" y="215715"/>
                  </a:lnTo>
                  <a:lnTo>
                    <a:pt x="119988" y="207602"/>
                  </a:lnTo>
                  <a:lnTo>
                    <a:pt x="140361" y="196119"/>
                  </a:lnTo>
                  <a:lnTo>
                    <a:pt x="155035" y="191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5775" y="502762"/>
              <a:ext cx="139925" cy="217045"/>
            </a:xfrm>
            <a:custGeom>
              <a:avLst/>
              <a:gdLst/>
              <a:ahLst/>
              <a:cxnLst/>
              <a:rect l="0" t="0" r="0" b="0"/>
              <a:pathLst>
                <a:path w="139925" h="217045">
                  <a:moveTo>
                    <a:pt x="24111" y="97362"/>
                  </a:moveTo>
                  <a:lnTo>
                    <a:pt x="85221" y="79404"/>
                  </a:lnTo>
                  <a:lnTo>
                    <a:pt x="107423" y="72613"/>
                  </a:lnTo>
                  <a:lnTo>
                    <a:pt x="115917" y="66824"/>
                  </a:lnTo>
                  <a:lnTo>
                    <a:pt x="128474" y="51034"/>
                  </a:lnTo>
                  <a:lnTo>
                    <a:pt x="131716" y="32318"/>
                  </a:lnTo>
                  <a:lnTo>
                    <a:pt x="130942" y="22414"/>
                  </a:lnTo>
                  <a:lnTo>
                    <a:pt x="126917" y="14641"/>
                  </a:lnTo>
                  <a:lnTo>
                    <a:pt x="113086" y="2885"/>
                  </a:lnTo>
                  <a:lnTo>
                    <a:pt x="92121" y="0"/>
                  </a:lnTo>
                  <a:lnTo>
                    <a:pt x="68376" y="3787"/>
                  </a:lnTo>
                  <a:lnTo>
                    <a:pt x="46124" y="13269"/>
                  </a:lnTo>
                  <a:lnTo>
                    <a:pt x="19454" y="37351"/>
                  </a:lnTo>
                  <a:lnTo>
                    <a:pt x="2324" y="77891"/>
                  </a:lnTo>
                  <a:lnTo>
                    <a:pt x="0" y="103916"/>
                  </a:lnTo>
                  <a:lnTo>
                    <a:pt x="8039" y="154809"/>
                  </a:lnTo>
                  <a:lnTo>
                    <a:pt x="23118" y="184833"/>
                  </a:lnTo>
                  <a:lnTo>
                    <a:pt x="38877" y="197849"/>
                  </a:lnTo>
                  <a:lnTo>
                    <a:pt x="77590" y="215737"/>
                  </a:lnTo>
                  <a:lnTo>
                    <a:pt x="101302" y="217044"/>
                  </a:lnTo>
                  <a:lnTo>
                    <a:pt x="139924" y="213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21388" y="642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450442" y="294797"/>
            <a:ext cx="6172398" cy="558012"/>
            <a:chOff x="2450442" y="294797"/>
            <a:chExt cx="6172398" cy="558012"/>
          </a:xfrm>
        </p:grpSpPr>
        <p:sp>
          <p:nvSpPr>
            <p:cNvPr id="13" name="Freeform 12"/>
            <p:cNvSpPr/>
            <p:nvPr/>
          </p:nvSpPr>
          <p:spPr>
            <a:xfrm>
              <a:off x="2450442" y="436607"/>
              <a:ext cx="212262" cy="230389"/>
            </a:xfrm>
            <a:custGeom>
              <a:avLst/>
              <a:gdLst/>
              <a:ahLst/>
              <a:cxnLst/>
              <a:rect l="0" t="0" r="0" b="0"/>
              <a:pathLst>
                <a:path w="212262" h="230389">
                  <a:moveTo>
                    <a:pt x="139568" y="5589"/>
                  </a:moveTo>
                  <a:lnTo>
                    <a:pt x="122800" y="0"/>
                  </a:lnTo>
                  <a:lnTo>
                    <a:pt x="105210" y="376"/>
                  </a:lnTo>
                  <a:lnTo>
                    <a:pt x="85693" y="5612"/>
                  </a:lnTo>
                  <a:lnTo>
                    <a:pt x="34121" y="34593"/>
                  </a:lnTo>
                  <a:lnTo>
                    <a:pt x="19393" y="51235"/>
                  </a:lnTo>
                  <a:lnTo>
                    <a:pt x="406" y="90515"/>
                  </a:lnTo>
                  <a:lnTo>
                    <a:pt x="0" y="99641"/>
                  </a:lnTo>
                  <a:lnTo>
                    <a:pt x="5788" y="116020"/>
                  </a:lnTo>
                  <a:lnTo>
                    <a:pt x="12947" y="121324"/>
                  </a:lnTo>
                  <a:lnTo>
                    <a:pt x="33379" y="127217"/>
                  </a:lnTo>
                  <a:lnTo>
                    <a:pt x="95140" y="134430"/>
                  </a:lnTo>
                  <a:lnTo>
                    <a:pt x="155858" y="143742"/>
                  </a:lnTo>
                  <a:lnTo>
                    <a:pt x="203729" y="166040"/>
                  </a:lnTo>
                  <a:lnTo>
                    <a:pt x="209248" y="173388"/>
                  </a:lnTo>
                  <a:lnTo>
                    <a:pt x="212261" y="194030"/>
                  </a:lnTo>
                  <a:lnTo>
                    <a:pt x="209087" y="202576"/>
                  </a:lnTo>
                  <a:lnTo>
                    <a:pt x="196202" y="215192"/>
                  </a:lnTo>
                  <a:lnTo>
                    <a:pt x="169216" y="228871"/>
                  </a:lnTo>
                  <a:lnTo>
                    <a:pt x="149235" y="230388"/>
                  </a:lnTo>
                  <a:lnTo>
                    <a:pt x="86925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37409" y="305326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6"/>
                  </a:lnTo>
                  <a:lnTo>
                    <a:pt x="0" y="217449"/>
                  </a:lnTo>
                  <a:lnTo>
                    <a:pt x="0" y="276529"/>
                  </a:lnTo>
                  <a:lnTo>
                    <a:pt x="1170" y="328581"/>
                  </a:lnTo>
                  <a:lnTo>
                    <a:pt x="3120" y="334867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53181" y="442196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5957" y="14655"/>
                  </a:lnTo>
                  <a:lnTo>
                    <a:pt x="67341" y="28198"/>
                  </a:lnTo>
                  <a:lnTo>
                    <a:pt x="15035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21637" y="473796"/>
              <a:ext cx="147400" cy="192708"/>
            </a:xfrm>
            <a:custGeom>
              <a:avLst/>
              <a:gdLst/>
              <a:ahLst/>
              <a:cxnLst/>
              <a:rect l="0" t="0" r="0" b="0"/>
              <a:pathLst>
                <a:path w="147400" h="192708">
                  <a:moveTo>
                    <a:pt x="0" y="73685"/>
                  </a:moveTo>
                  <a:lnTo>
                    <a:pt x="58617" y="82750"/>
                  </a:lnTo>
                  <a:lnTo>
                    <a:pt x="98996" y="78191"/>
                  </a:lnTo>
                  <a:lnTo>
                    <a:pt x="120427" y="69449"/>
                  </a:lnTo>
                  <a:lnTo>
                    <a:pt x="129418" y="63842"/>
                  </a:lnTo>
                  <a:lnTo>
                    <a:pt x="134242" y="55425"/>
                  </a:lnTo>
                  <a:lnTo>
                    <a:pt x="136482" y="33594"/>
                  </a:lnTo>
                  <a:lnTo>
                    <a:pt x="133102" y="23561"/>
                  </a:lnTo>
                  <a:lnTo>
                    <a:pt x="119988" y="6174"/>
                  </a:lnTo>
                  <a:lnTo>
                    <a:pt x="110407" y="1772"/>
                  </a:lnTo>
                  <a:lnTo>
                    <a:pt x="87284" y="0"/>
                  </a:lnTo>
                  <a:lnTo>
                    <a:pt x="67649" y="6231"/>
                  </a:lnTo>
                  <a:lnTo>
                    <a:pt x="59137" y="11168"/>
                  </a:lnTo>
                  <a:lnTo>
                    <a:pt x="35980" y="40474"/>
                  </a:lnTo>
                  <a:lnTo>
                    <a:pt x="25478" y="78793"/>
                  </a:lnTo>
                  <a:lnTo>
                    <a:pt x="27956" y="119782"/>
                  </a:lnTo>
                  <a:lnTo>
                    <a:pt x="36212" y="141356"/>
                  </a:lnTo>
                  <a:lnTo>
                    <a:pt x="48849" y="158743"/>
                  </a:lnTo>
                  <a:lnTo>
                    <a:pt x="75695" y="180516"/>
                  </a:lnTo>
                  <a:lnTo>
                    <a:pt x="95643" y="190576"/>
                  </a:lnTo>
                  <a:lnTo>
                    <a:pt x="116208" y="192707"/>
                  </a:lnTo>
                  <a:lnTo>
                    <a:pt x="147399" y="1894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87401" y="494583"/>
              <a:ext cx="105876" cy="325926"/>
            </a:xfrm>
            <a:custGeom>
              <a:avLst/>
              <a:gdLst/>
              <a:ahLst/>
              <a:cxnLst/>
              <a:rect l="0" t="0" r="0" b="0"/>
              <a:pathLst>
                <a:path w="105876" h="325926">
                  <a:moveTo>
                    <a:pt x="7977" y="105541"/>
                  </a:moveTo>
                  <a:lnTo>
                    <a:pt x="13566" y="164158"/>
                  </a:lnTo>
                  <a:lnTo>
                    <a:pt x="29308" y="223874"/>
                  </a:lnTo>
                  <a:lnTo>
                    <a:pt x="43126" y="278004"/>
                  </a:lnTo>
                  <a:lnTo>
                    <a:pt x="48027" y="319768"/>
                  </a:lnTo>
                  <a:lnTo>
                    <a:pt x="47546" y="325568"/>
                  </a:lnTo>
                  <a:lnTo>
                    <a:pt x="46054" y="325925"/>
                  </a:lnTo>
                  <a:lnTo>
                    <a:pt x="43890" y="322654"/>
                  </a:lnTo>
                  <a:lnTo>
                    <a:pt x="28679" y="259708"/>
                  </a:lnTo>
                  <a:lnTo>
                    <a:pt x="18400" y="209712"/>
                  </a:lnTo>
                  <a:lnTo>
                    <a:pt x="4447" y="151594"/>
                  </a:lnTo>
                  <a:lnTo>
                    <a:pt x="0" y="90678"/>
                  </a:lnTo>
                  <a:lnTo>
                    <a:pt x="9174" y="35491"/>
                  </a:lnTo>
                  <a:lnTo>
                    <a:pt x="12285" y="23746"/>
                  </a:lnTo>
                  <a:lnTo>
                    <a:pt x="17868" y="14746"/>
                  </a:lnTo>
                  <a:lnTo>
                    <a:pt x="33430" y="1627"/>
                  </a:lnTo>
                  <a:lnTo>
                    <a:pt x="42493" y="0"/>
                  </a:lnTo>
                  <a:lnTo>
                    <a:pt x="61922" y="4432"/>
                  </a:lnTo>
                  <a:lnTo>
                    <a:pt x="79136" y="17320"/>
                  </a:lnTo>
                  <a:lnTo>
                    <a:pt x="93415" y="35916"/>
                  </a:lnTo>
                  <a:lnTo>
                    <a:pt x="103661" y="59778"/>
                  </a:lnTo>
                  <a:lnTo>
                    <a:pt x="105875" y="85982"/>
                  </a:lnTo>
                  <a:lnTo>
                    <a:pt x="101790" y="110886"/>
                  </a:lnTo>
                  <a:lnTo>
                    <a:pt x="92176" y="129753"/>
                  </a:lnTo>
                  <a:lnTo>
                    <a:pt x="76984" y="142818"/>
                  </a:lnTo>
                  <a:lnTo>
                    <a:pt x="68020" y="147940"/>
                  </a:lnTo>
                  <a:lnTo>
                    <a:pt x="51820" y="150511"/>
                  </a:lnTo>
                  <a:lnTo>
                    <a:pt x="29034" y="147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05948" y="463253"/>
              <a:ext cx="148080" cy="196845"/>
            </a:xfrm>
            <a:custGeom>
              <a:avLst/>
              <a:gdLst/>
              <a:ahLst/>
              <a:cxnLst/>
              <a:rect l="0" t="0" r="0" b="0"/>
              <a:pathLst>
                <a:path w="148080" h="196845">
                  <a:moveTo>
                    <a:pt x="115813" y="0"/>
                  </a:moveTo>
                  <a:lnTo>
                    <a:pt x="82192" y="2340"/>
                  </a:lnTo>
                  <a:lnTo>
                    <a:pt x="46320" y="16811"/>
                  </a:lnTo>
                  <a:lnTo>
                    <a:pt x="27995" y="29309"/>
                  </a:lnTo>
                  <a:lnTo>
                    <a:pt x="15172" y="45782"/>
                  </a:lnTo>
                  <a:lnTo>
                    <a:pt x="10114" y="55088"/>
                  </a:lnTo>
                  <a:lnTo>
                    <a:pt x="7615" y="74786"/>
                  </a:lnTo>
                  <a:lnTo>
                    <a:pt x="8586" y="84953"/>
                  </a:lnTo>
                  <a:lnTo>
                    <a:pt x="12743" y="92900"/>
                  </a:lnTo>
                  <a:lnTo>
                    <a:pt x="26721" y="104850"/>
                  </a:lnTo>
                  <a:lnTo>
                    <a:pt x="47751" y="107822"/>
                  </a:lnTo>
                  <a:lnTo>
                    <a:pt x="82779" y="109156"/>
                  </a:lnTo>
                  <a:lnTo>
                    <a:pt x="126056" y="120088"/>
                  </a:lnTo>
                  <a:lnTo>
                    <a:pt x="134340" y="125682"/>
                  </a:lnTo>
                  <a:lnTo>
                    <a:pt x="146664" y="141257"/>
                  </a:lnTo>
                  <a:lnTo>
                    <a:pt x="148079" y="150323"/>
                  </a:lnTo>
                  <a:lnTo>
                    <a:pt x="143412" y="169756"/>
                  </a:lnTo>
                  <a:lnTo>
                    <a:pt x="136552" y="177512"/>
                  </a:lnTo>
                  <a:lnTo>
                    <a:pt x="116452" y="189248"/>
                  </a:lnTo>
                  <a:lnTo>
                    <a:pt x="78828" y="196844"/>
                  </a:lnTo>
                  <a:lnTo>
                    <a:pt x="24852" y="19128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38851" y="471290"/>
              <a:ext cx="198808" cy="201731"/>
            </a:xfrm>
            <a:custGeom>
              <a:avLst/>
              <a:gdLst/>
              <a:ahLst/>
              <a:cxnLst/>
              <a:rect l="0" t="0" r="0" b="0"/>
              <a:pathLst>
                <a:path w="198808" h="201731">
                  <a:moveTo>
                    <a:pt x="135636" y="76191"/>
                  </a:moveTo>
                  <a:lnTo>
                    <a:pt x="132516" y="33500"/>
                  </a:lnTo>
                  <a:lnTo>
                    <a:pt x="130046" y="23164"/>
                  </a:lnTo>
                  <a:lnTo>
                    <a:pt x="124891" y="15103"/>
                  </a:lnTo>
                  <a:lnTo>
                    <a:pt x="109803" y="3028"/>
                  </a:lnTo>
                  <a:lnTo>
                    <a:pt x="88280" y="0"/>
                  </a:lnTo>
                  <a:lnTo>
                    <a:pt x="65455" y="3724"/>
                  </a:lnTo>
                  <a:lnTo>
                    <a:pt x="47512" y="13178"/>
                  </a:lnTo>
                  <a:lnTo>
                    <a:pt x="24257" y="37244"/>
                  </a:lnTo>
                  <a:lnTo>
                    <a:pt x="8138" y="66601"/>
                  </a:lnTo>
                  <a:lnTo>
                    <a:pt x="0" y="129882"/>
                  </a:lnTo>
                  <a:lnTo>
                    <a:pt x="1654" y="156206"/>
                  </a:lnTo>
                  <a:lnTo>
                    <a:pt x="10187" y="179604"/>
                  </a:lnTo>
                  <a:lnTo>
                    <a:pt x="24899" y="195462"/>
                  </a:lnTo>
                  <a:lnTo>
                    <a:pt x="33735" y="201329"/>
                  </a:lnTo>
                  <a:lnTo>
                    <a:pt x="43135" y="201730"/>
                  </a:lnTo>
                  <a:lnTo>
                    <a:pt x="62939" y="192818"/>
                  </a:lnTo>
                  <a:lnTo>
                    <a:pt x="88230" y="162480"/>
                  </a:lnTo>
                  <a:lnTo>
                    <a:pt x="104952" y="129444"/>
                  </a:lnTo>
                  <a:lnTo>
                    <a:pt x="112677" y="87794"/>
                  </a:lnTo>
                  <a:lnTo>
                    <a:pt x="113311" y="89775"/>
                  </a:lnTo>
                  <a:lnTo>
                    <a:pt x="116355" y="104456"/>
                  </a:lnTo>
                  <a:lnTo>
                    <a:pt x="137373" y="145769"/>
                  </a:lnTo>
                  <a:lnTo>
                    <a:pt x="151616" y="160927"/>
                  </a:lnTo>
                  <a:lnTo>
                    <a:pt x="177025" y="174868"/>
                  </a:lnTo>
                  <a:lnTo>
                    <a:pt x="198807" y="181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55091" y="484310"/>
              <a:ext cx="66796" cy="139482"/>
            </a:xfrm>
            <a:custGeom>
              <a:avLst/>
              <a:gdLst/>
              <a:ahLst/>
              <a:cxnLst/>
              <a:rect l="0" t="0" r="0" b="0"/>
              <a:pathLst>
                <a:path w="66796" h="139482">
                  <a:moveTo>
                    <a:pt x="3624" y="42114"/>
                  </a:moveTo>
                  <a:lnTo>
                    <a:pt x="5964" y="75736"/>
                  </a:lnTo>
                  <a:lnTo>
                    <a:pt x="27343" y="135521"/>
                  </a:lnTo>
                  <a:lnTo>
                    <a:pt x="28795" y="139481"/>
                  </a:lnTo>
                  <a:lnTo>
                    <a:pt x="10256" y="83098"/>
                  </a:lnTo>
                  <a:lnTo>
                    <a:pt x="0" y="52308"/>
                  </a:lnTo>
                  <a:lnTo>
                    <a:pt x="38" y="43061"/>
                  </a:lnTo>
                  <a:lnTo>
                    <a:pt x="6319" y="26547"/>
                  </a:lnTo>
                  <a:lnTo>
                    <a:pt x="20029" y="14529"/>
                  </a:lnTo>
                  <a:lnTo>
                    <a:pt x="36651" y="6457"/>
                  </a:lnTo>
                  <a:lnTo>
                    <a:pt x="667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77960" y="519287"/>
              <a:ext cx="175554" cy="147231"/>
            </a:xfrm>
            <a:custGeom>
              <a:avLst/>
              <a:gdLst/>
              <a:ahLst/>
              <a:cxnLst/>
              <a:rect l="0" t="0" r="0" b="0"/>
              <a:pathLst>
                <a:path w="175554" h="147231">
                  <a:moveTo>
                    <a:pt x="28154" y="28194"/>
                  </a:moveTo>
                  <a:lnTo>
                    <a:pt x="52200" y="37770"/>
                  </a:lnTo>
                  <a:lnTo>
                    <a:pt x="93336" y="62008"/>
                  </a:lnTo>
                  <a:lnTo>
                    <a:pt x="102024" y="62435"/>
                  </a:lnTo>
                  <a:lnTo>
                    <a:pt x="117917" y="56671"/>
                  </a:lnTo>
                  <a:lnTo>
                    <a:pt x="121921" y="49518"/>
                  </a:lnTo>
                  <a:lnTo>
                    <a:pt x="123251" y="29093"/>
                  </a:lnTo>
                  <a:lnTo>
                    <a:pt x="118458" y="20605"/>
                  </a:lnTo>
                  <a:lnTo>
                    <a:pt x="100654" y="8054"/>
                  </a:lnTo>
                  <a:lnTo>
                    <a:pt x="64323" y="0"/>
                  </a:lnTo>
                  <a:lnTo>
                    <a:pt x="40719" y="4355"/>
                  </a:lnTo>
                  <a:lnTo>
                    <a:pt x="29512" y="8792"/>
                  </a:lnTo>
                  <a:lnTo>
                    <a:pt x="20870" y="16429"/>
                  </a:lnTo>
                  <a:lnTo>
                    <a:pt x="8149" y="37393"/>
                  </a:lnTo>
                  <a:lnTo>
                    <a:pt x="0" y="75504"/>
                  </a:lnTo>
                  <a:lnTo>
                    <a:pt x="4333" y="96404"/>
                  </a:lnTo>
                  <a:lnTo>
                    <a:pt x="15227" y="113492"/>
                  </a:lnTo>
                  <a:lnTo>
                    <a:pt x="41091" y="135096"/>
                  </a:lnTo>
                  <a:lnTo>
                    <a:pt x="60810" y="145116"/>
                  </a:lnTo>
                  <a:lnTo>
                    <a:pt x="81272" y="147230"/>
                  </a:lnTo>
                  <a:lnTo>
                    <a:pt x="144009" y="132838"/>
                  </a:lnTo>
                  <a:lnTo>
                    <a:pt x="175553" y="122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8798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69326" y="6317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45304" y="294797"/>
              <a:ext cx="24836" cy="421141"/>
            </a:xfrm>
            <a:custGeom>
              <a:avLst/>
              <a:gdLst/>
              <a:ahLst/>
              <a:cxnLst/>
              <a:rect l="0" t="0" r="0" b="0"/>
              <a:pathLst>
                <a:path w="24836" h="421141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56029"/>
                  </a:lnTo>
                  <a:lnTo>
                    <a:pt x="10859" y="199198"/>
                  </a:lnTo>
                  <a:lnTo>
                    <a:pt x="15305" y="241781"/>
                  </a:lnTo>
                  <a:lnTo>
                    <a:pt x="17808" y="304046"/>
                  </a:lnTo>
                  <a:lnTo>
                    <a:pt x="19719" y="357720"/>
                  </a:lnTo>
                  <a:lnTo>
                    <a:pt x="24835" y="394550"/>
                  </a:lnTo>
                  <a:lnTo>
                    <a:pt x="1886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48352" y="463253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73655" y="15641"/>
                  </a:lnTo>
                  <a:lnTo>
                    <a:pt x="136591" y="26342"/>
                  </a:lnTo>
                  <a:lnTo>
                    <a:pt x="89085" y="30032"/>
                  </a:lnTo>
                  <a:lnTo>
                    <a:pt x="29988" y="3439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58922" y="484310"/>
              <a:ext cx="84229" cy="160634"/>
            </a:xfrm>
            <a:custGeom>
              <a:avLst/>
              <a:gdLst/>
              <a:ahLst/>
              <a:cxnLst/>
              <a:rect l="0" t="0" r="0" b="0"/>
              <a:pathLst>
                <a:path w="84229" h="160634">
                  <a:moveTo>
                    <a:pt x="0" y="84228"/>
                  </a:moveTo>
                  <a:lnTo>
                    <a:pt x="17958" y="138103"/>
                  </a:lnTo>
                  <a:lnTo>
                    <a:pt x="24749" y="158476"/>
                  </a:lnTo>
                  <a:lnTo>
                    <a:pt x="27028" y="160633"/>
                  </a:lnTo>
                  <a:lnTo>
                    <a:pt x="28547" y="157391"/>
                  </a:lnTo>
                  <a:lnTo>
                    <a:pt x="29065" y="142482"/>
                  </a:lnTo>
                  <a:lnTo>
                    <a:pt x="15848" y="82627"/>
                  </a:lnTo>
                  <a:lnTo>
                    <a:pt x="17962" y="57390"/>
                  </a:lnTo>
                  <a:lnTo>
                    <a:pt x="31318" y="22464"/>
                  </a:lnTo>
                  <a:lnTo>
                    <a:pt x="39596" y="1497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95792" y="558010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9576" y="24047"/>
                  </a:lnTo>
                  <a:lnTo>
                    <a:pt x="26364" y="44300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53679" y="526424"/>
              <a:ext cx="168456" cy="326385"/>
            </a:xfrm>
            <a:custGeom>
              <a:avLst/>
              <a:gdLst/>
              <a:ahLst/>
              <a:cxnLst/>
              <a:rect l="0" t="0" r="0" b="0"/>
              <a:pathLst>
                <a:path w="168456" h="326385">
                  <a:moveTo>
                    <a:pt x="168455" y="0"/>
                  </a:moveTo>
                  <a:lnTo>
                    <a:pt x="151688" y="5590"/>
                  </a:lnTo>
                  <a:lnTo>
                    <a:pt x="137216" y="20812"/>
                  </a:lnTo>
                  <a:lnTo>
                    <a:pt x="97906" y="75874"/>
                  </a:lnTo>
                  <a:lnTo>
                    <a:pt x="75751" y="127422"/>
                  </a:lnTo>
                  <a:lnTo>
                    <a:pt x="50014" y="185524"/>
                  </a:lnTo>
                  <a:lnTo>
                    <a:pt x="32452" y="242061"/>
                  </a:lnTo>
                  <a:lnTo>
                    <a:pt x="14152" y="30158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43191" y="673823"/>
              <a:ext cx="35307" cy="136872"/>
            </a:xfrm>
            <a:custGeom>
              <a:avLst/>
              <a:gdLst/>
              <a:ahLst/>
              <a:cxnLst/>
              <a:rect l="0" t="0" r="0" b="0"/>
              <a:pathLst>
                <a:path w="35307" h="136872">
                  <a:moveTo>
                    <a:pt x="0" y="0"/>
                  </a:moveTo>
                  <a:lnTo>
                    <a:pt x="9576" y="24047"/>
                  </a:lnTo>
                  <a:lnTo>
                    <a:pt x="33815" y="65183"/>
                  </a:lnTo>
                  <a:lnTo>
                    <a:pt x="35306" y="85122"/>
                  </a:lnTo>
                  <a:lnTo>
                    <a:pt x="30900" y="104513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23647" y="483599"/>
              <a:ext cx="151214" cy="202988"/>
            </a:xfrm>
            <a:custGeom>
              <a:avLst/>
              <a:gdLst/>
              <a:ahLst/>
              <a:cxnLst/>
              <a:rect l="0" t="0" r="0" b="0"/>
              <a:pathLst>
                <a:path w="151214" h="202988">
                  <a:moveTo>
                    <a:pt x="130156" y="42825"/>
                  </a:moveTo>
                  <a:lnTo>
                    <a:pt x="100847" y="4452"/>
                  </a:lnTo>
                  <a:lnTo>
                    <a:pt x="91900" y="865"/>
                  </a:lnTo>
                  <a:lnTo>
                    <a:pt x="69479" y="0"/>
                  </a:lnTo>
                  <a:lnTo>
                    <a:pt x="36138" y="11679"/>
                  </a:lnTo>
                  <a:lnTo>
                    <a:pt x="20910" y="26643"/>
                  </a:lnTo>
                  <a:lnTo>
                    <a:pt x="5760" y="57918"/>
                  </a:lnTo>
                  <a:lnTo>
                    <a:pt x="0" y="82288"/>
                  </a:lnTo>
                  <a:lnTo>
                    <a:pt x="8670" y="142822"/>
                  </a:lnTo>
                  <a:lnTo>
                    <a:pt x="23840" y="178129"/>
                  </a:lnTo>
                  <a:lnTo>
                    <a:pt x="39621" y="193817"/>
                  </a:lnTo>
                  <a:lnTo>
                    <a:pt x="48742" y="199639"/>
                  </a:lnTo>
                  <a:lnTo>
                    <a:pt x="68236" y="202987"/>
                  </a:lnTo>
                  <a:lnTo>
                    <a:pt x="88598" y="199406"/>
                  </a:lnTo>
                  <a:lnTo>
                    <a:pt x="118622" y="184236"/>
                  </a:lnTo>
                  <a:lnTo>
                    <a:pt x="151213" y="158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11385" y="336911"/>
              <a:ext cx="353031" cy="347563"/>
            </a:xfrm>
            <a:custGeom>
              <a:avLst/>
              <a:gdLst/>
              <a:ahLst/>
              <a:cxnLst/>
              <a:rect l="0" t="0" r="0" b="0"/>
              <a:pathLst>
                <a:path w="353031" h="347563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6584" y="121545"/>
                  </a:lnTo>
                  <a:lnTo>
                    <a:pt x="24659" y="178687"/>
                  </a:lnTo>
                  <a:lnTo>
                    <a:pt x="31647" y="229070"/>
                  </a:lnTo>
                  <a:lnTo>
                    <a:pt x="43318" y="282855"/>
                  </a:lnTo>
                  <a:lnTo>
                    <a:pt x="46404" y="312966"/>
                  </a:lnTo>
                  <a:lnTo>
                    <a:pt x="49929" y="255107"/>
                  </a:lnTo>
                  <a:lnTo>
                    <a:pt x="64480" y="222987"/>
                  </a:lnTo>
                  <a:lnTo>
                    <a:pt x="76996" y="205950"/>
                  </a:lnTo>
                  <a:lnTo>
                    <a:pt x="83610" y="202811"/>
                  </a:lnTo>
                  <a:lnTo>
                    <a:pt x="90358" y="203058"/>
                  </a:lnTo>
                  <a:lnTo>
                    <a:pt x="104096" y="209571"/>
                  </a:lnTo>
                  <a:lnTo>
                    <a:pt x="138982" y="239439"/>
                  </a:lnTo>
                  <a:lnTo>
                    <a:pt x="154427" y="265527"/>
                  </a:lnTo>
                  <a:lnTo>
                    <a:pt x="166413" y="301073"/>
                  </a:lnTo>
                  <a:lnTo>
                    <a:pt x="170126" y="304831"/>
                  </a:lnTo>
                  <a:lnTo>
                    <a:pt x="173772" y="302657"/>
                  </a:lnTo>
                  <a:lnTo>
                    <a:pt x="193619" y="271134"/>
                  </a:lnTo>
                  <a:lnTo>
                    <a:pt x="209651" y="257765"/>
                  </a:lnTo>
                  <a:lnTo>
                    <a:pt x="269154" y="232073"/>
                  </a:lnTo>
                  <a:lnTo>
                    <a:pt x="288846" y="223637"/>
                  </a:lnTo>
                  <a:lnTo>
                    <a:pt x="305396" y="212088"/>
                  </a:lnTo>
                  <a:lnTo>
                    <a:pt x="309576" y="204563"/>
                  </a:lnTo>
                  <a:lnTo>
                    <a:pt x="311100" y="186844"/>
                  </a:lnTo>
                  <a:lnTo>
                    <a:pt x="307529" y="179545"/>
                  </a:lnTo>
                  <a:lnTo>
                    <a:pt x="294203" y="168315"/>
                  </a:lnTo>
                  <a:lnTo>
                    <a:pt x="285736" y="166023"/>
                  </a:lnTo>
                  <a:lnTo>
                    <a:pt x="266969" y="166595"/>
                  </a:lnTo>
                  <a:lnTo>
                    <a:pt x="236673" y="179083"/>
                  </a:lnTo>
                  <a:lnTo>
                    <a:pt x="222157" y="197356"/>
                  </a:lnTo>
                  <a:lnTo>
                    <a:pt x="212976" y="221075"/>
                  </a:lnTo>
                  <a:lnTo>
                    <a:pt x="208977" y="259566"/>
                  </a:lnTo>
                  <a:lnTo>
                    <a:pt x="215851" y="293718"/>
                  </a:lnTo>
                  <a:lnTo>
                    <a:pt x="226161" y="315375"/>
                  </a:lnTo>
                  <a:lnTo>
                    <a:pt x="250708" y="341709"/>
                  </a:lnTo>
                  <a:lnTo>
                    <a:pt x="260249" y="345960"/>
                  </a:lnTo>
                  <a:lnTo>
                    <a:pt x="280208" y="347562"/>
                  </a:lnTo>
                  <a:lnTo>
                    <a:pt x="326514" y="339059"/>
                  </a:lnTo>
                  <a:lnTo>
                    <a:pt x="35303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02630" y="485774"/>
              <a:ext cx="130241" cy="160731"/>
            </a:xfrm>
            <a:custGeom>
              <a:avLst/>
              <a:gdLst/>
              <a:ahLst/>
              <a:cxnLst/>
              <a:rect l="0" t="0" r="0" b="0"/>
              <a:pathLst>
                <a:path w="130241" h="160731">
                  <a:moveTo>
                    <a:pt x="109183" y="9065"/>
                  </a:moveTo>
                  <a:lnTo>
                    <a:pt x="71705" y="732"/>
                  </a:lnTo>
                  <a:lnTo>
                    <a:pt x="59632" y="0"/>
                  </a:lnTo>
                  <a:lnTo>
                    <a:pt x="49242" y="3022"/>
                  </a:lnTo>
                  <a:lnTo>
                    <a:pt x="31460" y="15738"/>
                  </a:lnTo>
                  <a:lnTo>
                    <a:pt x="18878" y="36207"/>
                  </a:lnTo>
                  <a:lnTo>
                    <a:pt x="1268" y="81887"/>
                  </a:lnTo>
                  <a:lnTo>
                    <a:pt x="0" y="103431"/>
                  </a:lnTo>
                  <a:lnTo>
                    <a:pt x="4505" y="124705"/>
                  </a:lnTo>
                  <a:lnTo>
                    <a:pt x="14307" y="145858"/>
                  </a:lnTo>
                  <a:lnTo>
                    <a:pt x="22536" y="152903"/>
                  </a:lnTo>
                  <a:lnTo>
                    <a:pt x="44157" y="160730"/>
                  </a:lnTo>
                  <a:lnTo>
                    <a:pt x="66244" y="157970"/>
                  </a:lnTo>
                  <a:lnTo>
                    <a:pt x="120809" y="138659"/>
                  </a:lnTo>
                  <a:lnTo>
                    <a:pt x="130240" y="135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96042" y="336911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8" y="164316"/>
                  </a:lnTo>
                  <a:lnTo>
                    <a:pt x="16788" y="226607"/>
                  </a:lnTo>
                  <a:lnTo>
                    <a:pt x="23333" y="280852"/>
                  </a:lnTo>
                  <a:lnTo>
                    <a:pt x="29140" y="302364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36011" y="442196"/>
              <a:ext cx="117959" cy="189514"/>
            </a:xfrm>
            <a:custGeom>
              <a:avLst/>
              <a:gdLst/>
              <a:ahLst/>
              <a:cxnLst/>
              <a:rect l="0" t="0" r="0" b="0"/>
              <a:pathLst>
                <a:path w="117959" h="189514">
                  <a:moveTo>
                    <a:pt x="86372" y="0"/>
                  </a:moveTo>
                  <a:lnTo>
                    <a:pt x="36874" y="55088"/>
                  </a:lnTo>
                  <a:lnTo>
                    <a:pt x="5216" y="97274"/>
                  </a:lnTo>
                  <a:lnTo>
                    <a:pt x="683" y="106963"/>
                  </a:lnTo>
                  <a:lnTo>
                    <a:pt x="0" y="115763"/>
                  </a:lnTo>
                  <a:lnTo>
                    <a:pt x="5480" y="131779"/>
                  </a:lnTo>
                  <a:lnTo>
                    <a:pt x="18835" y="143576"/>
                  </a:lnTo>
                  <a:lnTo>
                    <a:pt x="76385" y="168121"/>
                  </a:lnTo>
                  <a:lnTo>
                    <a:pt x="101351" y="178885"/>
                  </a:lnTo>
                  <a:lnTo>
                    <a:pt x="11795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69782" y="652766"/>
              <a:ext cx="56980" cy="126343"/>
            </a:xfrm>
            <a:custGeom>
              <a:avLst/>
              <a:gdLst/>
              <a:ahLst/>
              <a:cxnLst/>
              <a:rect l="0" t="0" r="0" b="0"/>
              <a:pathLst>
                <a:path w="56980" h="126343">
                  <a:moveTo>
                    <a:pt x="0" y="0"/>
                  </a:moveTo>
                  <a:lnTo>
                    <a:pt x="16768" y="5590"/>
                  </a:lnTo>
                  <a:lnTo>
                    <a:pt x="31239" y="17692"/>
                  </a:lnTo>
                  <a:lnTo>
                    <a:pt x="38374" y="25833"/>
                  </a:lnTo>
                  <a:lnTo>
                    <a:pt x="46300" y="47356"/>
                  </a:lnTo>
                  <a:lnTo>
                    <a:pt x="56979" y="93713"/>
                  </a:lnTo>
                  <a:lnTo>
                    <a:pt x="55533" y="102250"/>
                  </a:lnTo>
                  <a:lnTo>
                    <a:pt x="51061" y="109111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06436" y="440547"/>
              <a:ext cx="205544" cy="243790"/>
            </a:xfrm>
            <a:custGeom>
              <a:avLst/>
              <a:gdLst/>
              <a:ahLst/>
              <a:cxnLst/>
              <a:rect l="0" t="0" r="0" b="0"/>
              <a:pathLst>
                <a:path w="205544" h="243790">
                  <a:moveTo>
                    <a:pt x="131844" y="106934"/>
                  </a:moveTo>
                  <a:lnTo>
                    <a:pt x="126254" y="44842"/>
                  </a:lnTo>
                  <a:lnTo>
                    <a:pt x="111600" y="18087"/>
                  </a:lnTo>
                  <a:lnTo>
                    <a:pt x="95941" y="5835"/>
                  </a:lnTo>
                  <a:lnTo>
                    <a:pt x="86851" y="930"/>
                  </a:lnTo>
                  <a:lnTo>
                    <a:pt x="77282" y="0"/>
                  </a:lnTo>
                  <a:lnTo>
                    <a:pt x="57291" y="5206"/>
                  </a:lnTo>
                  <a:lnTo>
                    <a:pt x="31895" y="21291"/>
                  </a:lnTo>
                  <a:lnTo>
                    <a:pt x="19962" y="40405"/>
                  </a:lnTo>
                  <a:lnTo>
                    <a:pt x="11929" y="64497"/>
                  </a:lnTo>
                  <a:lnTo>
                    <a:pt x="3652" y="118092"/>
                  </a:lnTo>
                  <a:lnTo>
                    <a:pt x="0" y="145819"/>
                  </a:lnTo>
                  <a:lnTo>
                    <a:pt x="7188" y="198627"/>
                  </a:lnTo>
                  <a:lnTo>
                    <a:pt x="14440" y="220216"/>
                  </a:lnTo>
                  <a:lnTo>
                    <a:pt x="25462" y="237610"/>
                  </a:lnTo>
                  <a:lnTo>
                    <a:pt x="32847" y="242015"/>
                  </a:lnTo>
                  <a:lnTo>
                    <a:pt x="50410" y="243789"/>
                  </a:lnTo>
                  <a:lnTo>
                    <a:pt x="66795" y="237559"/>
                  </a:lnTo>
                  <a:lnTo>
                    <a:pt x="74440" y="232622"/>
                  </a:lnTo>
                  <a:lnTo>
                    <a:pt x="86054" y="214658"/>
                  </a:lnTo>
                  <a:lnTo>
                    <a:pt x="105623" y="157558"/>
                  </a:lnTo>
                  <a:lnTo>
                    <a:pt x="110426" y="121804"/>
                  </a:lnTo>
                  <a:lnTo>
                    <a:pt x="112885" y="122697"/>
                  </a:lnTo>
                  <a:lnTo>
                    <a:pt x="143480" y="168370"/>
                  </a:lnTo>
                  <a:lnTo>
                    <a:pt x="158073" y="182202"/>
                  </a:lnTo>
                  <a:lnTo>
                    <a:pt x="205543" y="212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28202" y="506296"/>
              <a:ext cx="134424" cy="157000"/>
            </a:xfrm>
            <a:custGeom>
              <a:avLst/>
              <a:gdLst/>
              <a:ahLst/>
              <a:cxnLst/>
              <a:rect l="0" t="0" r="0" b="0"/>
              <a:pathLst>
                <a:path w="134424" h="157000">
                  <a:moveTo>
                    <a:pt x="4834" y="20128"/>
                  </a:moveTo>
                  <a:lnTo>
                    <a:pt x="10424" y="78745"/>
                  </a:lnTo>
                  <a:lnTo>
                    <a:pt x="23045" y="138462"/>
                  </a:lnTo>
                  <a:lnTo>
                    <a:pt x="23456" y="156949"/>
                  </a:lnTo>
                  <a:lnTo>
                    <a:pt x="21928" y="156966"/>
                  </a:lnTo>
                  <a:lnTo>
                    <a:pt x="11070" y="131776"/>
                  </a:lnTo>
                  <a:lnTo>
                    <a:pt x="0" y="76194"/>
                  </a:lnTo>
                  <a:lnTo>
                    <a:pt x="5222" y="29591"/>
                  </a:lnTo>
                  <a:lnTo>
                    <a:pt x="15144" y="8347"/>
                  </a:lnTo>
                  <a:lnTo>
                    <a:pt x="23406" y="2915"/>
                  </a:lnTo>
                  <a:lnTo>
                    <a:pt x="45063" y="0"/>
                  </a:lnTo>
                  <a:lnTo>
                    <a:pt x="64048" y="5723"/>
                  </a:lnTo>
                  <a:lnTo>
                    <a:pt x="72386" y="10525"/>
                  </a:lnTo>
                  <a:lnTo>
                    <a:pt x="95300" y="39640"/>
                  </a:lnTo>
                  <a:lnTo>
                    <a:pt x="127953" y="101958"/>
                  </a:lnTo>
                  <a:lnTo>
                    <a:pt x="134423" y="123177"/>
                  </a:lnTo>
                  <a:lnTo>
                    <a:pt x="131176" y="156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04289" y="300471"/>
              <a:ext cx="113018" cy="392431"/>
            </a:xfrm>
            <a:custGeom>
              <a:avLst/>
              <a:gdLst/>
              <a:ahLst/>
              <a:cxnLst/>
              <a:rect l="0" t="0" r="0" b="0"/>
              <a:pathLst>
                <a:path w="113018" h="392431">
                  <a:moveTo>
                    <a:pt x="49845" y="299653"/>
                  </a:moveTo>
                  <a:lnTo>
                    <a:pt x="66613" y="288474"/>
                  </a:lnTo>
                  <a:lnTo>
                    <a:pt x="77965" y="273628"/>
                  </a:lnTo>
                  <a:lnTo>
                    <a:pt x="82630" y="264755"/>
                  </a:lnTo>
                  <a:lnTo>
                    <a:pt x="84693" y="245538"/>
                  </a:lnTo>
                  <a:lnTo>
                    <a:pt x="80541" y="226469"/>
                  </a:lnTo>
                  <a:lnTo>
                    <a:pt x="70897" y="210195"/>
                  </a:lnTo>
                  <a:lnTo>
                    <a:pt x="63880" y="207259"/>
                  </a:lnTo>
                  <a:lnTo>
                    <a:pt x="55692" y="207641"/>
                  </a:lnTo>
                  <a:lnTo>
                    <a:pt x="46724" y="210236"/>
                  </a:lnTo>
                  <a:lnTo>
                    <a:pt x="30521" y="222477"/>
                  </a:lnTo>
                  <a:lnTo>
                    <a:pt x="16690" y="239616"/>
                  </a:lnTo>
                  <a:lnTo>
                    <a:pt x="6644" y="258932"/>
                  </a:lnTo>
                  <a:lnTo>
                    <a:pt x="0" y="300716"/>
                  </a:lnTo>
                  <a:lnTo>
                    <a:pt x="3621" y="344551"/>
                  </a:lnTo>
                  <a:lnTo>
                    <a:pt x="17692" y="381586"/>
                  </a:lnTo>
                  <a:lnTo>
                    <a:pt x="24900" y="388200"/>
                  </a:lnTo>
                  <a:lnTo>
                    <a:pt x="33215" y="391440"/>
                  </a:lnTo>
                  <a:lnTo>
                    <a:pt x="42268" y="392430"/>
                  </a:lnTo>
                  <a:lnTo>
                    <a:pt x="58566" y="387290"/>
                  </a:lnTo>
                  <a:lnTo>
                    <a:pt x="66188" y="382644"/>
                  </a:lnTo>
                  <a:lnTo>
                    <a:pt x="77775" y="361884"/>
                  </a:lnTo>
                  <a:lnTo>
                    <a:pt x="94747" y="300897"/>
                  </a:lnTo>
                  <a:lnTo>
                    <a:pt x="100194" y="244259"/>
                  </a:lnTo>
                  <a:lnTo>
                    <a:pt x="101809" y="183024"/>
                  </a:lnTo>
                  <a:lnTo>
                    <a:pt x="93948" y="121157"/>
                  </a:lnTo>
                  <a:lnTo>
                    <a:pt x="84490" y="67391"/>
                  </a:lnTo>
                  <a:lnTo>
                    <a:pt x="73109" y="23124"/>
                  </a:lnTo>
                  <a:lnTo>
                    <a:pt x="61745" y="2836"/>
                  </a:lnTo>
                  <a:lnTo>
                    <a:pt x="55439" y="0"/>
                  </a:lnTo>
                  <a:lnTo>
                    <a:pt x="48895" y="1618"/>
                  </a:lnTo>
                  <a:lnTo>
                    <a:pt x="42192" y="6206"/>
                  </a:lnTo>
                  <a:lnTo>
                    <a:pt x="34745" y="26903"/>
                  </a:lnTo>
                  <a:lnTo>
                    <a:pt x="29965" y="87849"/>
                  </a:lnTo>
                  <a:lnTo>
                    <a:pt x="29137" y="138890"/>
                  </a:lnTo>
                  <a:lnTo>
                    <a:pt x="37263" y="191728"/>
                  </a:lnTo>
                  <a:lnTo>
                    <a:pt x="50133" y="242200"/>
                  </a:lnTo>
                  <a:lnTo>
                    <a:pt x="58162" y="270609"/>
                  </a:lnTo>
                  <a:lnTo>
                    <a:pt x="88655" y="329276"/>
                  </a:lnTo>
                  <a:lnTo>
                    <a:pt x="113017" y="352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69989" y="463194"/>
              <a:ext cx="115815" cy="160255"/>
            </a:xfrm>
            <a:custGeom>
              <a:avLst/>
              <a:gdLst/>
              <a:ahLst/>
              <a:cxnLst/>
              <a:rect l="0" t="0" r="0" b="0"/>
              <a:pathLst>
                <a:path w="115815" h="160255">
                  <a:moveTo>
                    <a:pt x="0" y="21116"/>
                  </a:moveTo>
                  <a:lnTo>
                    <a:pt x="14655" y="79733"/>
                  </a:lnTo>
                  <a:lnTo>
                    <a:pt x="28199" y="132737"/>
                  </a:lnTo>
                  <a:lnTo>
                    <a:pt x="36301" y="160254"/>
                  </a:lnTo>
                  <a:lnTo>
                    <a:pt x="20512" y="111037"/>
                  </a:lnTo>
                  <a:lnTo>
                    <a:pt x="5778" y="53452"/>
                  </a:lnTo>
                  <a:lnTo>
                    <a:pt x="7637" y="31978"/>
                  </a:lnTo>
                  <a:lnTo>
                    <a:pt x="13281" y="22508"/>
                  </a:lnTo>
                  <a:lnTo>
                    <a:pt x="32029" y="5747"/>
                  </a:lnTo>
                  <a:lnTo>
                    <a:pt x="42409" y="1512"/>
                  </a:lnTo>
                  <a:lnTo>
                    <a:pt x="84287" y="0"/>
                  </a:lnTo>
                  <a:lnTo>
                    <a:pt x="115814" y="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27917" y="455776"/>
              <a:ext cx="126442" cy="175934"/>
            </a:xfrm>
            <a:custGeom>
              <a:avLst/>
              <a:gdLst/>
              <a:ahLst/>
              <a:cxnLst/>
              <a:rect l="0" t="0" r="0" b="0"/>
              <a:pathLst>
                <a:path w="126442" h="175934">
                  <a:moveTo>
                    <a:pt x="0" y="28534"/>
                  </a:moveTo>
                  <a:lnTo>
                    <a:pt x="29308" y="57843"/>
                  </a:lnTo>
                  <a:lnTo>
                    <a:pt x="48901" y="64957"/>
                  </a:lnTo>
                  <a:lnTo>
                    <a:pt x="72037" y="66949"/>
                  </a:lnTo>
                  <a:lnTo>
                    <a:pt x="94017" y="63935"/>
                  </a:lnTo>
                  <a:lnTo>
                    <a:pt x="112365" y="55576"/>
                  </a:lnTo>
                  <a:lnTo>
                    <a:pt x="120534" y="50072"/>
                  </a:lnTo>
                  <a:lnTo>
                    <a:pt x="124809" y="42893"/>
                  </a:lnTo>
                  <a:lnTo>
                    <a:pt x="126441" y="25557"/>
                  </a:lnTo>
                  <a:lnTo>
                    <a:pt x="122899" y="18361"/>
                  </a:lnTo>
                  <a:lnTo>
                    <a:pt x="109603" y="7245"/>
                  </a:lnTo>
                  <a:lnTo>
                    <a:pt x="76798" y="0"/>
                  </a:lnTo>
                  <a:lnTo>
                    <a:pt x="54020" y="4544"/>
                  </a:lnTo>
                  <a:lnTo>
                    <a:pt x="33368" y="15532"/>
                  </a:lnTo>
                  <a:lnTo>
                    <a:pt x="16390" y="32114"/>
                  </a:lnTo>
                  <a:lnTo>
                    <a:pt x="7285" y="54302"/>
                  </a:lnTo>
                  <a:lnTo>
                    <a:pt x="4407" y="79761"/>
                  </a:lnTo>
                  <a:lnTo>
                    <a:pt x="10535" y="119232"/>
                  </a:lnTo>
                  <a:lnTo>
                    <a:pt x="26648" y="152504"/>
                  </a:lnTo>
                  <a:lnTo>
                    <a:pt x="39529" y="169810"/>
                  </a:lnTo>
                  <a:lnTo>
                    <a:pt x="47410" y="174191"/>
                  </a:lnTo>
                  <a:lnTo>
                    <a:pt x="84228" y="175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64788" y="494839"/>
              <a:ext cx="136871" cy="147449"/>
            </a:xfrm>
            <a:custGeom>
              <a:avLst/>
              <a:gdLst/>
              <a:ahLst/>
              <a:cxnLst/>
              <a:rect l="0" t="0" r="0" b="0"/>
              <a:pathLst>
                <a:path w="136871" h="147449">
                  <a:moveTo>
                    <a:pt x="0" y="0"/>
                  </a:moveTo>
                  <a:lnTo>
                    <a:pt x="26363" y="55045"/>
                  </a:lnTo>
                  <a:lnTo>
                    <a:pt x="59898" y="114512"/>
                  </a:lnTo>
                  <a:lnTo>
                    <a:pt x="80789" y="141424"/>
                  </a:lnTo>
                  <a:lnTo>
                    <a:pt x="88954" y="145755"/>
                  </a:lnTo>
                  <a:lnTo>
                    <a:pt x="107385" y="147448"/>
                  </a:lnTo>
                  <a:lnTo>
                    <a:pt x="113704" y="141583"/>
                  </a:lnTo>
                  <a:lnTo>
                    <a:pt x="120724" y="119468"/>
                  </a:lnTo>
                  <a:lnTo>
                    <a:pt x="126401" y="5878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64829" y="484310"/>
              <a:ext cx="52643" cy="157929"/>
            </a:xfrm>
            <a:custGeom>
              <a:avLst/>
              <a:gdLst/>
              <a:ahLst/>
              <a:cxnLst/>
              <a:rect l="0" t="0" r="0" b="0"/>
              <a:pathLst>
                <a:path w="52643" h="157929">
                  <a:moveTo>
                    <a:pt x="0" y="0"/>
                  </a:moveTo>
                  <a:lnTo>
                    <a:pt x="15641" y="26387"/>
                  </a:lnTo>
                  <a:lnTo>
                    <a:pt x="26342" y="62281"/>
                  </a:lnTo>
                  <a:lnTo>
                    <a:pt x="36484" y="124608"/>
                  </a:lnTo>
                  <a:lnTo>
                    <a:pt x="52642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06943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79797" y="457664"/>
              <a:ext cx="153890" cy="181072"/>
            </a:xfrm>
            <a:custGeom>
              <a:avLst/>
              <a:gdLst/>
              <a:ahLst/>
              <a:cxnLst/>
              <a:rect l="0" t="0" r="0" b="0"/>
              <a:pathLst>
                <a:path w="153890" h="181072">
                  <a:moveTo>
                    <a:pt x="95602" y="5589"/>
                  </a:moveTo>
                  <a:lnTo>
                    <a:pt x="78834" y="0"/>
                  </a:lnTo>
                  <a:lnTo>
                    <a:pt x="61244" y="376"/>
                  </a:lnTo>
                  <a:lnTo>
                    <a:pt x="21355" y="10149"/>
                  </a:lnTo>
                  <a:lnTo>
                    <a:pt x="13348" y="15648"/>
                  </a:lnTo>
                  <a:lnTo>
                    <a:pt x="1333" y="31117"/>
                  </a:lnTo>
                  <a:lnTo>
                    <a:pt x="0" y="38985"/>
                  </a:lnTo>
                  <a:lnTo>
                    <a:pt x="1452" y="46571"/>
                  </a:lnTo>
                  <a:lnTo>
                    <a:pt x="14673" y="68425"/>
                  </a:lnTo>
                  <a:lnTo>
                    <a:pt x="28048" y="81479"/>
                  </a:lnTo>
                  <a:lnTo>
                    <a:pt x="45690" y="91181"/>
                  </a:lnTo>
                  <a:lnTo>
                    <a:pt x="104295" y="102259"/>
                  </a:lnTo>
                  <a:lnTo>
                    <a:pt x="125202" y="109385"/>
                  </a:lnTo>
                  <a:lnTo>
                    <a:pt x="142292" y="120351"/>
                  </a:lnTo>
                  <a:lnTo>
                    <a:pt x="147786" y="128890"/>
                  </a:lnTo>
                  <a:lnTo>
                    <a:pt x="153889" y="150857"/>
                  </a:lnTo>
                  <a:lnTo>
                    <a:pt x="152008" y="159756"/>
                  </a:lnTo>
                  <a:lnTo>
                    <a:pt x="147244" y="166859"/>
                  </a:lnTo>
                  <a:lnTo>
                    <a:pt x="140558" y="172764"/>
                  </a:lnTo>
                  <a:lnTo>
                    <a:pt x="120652" y="179325"/>
                  </a:lnTo>
                  <a:lnTo>
                    <a:pt x="97376" y="181071"/>
                  </a:lnTo>
                  <a:lnTo>
                    <a:pt x="34927" y="167581"/>
                  </a:lnTo>
                  <a:lnTo>
                    <a:pt x="11374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48945" y="435857"/>
              <a:ext cx="158082" cy="206382"/>
            </a:xfrm>
            <a:custGeom>
              <a:avLst/>
              <a:gdLst/>
              <a:ahLst/>
              <a:cxnLst/>
              <a:rect l="0" t="0" r="0" b="0"/>
              <a:pathLst>
                <a:path w="158082" h="206382">
                  <a:moveTo>
                    <a:pt x="31739" y="101096"/>
                  </a:moveTo>
                  <a:lnTo>
                    <a:pt x="48506" y="89917"/>
                  </a:lnTo>
                  <a:lnTo>
                    <a:pt x="100085" y="80820"/>
                  </a:lnTo>
                  <a:lnTo>
                    <a:pt x="134268" y="71042"/>
                  </a:lnTo>
                  <a:lnTo>
                    <a:pt x="151787" y="60052"/>
                  </a:lnTo>
                  <a:lnTo>
                    <a:pt x="156225" y="52677"/>
                  </a:lnTo>
                  <a:lnTo>
                    <a:pt x="158036" y="35123"/>
                  </a:lnTo>
                  <a:lnTo>
                    <a:pt x="154542" y="26698"/>
                  </a:lnTo>
                  <a:lnTo>
                    <a:pt x="141300" y="11098"/>
                  </a:lnTo>
                  <a:lnTo>
                    <a:pt x="117477" y="2605"/>
                  </a:lnTo>
                  <a:lnTo>
                    <a:pt x="89732" y="0"/>
                  </a:lnTo>
                  <a:lnTo>
                    <a:pt x="65702" y="2742"/>
                  </a:lnTo>
                  <a:lnTo>
                    <a:pt x="32444" y="16452"/>
                  </a:lnTo>
                  <a:lnTo>
                    <a:pt x="14114" y="35010"/>
                  </a:lnTo>
                  <a:lnTo>
                    <a:pt x="5951" y="46510"/>
                  </a:lnTo>
                  <a:lnTo>
                    <a:pt x="0" y="74886"/>
                  </a:lnTo>
                  <a:lnTo>
                    <a:pt x="5712" y="129584"/>
                  </a:lnTo>
                  <a:lnTo>
                    <a:pt x="20388" y="157760"/>
                  </a:lnTo>
                  <a:lnTo>
                    <a:pt x="36053" y="170344"/>
                  </a:lnTo>
                  <a:lnTo>
                    <a:pt x="98408" y="195462"/>
                  </a:lnTo>
                  <a:lnTo>
                    <a:pt x="158081" y="206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22839" y="631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52766" y="1240027"/>
            <a:ext cx="1818682" cy="497176"/>
            <a:chOff x="652766" y="1240027"/>
            <a:chExt cx="1818682" cy="497176"/>
          </a:xfrm>
        </p:grpSpPr>
        <p:sp>
          <p:nvSpPr>
            <p:cNvPr id="48" name="Freeform 47"/>
            <p:cNvSpPr/>
            <p:nvPr/>
          </p:nvSpPr>
          <p:spPr>
            <a:xfrm>
              <a:off x="652766" y="1305533"/>
              <a:ext cx="52644" cy="431670"/>
            </a:xfrm>
            <a:custGeom>
              <a:avLst/>
              <a:gdLst/>
              <a:ahLst/>
              <a:cxnLst/>
              <a:rect l="0" t="0" r="0" b="0"/>
              <a:pathLst>
                <a:path w="52644" h="431670">
                  <a:moveTo>
                    <a:pt x="0" y="0"/>
                  </a:moveTo>
                  <a:lnTo>
                    <a:pt x="0" y="58617"/>
                  </a:lnTo>
                  <a:lnTo>
                    <a:pt x="8406" y="120027"/>
                  </a:lnTo>
                  <a:lnTo>
                    <a:pt x="17959" y="166455"/>
                  </a:lnTo>
                  <a:lnTo>
                    <a:pt x="27028" y="222456"/>
                  </a:lnTo>
                  <a:lnTo>
                    <a:pt x="31405" y="276613"/>
                  </a:lnTo>
                  <a:lnTo>
                    <a:pt x="38421" y="329704"/>
                  </a:lnTo>
                  <a:lnTo>
                    <a:pt x="42190" y="380140"/>
                  </a:lnTo>
                  <a:lnTo>
                    <a:pt x="52643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7769" y="1295005"/>
              <a:ext cx="260793" cy="422038"/>
            </a:xfrm>
            <a:custGeom>
              <a:avLst/>
              <a:gdLst/>
              <a:ahLst/>
              <a:cxnLst/>
              <a:rect l="0" t="0" r="0" b="0"/>
              <a:pathLst>
                <a:path w="260793" h="422038">
                  <a:moveTo>
                    <a:pt x="184023" y="0"/>
                  </a:moveTo>
                  <a:lnTo>
                    <a:pt x="146545" y="8333"/>
                  </a:lnTo>
                  <a:lnTo>
                    <a:pt x="89533" y="10095"/>
                  </a:lnTo>
                  <a:lnTo>
                    <a:pt x="32691" y="12782"/>
                  </a:lnTo>
                  <a:lnTo>
                    <a:pt x="13039" y="21668"/>
                  </a:lnTo>
                  <a:lnTo>
                    <a:pt x="6863" y="29653"/>
                  </a:lnTo>
                  <a:lnTo>
                    <a:pt x="0" y="51004"/>
                  </a:lnTo>
                  <a:lnTo>
                    <a:pt x="1726" y="83742"/>
                  </a:lnTo>
                  <a:lnTo>
                    <a:pt x="16055" y="139926"/>
                  </a:lnTo>
                  <a:lnTo>
                    <a:pt x="19402" y="152945"/>
                  </a:lnTo>
                  <a:lnTo>
                    <a:pt x="23973" y="159285"/>
                  </a:lnTo>
                  <a:lnTo>
                    <a:pt x="29360" y="161172"/>
                  </a:lnTo>
                  <a:lnTo>
                    <a:pt x="83069" y="149879"/>
                  </a:lnTo>
                  <a:lnTo>
                    <a:pt x="107569" y="150841"/>
                  </a:lnTo>
                  <a:lnTo>
                    <a:pt x="139923" y="164536"/>
                  </a:lnTo>
                  <a:lnTo>
                    <a:pt x="194286" y="204993"/>
                  </a:lnTo>
                  <a:lnTo>
                    <a:pt x="238674" y="256411"/>
                  </a:lnTo>
                  <a:lnTo>
                    <a:pt x="260572" y="305817"/>
                  </a:lnTo>
                  <a:lnTo>
                    <a:pt x="260792" y="316182"/>
                  </a:lnTo>
                  <a:lnTo>
                    <a:pt x="254798" y="337057"/>
                  </a:lnTo>
                  <a:lnTo>
                    <a:pt x="238269" y="368540"/>
                  </a:lnTo>
                  <a:lnTo>
                    <a:pt x="203317" y="402214"/>
                  </a:lnTo>
                  <a:lnTo>
                    <a:pt x="183240" y="417018"/>
                  </a:lnTo>
                  <a:lnTo>
                    <a:pt x="159498" y="422037"/>
                  </a:lnTo>
                  <a:lnTo>
                    <a:pt x="111719" y="415728"/>
                  </a:lnTo>
                  <a:lnTo>
                    <a:pt x="57865" y="396713"/>
                  </a:lnTo>
                  <a:lnTo>
                    <a:pt x="2609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68663" y="1327024"/>
              <a:ext cx="255324" cy="368065"/>
            </a:xfrm>
            <a:custGeom>
              <a:avLst/>
              <a:gdLst/>
              <a:ahLst/>
              <a:cxnLst/>
              <a:rect l="0" t="0" r="0" b="0"/>
              <a:pathLst>
                <a:path w="255324" h="368065">
                  <a:moveTo>
                    <a:pt x="0" y="10095"/>
                  </a:moveTo>
                  <a:lnTo>
                    <a:pt x="48931" y="10095"/>
                  </a:lnTo>
                  <a:lnTo>
                    <a:pt x="108061" y="10095"/>
                  </a:lnTo>
                  <a:lnTo>
                    <a:pt x="164801" y="2859"/>
                  </a:lnTo>
                  <a:lnTo>
                    <a:pt x="221070" y="217"/>
                  </a:lnTo>
                  <a:lnTo>
                    <a:pt x="235117" y="0"/>
                  </a:lnTo>
                  <a:lnTo>
                    <a:pt x="244482" y="4535"/>
                  </a:lnTo>
                  <a:lnTo>
                    <a:pt x="250725" y="12237"/>
                  </a:lnTo>
                  <a:lnTo>
                    <a:pt x="254888" y="22051"/>
                  </a:lnTo>
                  <a:lnTo>
                    <a:pt x="255323" y="32104"/>
                  </a:lnTo>
                  <a:lnTo>
                    <a:pt x="249567" y="52632"/>
                  </a:lnTo>
                  <a:lnTo>
                    <a:pt x="220226" y="108026"/>
                  </a:lnTo>
                  <a:lnTo>
                    <a:pt x="198439" y="161630"/>
                  </a:lnTo>
                  <a:lnTo>
                    <a:pt x="175635" y="217279"/>
                  </a:lnTo>
                  <a:lnTo>
                    <a:pt x="158652" y="273332"/>
                  </a:lnTo>
                  <a:lnTo>
                    <a:pt x="140475" y="333925"/>
                  </a:lnTo>
                  <a:lnTo>
                    <a:pt x="126342" y="368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47730" y="146346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3650" y="3119"/>
                  </a:lnTo>
                  <a:lnTo>
                    <a:pt x="26614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68787" y="13792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00373" y="155821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89581" y="1295005"/>
              <a:ext cx="26647" cy="315856"/>
            </a:xfrm>
            <a:custGeom>
              <a:avLst/>
              <a:gdLst/>
              <a:ahLst/>
              <a:cxnLst/>
              <a:rect l="0" t="0" r="0" b="0"/>
              <a:pathLst>
                <a:path w="26647" h="315856">
                  <a:moveTo>
                    <a:pt x="5590" y="0"/>
                  </a:moveTo>
                  <a:lnTo>
                    <a:pt x="0" y="16767"/>
                  </a:lnTo>
                  <a:lnTo>
                    <a:pt x="3272" y="64620"/>
                  </a:lnTo>
                  <a:lnTo>
                    <a:pt x="4903" y="118192"/>
                  </a:lnTo>
                  <a:lnTo>
                    <a:pt x="6556" y="171630"/>
                  </a:lnTo>
                  <a:lnTo>
                    <a:pt x="12765" y="223339"/>
                  </a:lnTo>
                  <a:lnTo>
                    <a:pt x="18575" y="280206"/>
                  </a:lnTo>
                  <a:lnTo>
                    <a:pt x="2664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05560" y="1240027"/>
              <a:ext cx="165888" cy="357859"/>
            </a:xfrm>
            <a:custGeom>
              <a:avLst/>
              <a:gdLst/>
              <a:ahLst/>
              <a:cxnLst/>
              <a:rect l="0" t="0" r="0" b="0"/>
              <a:pathLst>
                <a:path w="165888" h="357859">
                  <a:moveTo>
                    <a:pt x="126522" y="65506"/>
                  </a:moveTo>
                  <a:lnTo>
                    <a:pt x="97841" y="120551"/>
                  </a:lnTo>
                  <a:lnTo>
                    <a:pt x="73067" y="171959"/>
                  </a:lnTo>
                  <a:lnTo>
                    <a:pt x="51233" y="227174"/>
                  </a:lnTo>
                  <a:lnTo>
                    <a:pt x="36824" y="283141"/>
                  </a:lnTo>
                  <a:lnTo>
                    <a:pt x="34435" y="324053"/>
                  </a:lnTo>
                  <a:lnTo>
                    <a:pt x="38021" y="347702"/>
                  </a:lnTo>
                  <a:lnTo>
                    <a:pt x="44125" y="354242"/>
                  </a:lnTo>
                  <a:lnTo>
                    <a:pt x="52873" y="357433"/>
                  </a:lnTo>
                  <a:lnTo>
                    <a:pt x="73902" y="357858"/>
                  </a:lnTo>
                  <a:lnTo>
                    <a:pt x="94947" y="354148"/>
                  </a:lnTo>
                  <a:lnTo>
                    <a:pt x="120936" y="339893"/>
                  </a:lnTo>
                  <a:lnTo>
                    <a:pt x="143455" y="315262"/>
                  </a:lnTo>
                  <a:lnTo>
                    <a:pt x="159356" y="285737"/>
                  </a:lnTo>
                  <a:lnTo>
                    <a:pt x="165887" y="249173"/>
                  </a:lnTo>
                  <a:lnTo>
                    <a:pt x="161175" y="225515"/>
                  </a:lnTo>
                  <a:lnTo>
                    <a:pt x="132559" y="172235"/>
                  </a:lnTo>
                  <a:lnTo>
                    <a:pt x="119067" y="155445"/>
                  </a:lnTo>
                  <a:lnTo>
                    <a:pt x="92728" y="138428"/>
                  </a:lnTo>
                  <a:lnTo>
                    <a:pt x="31572" y="109290"/>
                  </a:lnTo>
                  <a:lnTo>
                    <a:pt x="5712" y="89528"/>
                  </a:lnTo>
                  <a:lnTo>
                    <a:pt x="1529" y="80351"/>
                  </a:lnTo>
                  <a:lnTo>
                    <a:pt x="0" y="57676"/>
                  </a:lnTo>
                  <a:lnTo>
                    <a:pt x="11305" y="24192"/>
                  </a:lnTo>
                  <a:lnTo>
                    <a:pt x="26182" y="8930"/>
                  </a:lnTo>
                  <a:lnTo>
                    <a:pt x="35062" y="3222"/>
                  </a:lnTo>
                  <a:lnTo>
                    <a:pt x="54288" y="0"/>
                  </a:lnTo>
                  <a:lnTo>
                    <a:pt x="74531" y="3637"/>
                  </a:lnTo>
                  <a:lnTo>
                    <a:pt x="104489" y="18839"/>
                  </a:lnTo>
                  <a:lnTo>
                    <a:pt x="121019" y="31507"/>
                  </a:lnTo>
                  <a:lnTo>
                    <a:pt x="129926" y="48056"/>
                  </a:lnTo>
                  <a:lnTo>
                    <a:pt x="137051" y="76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43533" y="2748216"/>
            <a:ext cx="1866396" cy="408114"/>
            <a:chOff x="543533" y="2748216"/>
            <a:chExt cx="1866396" cy="408114"/>
          </a:xfrm>
        </p:grpSpPr>
        <p:sp>
          <p:nvSpPr>
            <p:cNvPr id="57" name="Freeform 56"/>
            <p:cNvSpPr/>
            <p:nvPr/>
          </p:nvSpPr>
          <p:spPr>
            <a:xfrm>
              <a:off x="543533" y="2748661"/>
              <a:ext cx="8335" cy="347442"/>
            </a:xfrm>
            <a:custGeom>
              <a:avLst/>
              <a:gdLst/>
              <a:ahLst/>
              <a:cxnLst/>
              <a:rect l="0" t="0" r="0" b="0"/>
              <a:pathLst>
                <a:path w="8335" h="347442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4" y="151117"/>
                  </a:lnTo>
                  <a:lnTo>
                    <a:pt x="6759" y="202313"/>
                  </a:lnTo>
                  <a:lnTo>
                    <a:pt x="1335" y="262231"/>
                  </a:lnTo>
                  <a:lnTo>
                    <a:pt x="264" y="31847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7293" y="2758268"/>
              <a:ext cx="167521" cy="373810"/>
            </a:xfrm>
            <a:custGeom>
              <a:avLst/>
              <a:gdLst/>
              <a:ahLst/>
              <a:cxnLst/>
              <a:rect l="0" t="0" r="0" b="0"/>
              <a:pathLst>
                <a:path w="167521" h="373810">
                  <a:moveTo>
                    <a:pt x="150510" y="53564"/>
                  </a:moveTo>
                  <a:lnTo>
                    <a:pt x="115763" y="107439"/>
                  </a:lnTo>
                  <a:lnTo>
                    <a:pt x="89276" y="159012"/>
                  </a:lnTo>
                  <a:lnTo>
                    <a:pt x="69698" y="215467"/>
                  </a:lnTo>
                  <a:lnTo>
                    <a:pt x="53516" y="254004"/>
                  </a:lnTo>
                  <a:lnTo>
                    <a:pt x="46862" y="315122"/>
                  </a:lnTo>
                  <a:lnTo>
                    <a:pt x="48292" y="342948"/>
                  </a:lnTo>
                  <a:lnTo>
                    <a:pt x="56727" y="367013"/>
                  </a:lnTo>
                  <a:lnTo>
                    <a:pt x="63421" y="372494"/>
                  </a:lnTo>
                  <a:lnTo>
                    <a:pt x="71394" y="373809"/>
                  </a:lnTo>
                  <a:lnTo>
                    <a:pt x="109406" y="364697"/>
                  </a:lnTo>
                  <a:lnTo>
                    <a:pt x="134691" y="349433"/>
                  </a:lnTo>
                  <a:lnTo>
                    <a:pt x="157001" y="324503"/>
                  </a:lnTo>
                  <a:lnTo>
                    <a:pt x="165093" y="301883"/>
                  </a:lnTo>
                  <a:lnTo>
                    <a:pt x="167520" y="276232"/>
                  </a:lnTo>
                  <a:lnTo>
                    <a:pt x="161139" y="236653"/>
                  </a:lnTo>
                  <a:lnTo>
                    <a:pt x="150944" y="213316"/>
                  </a:lnTo>
                  <a:lnTo>
                    <a:pt x="102571" y="163135"/>
                  </a:lnTo>
                  <a:lnTo>
                    <a:pt x="44713" y="129378"/>
                  </a:lnTo>
                  <a:lnTo>
                    <a:pt x="19077" y="109303"/>
                  </a:lnTo>
                  <a:lnTo>
                    <a:pt x="2252" y="82948"/>
                  </a:lnTo>
                  <a:lnTo>
                    <a:pt x="0" y="63114"/>
                  </a:lnTo>
                  <a:lnTo>
                    <a:pt x="4068" y="43771"/>
                  </a:lnTo>
                  <a:lnTo>
                    <a:pt x="13675" y="27375"/>
                  </a:lnTo>
                  <a:lnTo>
                    <a:pt x="43416" y="4990"/>
                  </a:lnTo>
                  <a:lnTo>
                    <a:pt x="68597" y="0"/>
                  </a:lnTo>
                  <a:lnTo>
                    <a:pt x="93047" y="2852"/>
                  </a:lnTo>
                  <a:lnTo>
                    <a:pt x="111713" y="11918"/>
                  </a:lnTo>
                  <a:lnTo>
                    <a:pt x="124688" y="26866"/>
                  </a:lnTo>
                  <a:lnTo>
                    <a:pt x="139981" y="53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17316" y="2906589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50198" y="494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006787" y="2896060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63334" y="63334"/>
                  </a:lnTo>
                  <a:lnTo>
                    <a:pt x="116990" y="126543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41582" y="2801304"/>
              <a:ext cx="208284" cy="288155"/>
            </a:xfrm>
            <a:custGeom>
              <a:avLst/>
              <a:gdLst/>
              <a:ahLst/>
              <a:cxnLst/>
              <a:rect l="0" t="0" r="0" b="0"/>
              <a:pathLst>
                <a:path w="208284" h="288155">
                  <a:moveTo>
                    <a:pt x="112646" y="0"/>
                  </a:moveTo>
                  <a:lnTo>
                    <a:pt x="54029" y="9065"/>
                  </a:lnTo>
                  <a:lnTo>
                    <a:pt x="33562" y="16117"/>
                  </a:lnTo>
                  <a:lnTo>
                    <a:pt x="24828" y="21273"/>
                  </a:lnTo>
                  <a:lnTo>
                    <a:pt x="12005" y="36361"/>
                  </a:lnTo>
                  <a:lnTo>
                    <a:pt x="3575" y="55934"/>
                  </a:lnTo>
                  <a:lnTo>
                    <a:pt x="0" y="92092"/>
                  </a:lnTo>
                  <a:lnTo>
                    <a:pt x="3309" y="114629"/>
                  </a:lnTo>
                  <a:lnTo>
                    <a:pt x="8169" y="120873"/>
                  </a:lnTo>
                  <a:lnTo>
                    <a:pt x="14918" y="123866"/>
                  </a:lnTo>
                  <a:lnTo>
                    <a:pt x="31777" y="124072"/>
                  </a:lnTo>
                  <a:lnTo>
                    <a:pt x="62169" y="119950"/>
                  </a:lnTo>
                  <a:lnTo>
                    <a:pt x="121842" y="130858"/>
                  </a:lnTo>
                  <a:lnTo>
                    <a:pt x="163855" y="152493"/>
                  </a:lnTo>
                  <a:lnTo>
                    <a:pt x="195897" y="182417"/>
                  </a:lnTo>
                  <a:lnTo>
                    <a:pt x="203242" y="191801"/>
                  </a:lnTo>
                  <a:lnTo>
                    <a:pt x="208283" y="214706"/>
                  </a:lnTo>
                  <a:lnTo>
                    <a:pt x="205454" y="238144"/>
                  </a:lnTo>
                  <a:lnTo>
                    <a:pt x="196398" y="256360"/>
                  </a:lnTo>
                  <a:lnTo>
                    <a:pt x="181454" y="269136"/>
                  </a:lnTo>
                  <a:lnTo>
                    <a:pt x="143265" y="286869"/>
                  </a:lnTo>
                  <a:lnTo>
                    <a:pt x="119625" y="288154"/>
                  </a:lnTo>
                  <a:lnTo>
                    <a:pt x="71911" y="279447"/>
                  </a:lnTo>
                  <a:lnTo>
                    <a:pt x="59446" y="273157"/>
                  </a:lnTo>
                  <a:lnTo>
                    <a:pt x="49475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606911" y="2864475"/>
              <a:ext cx="105287" cy="31586"/>
            </a:xfrm>
            <a:custGeom>
              <a:avLst/>
              <a:gdLst/>
              <a:ahLst/>
              <a:cxnLst/>
              <a:rect l="0" t="0" r="0" b="0"/>
              <a:pathLst>
                <a:path w="105287" h="31586">
                  <a:moveTo>
                    <a:pt x="105286" y="0"/>
                  </a:moveTo>
                  <a:lnTo>
                    <a:pt x="5141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27969" y="2959231"/>
              <a:ext cx="105285" cy="21058"/>
            </a:xfrm>
            <a:custGeom>
              <a:avLst/>
              <a:gdLst/>
              <a:ahLst/>
              <a:cxnLst/>
              <a:rect l="0" t="0" r="0" b="0"/>
              <a:pathLst>
                <a:path w="105285" h="21058">
                  <a:moveTo>
                    <a:pt x="105284" y="0"/>
                  </a:moveTo>
                  <a:lnTo>
                    <a:pt x="46668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52194" y="2748216"/>
              <a:ext cx="175859" cy="390001"/>
            </a:xfrm>
            <a:custGeom>
              <a:avLst/>
              <a:gdLst/>
              <a:ahLst/>
              <a:cxnLst/>
              <a:rect l="0" t="0" r="0" b="0"/>
              <a:pathLst>
                <a:path w="175859" h="390001">
                  <a:moveTo>
                    <a:pt x="144272" y="147844"/>
                  </a:moveTo>
                  <a:lnTo>
                    <a:pt x="152606" y="110366"/>
                  </a:lnTo>
                  <a:lnTo>
                    <a:pt x="154368" y="58943"/>
                  </a:lnTo>
                  <a:lnTo>
                    <a:pt x="148369" y="37753"/>
                  </a:lnTo>
                  <a:lnTo>
                    <a:pt x="125454" y="5085"/>
                  </a:lnTo>
                  <a:lnTo>
                    <a:pt x="115349" y="1199"/>
                  </a:lnTo>
                  <a:lnTo>
                    <a:pt x="88523" y="0"/>
                  </a:lnTo>
                  <a:lnTo>
                    <a:pt x="51715" y="11492"/>
                  </a:lnTo>
                  <a:lnTo>
                    <a:pt x="24171" y="29715"/>
                  </a:lnTo>
                  <a:lnTo>
                    <a:pt x="11734" y="49329"/>
                  </a:lnTo>
                  <a:lnTo>
                    <a:pt x="3478" y="73644"/>
                  </a:lnTo>
                  <a:lnTo>
                    <a:pt x="0" y="113641"/>
                  </a:lnTo>
                  <a:lnTo>
                    <a:pt x="7028" y="152788"/>
                  </a:lnTo>
                  <a:lnTo>
                    <a:pt x="17374" y="171878"/>
                  </a:lnTo>
                  <a:lnTo>
                    <a:pt x="32890" y="185042"/>
                  </a:lnTo>
                  <a:lnTo>
                    <a:pt x="41942" y="190191"/>
                  </a:lnTo>
                  <a:lnTo>
                    <a:pt x="61357" y="192791"/>
                  </a:lnTo>
                  <a:lnTo>
                    <a:pt x="80515" y="188878"/>
                  </a:lnTo>
                  <a:lnTo>
                    <a:pt x="96828" y="179339"/>
                  </a:lnTo>
                  <a:lnTo>
                    <a:pt x="140603" y="131444"/>
                  </a:lnTo>
                  <a:lnTo>
                    <a:pt x="145336" y="132232"/>
                  </a:lnTo>
                  <a:lnTo>
                    <a:pt x="148491" y="138606"/>
                  </a:lnTo>
                  <a:lnTo>
                    <a:pt x="155140" y="199704"/>
                  </a:lnTo>
                  <a:lnTo>
                    <a:pt x="162970" y="261770"/>
                  </a:lnTo>
                  <a:lnTo>
                    <a:pt x="170453" y="319437"/>
                  </a:lnTo>
                  <a:lnTo>
                    <a:pt x="175145" y="377473"/>
                  </a:lnTo>
                  <a:lnTo>
                    <a:pt x="175858" y="390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25544" y="2822361"/>
              <a:ext cx="284385" cy="333969"/>
            </a:xfrm>
            <a:custGeom>
              <a:avLst/>
              <a:gdLst/>
              <a:ahLst/>
              <a:cxnLst/>
              <a:rect l="0" t="0" r="0" b="0"/>
              <a:pathLst>
                <a:path w="284385" h="333969">
                  <a:moveTo>
                    <a:pt x="113078" y="0"/>
                  </a:moveTo>
                  <a:lnTo>
                    <a:pt x="52205" y="42661"/>
                  </a:lnTo>
                  <a:lnTo>
                    <a:pt x="22284" y="75887"/>
                  </a:lnTo>
                  <a:lnTo>
                    <a:pt x="6497" y="111522"/>
                  </a:lnTo>
                  <a:lnTo>
                    <a:pt x="0" y="151717"/>
                  </a:lnTo>
                  <a:lnTo>
                    <a:pt x="7380" y="214455"/>
                  </a:lnTo>
                  <a:lnTo>
                    <a:pt x="30154" y="270002"/>
                  </a:lnTo>
                  <a:lnTo>
                    <a:pt x="57183" y="309527"/>
                  </a:lnTo>
                  <a:lnTo>
                    <a:pt x="83648" y="326978"/>
                  </a:lnTo>
                  <a:lnTo>
                    <a:pt x="119305" y="333968"/>
                  </a:lnTo>
                  <a:lnTo>
                    <a:pt x="153917" y="330450"/>
                  </a:lnTo>
                  <a:lnTo>
                    <a:pt x="172563" y="321952"/>
                  </a:lnTo>
                  <a:lnTo>
                    <a:pt x="234231" y="267926"/>
                  </a:lnTo>
                  <a:lnTo>
                    <a:pt x="262485" y="223243"/>
                  </a:lnTo>
                  <a:lnTo>
                    <a:pt x="284384" y="168738"/>
                  </a:lnTo>
                  <a:lnTo>
                    <a:pt x="284198" y="131365"/>
                  </a:lnTo>
                  <a:lnTo>
                    <a:pt x="276734" y="96245"/>
                  </a:lnTo>
                  <a:lnTo>
                    <a:pt x="261524" y="69201"/>
                  </a:lnTo>
                  <a:lnTo>
                    <a:pt x="236611" y="46370"/>
                  </a:lnTo>
                  <a:lnTo>
                    <a:pt x="210875" y="41276"/>
                  </a:lnTo>
                  <a:lnTo>
                    <a:pt x="152283" y="41948"/>
                  </a:lnTo>
                  <a:lnTo>
                    <a:pt x="12360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33005" y="3477992"/>
            <a:ext cx="1189721" cy="371127"/>
            <a:chOff x="533005" y="3477992"/>
            <a:chExt cx="1189721" cy="371127"/>
          </a:xfrm>
        </p:grpSpPr>
        <p:sp>
          <p:nvSpPr>
            <p:cNvPr id="67" name="Freeform 66"/>
            <p:cNvSpPr/>
            <p:nvPr/>
          </p:nvSpPr>
          <p:spPr>
            <a:xfrm>
              <a:off x="533005" y="3496185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21057" y="58616"/>
                  </a:lnTo>
                  <a:lnTo>
                    <a:pt x="21057" y="120026"/>
                  </a:lnTo>
                  <a:lnTo>
                    <a:pt x="21057" y="181549"/>
                  </a:lnTo>
                  <a:lnTo>
                    <a:pt x="15468" y="244092"/>
                  </a:lnTo>
                  <a:lnTo>
                    <a:pt x="2846" y="30731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8477" y="3480283"/>
              <a:ext cx="149855" cy="368836"/>
            </a:xfrm>
            <a:custGeom>
              <a:avLst/>
              <a:gdLst/>
              <a:ahLst/>
              <a:cxnLst/>
              <a:rect l="0" t="0" r="0" b="0"/>
              <a:pathLst>
                <a:path w="149855" h="368836">
                  <a:moveTo>
                    <a:pt x="149854" y="47487"/>
                  </a:moveTo>
                  <a:lnTo>
                    <a:pt x="107193" y="101602"/>
                  </a:lnTo>
                  <a:lnTo>
                    <a:pt x="79809" y="154136"/>
                  </a:lnTo>
                  <a:lnTo>
                    <a:pt x="53225" y="214505"/>
                  </a:lnTo>
                  <a:lnTo>
                    <a:pt x="39043" y="260113"/>
                  </a:lnTo>
                  <a:lnTo>
                    <a:pt x="36693" y="304030"/>
                  </a:lnTo>
                  <a:lnTo>
                    <a:pt x="40289" y="328793"/>
                  </a:lnTo>
                  <a:lnTo>
                    <a:pt x="48906" y="348377"/>
                  </a:lnTo>
                  <a:lnTo>
                    <a:pt x="54479" y="356875"/>
                  </a:lnTo>
                  <a:lnTo>
                    <a:pt x="62874" y="362540"/>
                  </a:lnTo>
                  <a:lnTo>
                    <a:pt x="84680" y="368835"/>
                  </a:lnTo>
                  <a:lnTo>
                    <a:pt x="94706" y="367004"/>
                  </a:lnTo>
                  <a:lnTo>
                    <a:pt x="112086" y="355611"/>
                  </a:lnTo>
                  <a:lnTo>
                    <a:pt x="129435" y="329466"/>
                  </a:lnTo>
                  <a:lnTo>
                    <a:pt x="144608" y="288020"/>
                  </a:lnTo>
                  <a:lnTo>
                    <a:pt x="147130" y="250687"/>
                  </a:lnTo>
                  <a:lnTo>
                    <a:pt x="134995" y="195302"/>
                  </a:lnTo>
                  <a:lnTo>
                    <a:pt x="122194" y="177134"/>
                  </a:lnTo>
                  <a:lnTo>
                    <a:pt x="65047" y="132005"/>
                  </a:lnTo>
                  <a:lnTo>
                    <a:pt x="15247" y="95489"/>
                  </a:lnTo>
                  <a:lnTo>
                    <a:pt x="3071" y="77010"/>
                  </a:lnTo>
                  <a:lnTo>
                    <a:pt x="0" y="53979"/>
                  </a:lnTo>
                  <a:lnTo>
                    <a:pt x="818" y="41287"/>
                  </a:lnTo>
                  <a:lnTo>
                    <a:pt x="11086" y="20945"/>
                  </a:lnTo>
                  <a:lnTo>
                    <a:pt x="18738" y="12245"/>
                  </a:lnTo>
                  <a:lnTo>
                    <a:pt x="39718" y="2578"/>
                  </a:lnTo>
                  <a:lnTo>
                    <a:pt x="51863" y="0"/>
                  </a:lnTo>
                  <a:lnTo>
                    <a:pt x="74717" y="3375"/>
                  </a:lnTo>
                  <a:lnTo>
                    <a:pt x="85725" y="7551"/>
                  </a:lnTo>
                  <a:lnTo>
                    <a:pt x="94233" y="15014"/>
                  </a:lnTo>
                  <a:lnTo>
                    <a:pt x="118269" y="580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38373" y="3633055"/>
              <a:ext cx="94757" cy="94757"/>
            </a:xfrm>
            <a:custGeom>
              <a:avLst/>
              <a:gdLst/>
              <a:ahLst/>
              <a:cxnLst/>
              <a:rect l="0" t="0" r="0" b="0"/>
              <a:pathLst>
                <a:path w="94757" h="94757">
                  <a:moveTo>
                    <a:pt x="94756" y="0"/>
                  </a:moveTo>
                  <a:lnTo>
                    <a:pt x="70710" y="17981"/>
                  </a:lnTo>
                  <a:lnTo>
                    <a:pt x="15874" y="7321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48901" y="3611998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42662" y="60873"/>
                  </a:lnTo>
                  <a:lnTo>
                    <a:pt x="81157" y="110297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218804" y="3477992"/>
              <a:ext cx="162071" cy="365634"/>
            </a:xfrm>
            <a:custGeom>
              <a:avLst/>
              <a:gdLst/>
              <a:ahLst/>
              <a:cxnLst/>
              <a:rect l="0" t="0" r="0" b="0"/>
              <a:pathLst>
                <a:path w="162071" h="365634">
                  <a:moveTo>
                    <a:pt x="156481" y="123478"/>
                  </a:moveTo>
                  <a:lnTo>
                    <a:pt x="162070" y="106710"/>
                  </a:lnTo>
                  <a:lnTo>
                    <a:pt x="161694" y="89119"/>
                  </a:lnTo>
                  <a:lnTo>
                    <a:pt x="151922" y="49230"/>
                  </a:lnTo>
                  <a:lnTo>
                    <a:pt x="136542" y="23619"/>
                  </a:lnTo>
                  <a:lnTo>
                    <a:pt x="120713" y="11636"/>
                  </a:lnTo>
                  <a:lnTo>
                    <a:pt x="100810" y="3580"/>
                  </a:lnTo>
                  <a:lnTo>
                    <a:pt x="76366" y="0"/>
                  </a:lnTo>
                  <a:lnTo>
                    <a:pt x="53024" y="4648"/>
                  </a:lnTo>
                  <a:lnTo>
                    <a:pt x="41886" y="9163"/>
                  </a:lnTo>
                  <a:lnTo>
                    <a:pt x="23272" y="26658"/>
                  </a:lnTo>
                  <a:lnTo>
                    <a:pt x="15032" y="37874"/>
                  </a:lnTo>
                  <a:lnTo>
                    <a:pt x="5877" y="65935"/>
                  </a:lnTo>
                  <a:lnTo>
                    <a:pt x="0" y="126019"/>
                  </a:lnTo>
                  <a:lnTo>
                    <a:pt x="5435" y="151513"/>
                  </a:lnTo>
                  <a:lnTo>
                    <a:pt x="21649" y="182477"/>
                  </a:lnTo>
                  <a:lnTo>
                    <a:pt x="27988" y="190887"/>
                  </a:lnTo>
                  <a:lnTo>
                    <a:pt x="47510" y="200231"/>
                  </a:lnTo>
                  <a:lnTo>
                    <a:pt x="59267" y="202722"/>
                  </a:lnTo>
                  <a:lnTo>
                    <a:pt x="81689" y="199252"/>
                  </a:lnTo>
                  <a:lnTo>
                    <a:pt x="92582" y="195051"/>
                  </a:lnTo>
                  <a:lnTo>
                    <a:pt x="107804" y="181024"/>
                  </a:lnTo>
                  <a:lnTo>
                    <a:pt x="143180" y="122984"/>
                  </a:lnTo>
                  <a:lnTo>
                    <a:pt x="147614" y="112620"/>
                  </a:lnTo>
                  <a:lnTo>
                    <a:pt x="150569" y="110390"/>
                  </a:lnTo>
                  <a:lnTo>
                    <a:pt x="152540" y="113583"/>
                  </a:lnTo>
                  <a:lnTo>
                    <a:pt x="155961" y="166108"/>
                  </a:lnTo>
                  <a:lnTo>
                    <a:pt x="156378" y="227132"/>
                  </a:lnTo>
                  <a:lnTo>
                    <a:pt x="156460" y="284593"/>
                  </a:lnTo>
                  <a:lnTo>
                    <a:pt x="156477" y="345704"/>
                  </a:lnTo>
                  <a:lnTo>
                    <a:pt x="156481" y="3656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85855" y="356988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61871" y="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27969" y="3717283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582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543948" y="2727604"/>
            <a:ext cx="1940288" cy="427395"/>
            <a:chOff x="2543948" y="2727604"/>
            <a:chExt cx="1940288" cy="427395"/>
          </a:xfrm>
        </p:grpSpPr>
        <p:sp>
          <p:nvSpPr>
            <p:cNvPr id="75" name="Freeform 74"/>
            <p:cNvSpPr/>
            <p:nvPr/>
          </p:nvSpPr>
          <p:spPr>
            <a:xfrm>
              <a:off x="2543948" y="2834965"/>
              <a:ext cx="324170" cy="187438"/>
            </a:xfrm>
            <a:custGeom>
              <a:avLst/>
              <a:gdLst/>
              <a:ahLst/>
              <a:cxnLst/>
              <a:rect l="0" t="0" r="0" b="0"/>
              <a:pathLst>
                <a:path w="324170" h="187438">
                  <a:moveTo>
                    <a:pt x="0" y="103209"/>
                  </a:moveTo>
                  <a:lnTo>
                    <a:pt x="42692" y="100090"/>
                  </a:lnTo>
                  <a:lnTo>
                    <a:pt x="103238" y="93657"/>
                  </a:lnTo>
                  <a:lnTo>
                    <a:pt x="158216" y="92874"/>
                  </a:lnTo>
                  <a:lnTo>
                    <a:pt x="208547" y="87130"/>
                  </a:lnTo>
                  <a:lnTo>
                    <a:pt x="267926" y="83135"/>
                  </a:lnTo>
                  <a:lnTo>
                    <a:pt x="297283" y="82589"/>
                  </a:lnTo>
                  <a:lnTo>
                    <a:pt x="304644" y="80104"/>
                  </a:lnTo>
                  <a:lnTo>
                    <a:pt x="307211" y="76107"/>
                  </a:lnTo>
                  <a:lnTo>
                    <a:pt x="306582" y="71103"/>
                  </a:lnTo>
                  <a:lnTo>
                    <a:pt x="293407" y="59304"/>
                  </a:lnTo>
                  <a:lnTo>
                    <a:pt x="234736" y="18529"/>
                  </a:lnTo>
                  <a:lnTo>
                    <a:pt x="206812" y="0"/>
                  </a:lnTo>
                  <a:lnTo>
                    <a:pt x="205725" y="478"/>
                  </a:lnTo>
                  <a:lnTo>
                    <a:pt x="220791" y="18056"/>
                  </a:lnTo>
                  <a:lnTo>
                    <a:pt x="277632" y="74309"/>
                  </a:lnTo>
                  <a:lnTo>
                    <a:pt x="321307" y="115709"/>
                  </a:lnTo>
                  <a:lnTo>
                    <a:pt x="324169" y="124410"/>
                  </a:lnTo>
                  <a:lnTo>
                    <a:pt x="323737" y="132551"/>
                  </a:lnTo>
                  <a:lnTo>
                    <a:pt x="321110" y="140318"/>
                  </a:lnTo>
                  <a:lnTo>
                    <a:pt x="314679" y="145496"/>
                  </a:lnTo>
                  <a:lnTo>
                    <a:pt x="252734" y="163348"/>
                  </a:lnTo>
                  <a:lnTo>
                    <a:pt x="191857" y="182800"/>
                  </a:lnTo>
                  <a:lnTo>
                    <a:pt x="168456" y="187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07436" y="2769718"/>
              <a:ext cx="10337" cy="284271"/>
            </a:xfrm>
            <a:custGeom>
              <a:avLst/>
              <a:gdLst/>
              <a:ahLst/>
              <a:cxnLst/>
              <a:rect l="0" t="0" r="0" b="0"/>
              <a:pathLst>
                <a:path w="10337" h="284271">
                  <a:moveTo>
                    <a:pt x="10336" y="0"/>
                  </a:moveTo>
                  <a:lnTo>
                    <a:pt x="4747" y="58617"/>
                  </a:lnTo>
                  <a:lnTo>
                    <a:pt x="783" y="120027"/>
                  </a:lnTo>
                  <a:lnTo>
                    <a:pt x="0" y="178431"/>
                  </a:lnTo>
                  <a:lnTo>
                    <a:pt x="5435" y="235027"/>
                  </a:lnTo>
                  <a:lnTo>
                    <a:pt x="10336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70373" y="2727604"/>
              <a:ext cx="294799" cy="105286"/>
            </a:xfrm>
            <a:custGeom>
              <a:avLst/>
              <a:gdLst/>
              <a:ahLst/>
              <a:cxnLst/>
              <a:rect l="0" t="0" r="0" b="0"/>
              <a:pathLst>
                <a:path w="294799" h="105286">
                  <a:moveTo>
                    <a:pt x="294798" y="0"/>
                  </a:moveTo>
                  <a:lnTo>
                    <a:pt x="239753" y="25194"/>
                  </a:lnTo>
                  <a:lnTo>
                    <a:pt x="188345" y="44665"/>
                  </a:lnTo>
                  <a:lnTo>
                    <a:pt x="133130" y="65105"/>
                  </a:lnTo>
                  <a:lnTo>
                    <a:pt x="77164" y="80407"/>
                  </a:lnTo>
                  <a:lnTo>
                    <a:pt x="27287" y="9469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11883" y="2943114"/>
              <a:ext cx="149758" cy="138772"/>
            </a:xfrm>
            <a:custGeom>
              <a:avLst/>
              <a:gdLst/>
              <a:ahLst/>
              <a:cxnLst/>
              <a:rect l="0" t="0" r="0" b="0"/>
              <a:pathLst>
                <a:path w="149758" h="138772">
                  <a:moveTo>
                    <a:pt x="95402" y="5589"/>
                  </a:moveTo>
                  <a:lnTo>
                    <a:pt x="78634" y="0"/>
                  </a:lnTo>
                  <a:lnTo>
                    <a:pt x="61043" y="3494"/>
                  </a:lnTo>
                  <a:lnTo>
                    <a:pt x="34529" y="18616"/>
                  </a:lnTo>
                  <a:lnTo>
                    <a:pt x="4609" y="44687"/>
                  </a:lnTo>
                  <a:lnTo>
                    <a:pt x="948" y="52711"/>
                  </a:lnTo>
                  <a:lnTo>
                    <a:pt x="0" y="70986"/>
                  </a:lnTo>
                  <a:lnTo>
                    <a:pt x="6043" y="106594"/>
                  </a:lnTo>
                  <a:lnTo>
                    <a:pt x="12433" y="116209"/>
                  </a:lnTo>
                  <a:lnTo>
                    <a:pt x="32011" y="130013"/>
                  </a:lnTo>
                  <a:lnTo>
                    <a:pt x="69340" y="138771"/>
                  </a:lnTo>
                  <a:lnTo>
                    <a:pt x="96297" y="134581"/>
                  </a:lnTo>
                  <a:lnTo>
                    <a:pt x="110037" y="130188"/>
                  </a:lnTo>
                  <a:lnTo>
                    <a:pt x="128423" y="115948"/>
                  </a:lnTo>
                  <a:lnTo>
                    <a:pt x="140493" y="96752"/>
                  </a:lnTo>
                  <a:lnTo>
                    <a:pt x="149757" y="72622"/>
                  </a:lnTo>
                  <a:lnTo>
                    <a:pt x="148416" y="49419"/>
                  </a:lnTo>
                  <a:lnTo>
                    <a:pt x="144783" y="38319"/>
                  </a:lnTo>
                  <a:lnTo>
                    <a:pt x="131387" y="22865"/>
                  </a:lnTo>
                  <a:lnTo>
                    <a:pt x="113735" y="13267"/>
                  </a:lnTo>
                  <a:lnTo>
                    <a:pt x="74345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98719" y="2936571"/>
              <a:ext cx="145842" cy="155207"/>
            </a:xfrm>
            <a:custGeom>
              <a:avLst/>
              <a:gdLst/>
              <a:ahLst/>
              <a:cxnLst/>
              <a:rect l="0" t="0" r="0" b="0"/>
              <a:pathLst>
                <a:path w="145842" h="155207">
                  <a:moveTo>
                    <a:pt x="98079" y="12132"/>
                  </a:moveTo>
                  <a:lnTo>
                    <a:pt x="86900" y="953"/>
                  </a:lnTo>
                  <a:lnTo>
                    <a:pt x="80098" y="0"/>
                  </a:lnTo>
                  <a:lnTo>
                    <a:pt x="63181" y="5180"/>
                  </a:lnTo>
                  <a:lnTo>
                    <a:pt x="24868" y="34122"/>
                  </a:lnTo>
                  <a:lnTo>
                    <a:pt x="11728" y="48811"/>
                  </a:lnTo>
                  <a:lnTo>
                    <a:pt x="1989" y="67038"/>
                  </a:lnTo>
                  <a:lnTo>
                    <a:pt x="0" y="86837"/>
                  </a:lnTo>
                  <a:lnTo>
                    <a:pt x="4186" y="106166"/>
                  </a:lnTo>
                  <a:lnTo>
                    <a:pt x="13844" y="122555"/>
                  </a:lnTo>
                  <a:lnTo>
                    <a:pt x="38026" y="144935"/>
                  </a:lnTo>
                  <a:lnTo>
                    <a:pt x="60470" y="153044"/>
                  </a:lnTo>
                  <a:lnTo>
                    <a:pt x="73006" y="155206"/>
                  </a:lnTo>
                  <a:lnTo>
                    <a:pt x="96294" y="151369"/>
                  </a:lnTo>
                  <a:lnTo>
                    <a:pt x="117173" y="140696"/>
                  </a:lnTo>
                  <a:lnTo>
                    <a:pt x="134251" y="124253"/>
                  </a:lnTo>
                  <a:lnTo>
                    <a:pt x="143401" y="102128"/>
                  </a:lnTo>
                  <a:lnTo>
                    <a:pt x="145841" y="89677"/>
                  </a:lnTo>
                  <a:lnTo>
                    <a:pt x="142313" y="69603"/>
                  </a:lnTo>
                  <a:lnTo>
                    <a:pt x="127173" y="45148"/>
                  </a:lnTo>
                  <a:lnTo>
                    <a:pt x="120984" y="37652"/>
                  </a:lnTo>
                  <a:lnTo>
                    <a:pt x="104750" y="29323"/>
                  </a:lnTo>
                  <a:lnTo>
                    <a:pt x="77022" y="22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33710" y="2727604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8"/>
                  </a:lnTo>
                  <a:lnTo>
                    <a:pt x="8333" y="207022"/>
                  </a:lnTo>
                  <a:lnTo>
                    <a:pt x="9877" y="262161"/>
                  </a:lnTo>
                  <a:lnTo>
                    <a:pt x="13455" y="312424"/>
                  </a:lnTo>
                  <a:lnTo>
                    <a:pt x="19555" y="371330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22183" y="2969760"/>
              <a:ext cx="133118" cy="174494"/>
            </a:xfrm>
            <a:custGeom>
              <a:avLst/>
              <a:gdLst/>
              <a:ahLst/>
              <a:cxnLst/>
              <a:rect l="0" t="0" r="0" b="0"/>
              <a:pathLst>
                <a:path w="133118" h="174494">
                  <a:moveTo>
                    <a:pt x="79982" y="0"/>
                  </a:moveTo>
                  <a:lnTo>
                    <a:pt x="36020" y="20243"/>
                  </a:lnTo>
                  <a:lnTo>
                    <a:pt x="11325" y="39403"/>
                  </a:lnTo>
                  <a:lnTo>
                    <a:pt x="2675" y="59236"/>
                  </a:lnTo>
                  <a:lnTo>
                    <a:pt x="0" y="83649"/>
                  </a:lnTo>
                  <a:lnTo>
                    <a:pt x="2711" y="110097"/>
                  </a:lnTo>
                  <a:lnTo>
                    <a:pt x="10935" y="131210"/>
                  </a:lnTo>
                  <a:lnTo>
                    <a:pt x="23559" y="148392"/>
                  </a:lnTo>
                  <a:lnTo>
                    <a:pt x="40867" y="163828"/>
                  </a:lnTo>
                  <a:lnTo>
                    <a:pt x="63378" y="172248"/>
                  </a:lnTo>
                  <a:lnTo>
                    <a:pt x="75932" y="174493"/>
                  </a:lnTo>
                  <a:lnTo>
                    <a:pt x="96120" y="170749"/>
                  </a:lnTo>
                  <a:lnTo>
                    <a:pt x="112891" y="160116"/>
                  </a:lnTo>
                  <a:lnTo>
                    <a:pt x="128144" y="143692"/>
                  </a:lnTo>
                  <a:lnTo>
                    <a:pt x="131978" y="134399"/>
                  </a:lnTo>
                  <a:lnTo>
                    <a:pt x="133117" y="114715"/>
                  </a:lnTo>
                  <a:lnTo>
                    <a:pt x="127182" y="83902"/>
                  </a:lnTo>
                  <a:lnTo>
                    <a:pt x="107460" y="44389"/>
                  </a:lnTo>
                  <a:lnTo>
                    <a:pt x="9051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17979" y="2980288"/>
              <a:ext cx="266257" cy="174711"/>
            </a:xfrm>
            <a:custGeom>
              <a:avLst/>
              <a:gdLst/>
              <a:ahLst/>
              <a:cxnLst/>
              <a:rect l="0" t="0" r="0" b="0"/>
              <a:pathLst>
                <a:path w="266257" h="174711">
                  <a:moveTo>
                    <a:pt x="0" y="21057"/>
                  </a:moveTo>
                  <a:lnTo>
                    <a:pt x="9065" y="79674"/>
                  </a:lnTo>
                  <a:lnTo>
                    <a:pt x="21789" y="136271"/>
                  </a:lnTo>
                  <a:lnTo>
                    <a:pt x="25055" y="146999"/>
                  </a:lnTo>
                  <a:lnTo>
                    <a:pt x="30741" y="152982"/>
                  </a:lnTo>
                  <a:lnTo>
                    <a:pt x="38041" y="155800"/>
                  </a:lnTo>
                  <a:lnTo>
                    <a:pt x="46418" y="156509"/>
                  </a:lnTo>
                  <a:lnTo>
                    <a:pt x="61965" y="151058"/>
                  </a:lnTo>
                  <a:lnTo>
                    <a:pt x="69386" y="146329"/>
                  </a:lnTo>
                  <a:lnTo>
                    <a:pt x="80750" y="131716"/>
                  </a:lnTo>
                  <a:lnTo>
                    <a:pt x="100148" y="84503"/>
                  </a:lnTo>
                  <a:lnTo>
                    <a:pt x="101860" y="86751"/>
                  </a:lnTo>
                  <a:lnTo>
                    <a:pt x="110198" y="118392"/>
                  </a:lnTo>
                  <a:lnTo>
                    <a:pt x="125328" y="142574"/>
                  </a:lnTo>
                  <a:lnTo>
                    <a:pt x="150218" y="164557"/>
                  </a:lnTo>
                  <a:lnTo>
                    <a:pt x="172828" y="172572"/>
                  </a:lnTo>
                  <a:lnTo>
                    <a:pt x="185409" y="174710"/>
                  </a:lnTo>
                  <a:lnTo>
                    <a:pt x="208746" y="170846"/>
                  </a:lnTo>
                  <a:lnTo>
                    <a:pt x="229647" y="160160"/>
                  </a:lnTo>
                  <a:lnTo>
                    <a:pt x="246735" y="143712"/>
                  </a:lnTo>
                  <a:lnTo>
                    <a:pt x="263919" y="114721"/>
                  </a:lnTo>
                  <a:lnTo>
                    <a:pt x="266256" y="91151"/>
                  </a:lnTo>
                  <a:lnTo>
                    <a:pt x="258224" y="32303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933295" y="3433014"/>
            <a:ext cx="1116642" cy="466304"/>
            <a:chOff x="1933295" y="3433014"/>
            <a:chExt cx="1116642" cy="466304"/>
          </a:xfrm>
        </p:grpSpPr>
        <p:sp>
          <p:nvSpPr>
            <p:cNvPr id="84" name="Freeform 83"/>
            <p:cNvSpPr/>
            <p:nvPr/>
          </p:nvSpPr>
          <p:spPr>
            <a:xfrm>
              <a:off x="1933295" y="3433014"/>
              <a:ext cx="29348" cy="431669"/>
            </a:xfrm>
            <a:custGeom>
              <a:avLst/>
              <a:gdLst/>
              <a:ahLst/>
              <a:cxnLst/>
              <a:rect l="0" t="0" r="0" b="0"/>
              <a:pathLst>
                <a:path w="29348" h="431669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58333"/>
                  </a:lnTo>
                  <a:lnTo>
                    <a:pt x="12998" y="213809"/>
                  </a:lnTo>
                  <a:lnTo>
                    <a:pt x="18669" y="271581"/>
                  </a:lnTo>
                  <a:lnTo>
                    <a:pt x="23469" y="325743"/>
                  </a:lnTo>
                  <a:lnTo>
                    <a:pt x="29180" y="375717"/>
                  </a:lnTo>
                  <a:lnTo>
                    <a:pt x="29347" y="402121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038580" y="3433014"/>
              <a:ext cx="175209" cy="412972"/>
            </a:xfrm>
            <a:custGeom>
              <a:avLst/>
              <a:gdLst/>
              <a:ahLst/>
              <a:cxnLst/>
              <a:rect l="0" t="0" r="0" b="0"/>
              <a:pathLst>
                <a:path w="175209" h="412972">
                  <a:moveTo>
                    <a:pt x="136870" y="0"/>
                  </a:moveTo>
                  <a:lnTo>
                    <a:pt x="102124" y="37086"/>
                  </a:lnTo>
                  <a:lnTo>
                    <a:pt x="69142" y="96409"/>
                  </a:lnTo>
                  <a:lnTo>
                    <a:pt x="34957" y="156527"/>
                  </a:lnTo>
                  <a:lnTo>
                    <a:pt x="19586" y="194687"/>
                  </a:lnTo>
                  <a:lnTo>
                    <a:pt x="12318" y="249503"/>
                  </a:lnTo>
                  <a:lnTo>
                    <a:pt x="10882" y="305391"/>
                  </a:lnTo>
                  <a:lnTo>
                    <a:pt x="16188" y="355902"/>
                  </a:lnTo>
                  <a:lnTo>
                    <a:pt x="25204" y="388941"/>
                  </a:lnTo>
                  <a:lnTo>
                    <a:pt x="30840" y="397335"/>
                  </a:lnTo>
                  <a:lnTo>
                    <a:pt x="46462" y="409780"/>
                  </a:lnTo>
                  <a:lnTo>
                    <a:pt x="65103" y="412971"/>
                  </a:lnTo>
                  <a:lnTo>
                    <a:pt x="105667" y="405488"/>
                  </a:lnTo>
                  <a:lnTo>
                    <a:pt x="131395" y="390506"/>
                  </a:lnTo>
                  <a:lnTo>
                    <a:pt x="143406" y="374769"/>
                  </a:lnTo>
                  <a:lnTo>
                    <a:pt x="170486" y="331888"/>
                  </a:lnTo>
                  <a:lnTo>
                    <a:pt x="175208" y="308552"/>
                  </a:lnTo>
                  <a:lnTo>
                    <a:pt x="172276" y="274696"/>
                  </a:lnTo>
                  <a:lnTo>
                    <a:pt x="167493" y="266189"/>
                  </a:lnTo>
                  <a:lnTo>
                    <a:pt x="152821" y="253617"/>
                  </a:lnTo>
                  <a:lnTo>
                    <a:pt x="131481" y="250368"/>
                  </a:lnTo>
                  <a:lnTo>
                    <a:pt x="108739" y="253995"/>
                  </a:lnTo>
                  <a:lnTo>
                    <a:pt x="82782" y="269190"/>
                  </a:lnTo>
                  <a:lnTo>
                    <a:pt x="31706" y="319118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83281" y="3443572"/>
              <a:ext cx="260668" cy="455746"/>
            </a:xfrm>
            <a:custGeom>
              <a:avLst/>
              <a:gdLst/>
              <a:ahLst/>
              <a:cxnLst/>
              <a:rect l="0" t="0" r="0" b="0"/>
              <a:pathLst>
                <a:path w="260668" h="455746">
                  <a:moveTo>
                    <a:pt x="39568" y="21027"/>
                  </a:moveTo>
                  <a:lnTo>
                    <a:pt x="24914" y="76168"/>
                  </a:lnTo>
                  <a:lnTo>
                    <a:pt x="11371" y="133131"/>
                  </a:lnTo>
                  <a:lnTo>
                    <a:pt x="4419" y="161318"/>
                  </a:lnTo>
                  <a:lnTo>
                    <a:pt x="2098" y="164858"/>
                  </a:lnTo>
                  <a:lnTo>
                    <a:pt x="550" y="161368"/>
                  </a:lnTo>
                  <a:lnTo>
                    <a:pt x="0" y="141892"/>
                  </a:lnTo>
                  <a:lnTo>
                    <a:pt x="9179" y="84849"/>
                  </a:lnTo>
                  <a:lnTo>
                    <a:pt x="22258" y="33764"/>
                  </a:lnTo>
                  <a:lnTo>
                    <a:pt x="35384" y="14600"/>
                  </a:lnTo>
                  <a:lnTo>
                    <a:pt x="43798" y="6214"/>
                  </a:lnTo>
                  <a:lnTo>
                    <a:pt x="54087" y="1793"/>
                  </a:lnTo>
                  <a:lnTo>
                    <a:pt x="77996" y="0"/>
                  </a:lnTo>
                  <a:lnTo>
                    <a:pt x="88584" y="3500"/>
                  </a:lnTo>
                  <a:lnTo>
                    <a:pt x="106587" y="16747"/>
                  </a:lnTo>
                  <a:lnTo>
                    <a:pt x="129876" y="43935"/>
                  </a:lnTo>
                  <a:lnTo>
                    <a:pt x="154334" y="106423"/>
                  </a:lnTo>
                  <a:lnTo>
                    <a:pt x="171621" y="168363"/>
                  </a:lnTo>
                  <a:lnTo>
                    <a:pt x="175487" y="224869"/>
                  </a:lnTo>
                  <a:lnTo>
                    <a:pt x="170662" y="286420"/>
                  </a:lnTo>
                  <a:lnTo>
                    <a:pt x="164509" y="349704"/>
                  </a:lnTo>
                  <a:lnTo>
                    <a:pt x="142315" y="409497"/>
                  </a:lnTo>
                  <a:lnTo>
                    <a:pt x="128518" y="428037"/>
                  </a:lnTo>
                  <a:lnTo>
                    <a:pt x="110687" y="442906"/>
                  </a:lnTo>
                  <a:lnTo>
                    <a:pt x="91063" y="453414"/>
                  </a:lnTo>
                  <a:lnTo>
                    <a:pt x="70644" y="455745"/>
                  </a:lnTo>
                  <a:lnTo>
                    <a:pt x="51040" y="451711"/>
                  </a:lnTo>
                  <a:lnTo>
                    <a:pt x="34528" y="442119"/>
                  </a:lnTo>
                  <a:lnTo>
                    <a:pt x="29190" y="433947"/>
                  </a:lnTo>
                  <a:lnTo>
                    <a:pt x="21675" y="400087"/>
                  </a:lnTo>
                  <a:lnTo>
                    <a:pt x="19917" y="373942"/>
                  </a:lnTo>
                  <a:lnTo>
                    <a:pt x="25375" y="352963"/>
                  </a:lnTo>
                  <a:lnTo>
                    <a:pt x="30106" y="344093"/>
                  </a:lnTo>
                  <a:lnTo>
                    <a:pt x="44722" y="331118"/>
                  </a:lnTo>
                  <a:lnTo>
                    <a:pt x="53532" y="326021"/>
                  </a:lnTo>
                  <a:lnTo>
                    <a:pt x="75801" y="323476"/>
                  </a:lnTo>
                  <a:lnTo>
                    <a:pt x="98955" y="327414"/>
                  </a:lnTo>
                  <a:lnTo>
                    <a:pt x="154958" y="362158"/>
                  </a:lnTo>
                  <a:lnTo>
                    <a:pt x="189309" y="386545"/>
                  </a:lnTo>
                  <a:lnTo>
                    <a:pt x="210235" y="394049"/>
                  </a:lnTo>
                  <a:lnTo>
                    <a:pt x="260667" y="4000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38704" y="3588802"/>
              <a:ext cx="411233" cy="212710"/>
            </a:xfrm>
            <a:custGeom>
              <a:avLst/>
              <a:gdLst/>
              <a:ahLst/>
              <a:cxnLst/>
              <a:rect l="0" t="0" r="0" b="0"/>
              <a:pathLst>
                <a:path w="411233" h="212710">
                  <a:moveTo>
                    <a:pt x="0" y="65310"/>
                  </a:moveTo>
                  <a:lnTo>
                    <a:pt x="55045" y="82099"/>
                  </a:lnTo>
                  <a:lnTo>
                    <a:pt x="109573" y="85524"/>
                  </a:lnTo>
                  <a:lnTo>
                    <a:pt x="159198" y="86117"/>
                  </a:lnTo>
                  <a:lnTo>
                    <a:pt x="210947" y="86293"/>
                  </a:lnTo>
                  <a:lnTo>
                    <a:pt x="263325" y="86345"/>
                  </a:lnTo>
                  <a:lnTo>
                    <a:pt x="312769" y="89480"/>
                  </a:lnTo>
                  <a:lnTo>
                    <a:pt x="357055" y="91579"/>
                  </a:lnTo>
                  <a:lnTo>
                    <a:pt x="371398" y="89842"/>
                  </a:lnTo>
                  <a:lnTo>
                    <a:pt x="378620" y="86344"/>
                  </a:lnTo>
                  <a:lnTo>
                    <a:pt x="381095" y="81672"/>
                  </a:lnTo>
                  <a:lnTo>
                    <a:pt x="380405" y="76218"/>
                  </a:lnTo>
                  <a:lnTo>
                    <a:pt x="373400" y="63919"/>
                  </a:lnTo>
                  <a:lnTo>
                    <a:pt x="353183" y="43841"/>
                  </a:lnTo>
                  <a:lnTo>
                    <a:pt x="293055" y="685"/>
                  </a:lnTo>
                  <a:lnTo>
                    <a:pt x="288957" y="0"/>
                  </a:lnTo>
                  <a:lnTo>
                    <a:pt x="288564" y="1883"/>
                  </a:lnTo>
                  <a:lnTo>
                    <a:pt x="304745" y="21716"/>
                  </a:lnTo>
                  <a:lnTo>
                    <a:pt x="367910" y="70108"/>
                  </a:lnTo>
                  <a:lnTo>
                    <a:pt x="406562" y="112996"/>
                  </a:lnTo>
                  <a:lnTo>
                    <a:pt x="410252" y="121667"/>
                  </a:lnTo>
                  <a:lnTo>
                    <a:pt x="411232" y="140661"/>
                  </a:lnTo>
                  <a:lnTo>
                    <a:pt x="407516" y="148299"/>
                  </a:lnTo>
                  <a:lnTo>
                    <a:pt x="366704" y="178606"/>
                  </a:lnTo>
                  <a:lnTo>
                    <a:pt x="310405" y="201387"/>
                  </a:lnTo>
                  <a:lnTo>
                    <a:pt x="284270" y="2127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091430" y="3485656"/>
            <a:ext cx="1495048" cy="579068"/>
            <a:chOff x="3091430" y="3485656"/>
            <a:chExt cx="1495048" cy="579068"/>
          </a:xfrm>
        </p:grpSpPr>
        <p:sp>
          <p:nvSpPr>
            <p:cNvPr id="89" name="Freeform 88"/>
            <p:cNvSpPr/>
            <p:nvPr/>
          </p:nvSpPr>
          <p:spPr>
            <a:xfrm>
              <a:off x="3249357" y="3517242"/>
              <a:ext cx="10445" cy="368498"/>
            </a:xfrm>
            <a:custGeom>
              <a:avLst/>
              <a:gdLst/>
              <a:ahLst/>
              <a:cxnLst/>
              <a:rect l="0" t="0" r="0" b="0"/>
              <a:pathLst>
                <a:path w="10445" h="368498">
                  <a:moveTo>
                    <a:pt x="0" y="0"/>
                  </a:moveTo>
                  <a:lnTo>
                    <a:pt x="0" y="54144"/>
                  </a:lnTo>
                  <a:lnTo>
                    <a:pt x="7236" y="116964"/>
                  </a:lnTo>
                  <a:lnTo>
                    <a:pt x="9554" y="165027"/>
                  </a:lnTo>
                  <a:lnTo>
                    <a:pt x="10240" y="222032"/>
                  </a:lnTo>
                  <a:lnTo>
                    <a:pt x="10444" y="275317"/>
                  </a:lnTo>
                  <a:lnTo>
                    <a:pt x="7393" y="33271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91430" y="3496185"/>
              <a:ext cx="315856" cy="73700"/>
            </a:xfrm>
            <a:custGeom>
              <a:avLst/>
              <a:gdLst/>
              <a:ahLst/>
              <a:cxnLst/>
              <a:rect l="0" t="0" r="0" b="0"/>
              <a:pathLst>
                <a:path w="315856" h="73700">
                  <a:moveTo>
                    <a:pt x="315855" y="0"/>
                  </a:moveTo>
                  <a:lnTo>
                    <a:pt x="260810" y="17958"/>
                  </a:lnTo>
                  <a:lnTo>
                    <a:pt x="209401" y="28547"/>
                  </a:lnTo>
                  <a:lnTo>
                    <a:pt x="154188" y="36574"/>
                  </a:lnTo>
                  <a:lnTo>
                    <a:pt x="98221" y="55491"/>
                  </a:lnTo>
                  <a:lnTo>
                    <a:pt x="45225" y="647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19243" y="3706755"/>
              <a:ext cx="154256" cy="149126"/>
            </a:xfrm>
            <a:custGeom>
              <a:avLst/>
              <a:gdLst/>
              <a:ahLst/>
              <a:cxnLst/>
              <a:rect l="0" t="0" r="0" b="0"/>
              <a:pathLst>
                <a:path w="154256" h="149126">
                  <a:moveTo>
                    <a:pt x="77514" y="0"/>
                  </a:moveTo>
                  <a:lnTo>
                    <a:pt x="33550" y="20243"/>
                  </a:lnTo>
                  <a:lnTo>
                    <a:pt x="19760" y="35903"/>
                  </a:lnTo>
                  <a:lnTo>
                    <a:pt x="1375" y="74552"/>
                  </a:lnTo>
                  <a:lnTo>
                    <a:pt x="0" y="95135"/>
                  </a:lnTo>
                  <a:lnTo>
                    <a:pt x="4458" y="114812"/>
                  </a:lnTo>
                  <a:lnTo>
                    <a:pt x="14239" y="131356"/>
                  </a:lnTo>
                  <a:lnTo>
                    <a:pt x="29504" y="143388"/>
                  </a:lnTo>
                  <a:lnTo>
                    <a:pt x="38489" y="148234"/>
                  </a:lnTo>
                  <a:lnTo>
                    <a:pt x="49157" y="149125"/>
                  </a:lnTo>
                  <a:lnTo>
                    <a:pt x="73490" y="143877"/>
                  </a:lnTo>
                  <a:lnTo>
                    <a:pt x="102317" y="127768"/>
                  </a:lnTo>
                  <a:lnTo>
                    <a:pt x="125676" y="108177"/>
                  </a:lnTo>
                  <a:lnTo>
                    <a:pt x="141827" y="81965"/>
                  </a:lnTo>
                  <a:lnTo>
                    <a:pt x="154020" y="51972"/>
                  </a:lnTo>
                  <a:lnTo>
                    <a:pt x="154255" y="42837"/>
                  </a:lnTo>
                  <a:lnTo>
                    <a:pt x="148275" y="26447"/>
                  </a:lnTo>
                  <a:lnTo>
                    <a:pt x="134699" y="14484"/>
                  </a:lnTo>
                  <a:lnTo>
                    <a:pt x="126166" y="9656"/>
                  </a:lnTo>
                  <a:lnTo>
                    <a:pt x="118137" y="7607"/>
                  </a:lnTo>
                  <a:lnTo>
                    <a:pt x="8804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88406" y="3717283"/>
              <a:ext cx="153592" cy="160536"/>
            </a:xfrm>
            <a:custGeom>
              <a:avLst/>
              <a:gdLst/>
              <a:ahLst/>
              <a:cxnLst/>
              <a:rect l="0" t="0" r="0" b="0"/>
              <a:pathLst>
                <a:path w="153592" h="160536">
                  <a:moveTo>
                    <a:pt x="97863" y="0"/>
                  </a:moveTo>
                  <a:lnTo>
                    <a:pt x="55171" y="14572"/>
                  </a:lnTo>
                  <a:lnTo>
                    <a:pt x="35605" y="27534"/>
                  </a:lnTo>
                  <a:lnTo>
                    <a:pt x="12605" y="54561"/>
                  </a:lnTo>
                  <a:lnTo>
                    <a:pt x="2259" y="74552"/>
                  </a:lnTo>
                  <a:lnTo>
                    <a:pt x="0" y="98255"/>
                  </a:lnTo>
                  <a:lnTo>
                    <a:pt x="4066" y="122048"/>
                  </a:lnTo>
                  <a:lnTo>
                    <a:pt x="13671" y="140421"/>
                  </a:lnTo>
                  <a:lnTo>
                    <a:pt x="31979" y="153266"/>
                  </a:lnTo>
                  <a:lnTo>
                    <a:pt x="54543" y="160535"/>
                  </a:lnTo>
                  <a:lnTo>
                    <a:pt x="76270" y="159867"/>
                  </a:lnTo>
                  <a:lnTo>
                    <a:pt x="108233" y="147323"/>
                  </a:lnTo>
                  <a:lnTo>
                    <a:pt x="134341" y="128789"/>
                  </a:lnTo>
                  <a:lnTo>
                    <a:pt x="151305" y="102891"/>
                  </a:lnTo>
                  <a:lnTo>
                    <a:pt x="153591" y="80044"/>
                  </a:lnTo>
                  <a:lnTo>
                    <a:pt x="149537" y="56632"/>
                  </a:lnTo>
                  <a:lnTo>
                    <a:pt x="139936" y="38428"/>
                  </a:lnTo>
                  <a:lnTo>
                    <a:pt x="124751" y="25658"/>
                  </a:lnTo>
                  <a:lnTo>
                    <a:pt x="102711" y="15011"/>
                  </a:lnTo>
                  <a:lnTo>
                    <a:pt x="8733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02124" y="3485656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8"/>
                  </a:lnTo>
                  <a:lnTo>
                    <a:pt x="0" y="200219"/>
                  </a:lnTo>
                  <a:lnTo>
                    <a:pt x="0" y="252736"/>
                  </a:lnTo>
                  <a:lnTo>
                    <a:pt x="0" y="305342"/>
                  </a:lnTo>
                  <a:lnTo>
                    <a:pt x="0" y="354854"/>
                  </a:lnTo>
                  <a:lnTo>
                    <a:pt x="0" y="375302"/>
                  </a:lnTo>
                  <a:lnTo>
                    <a:pt x="3120" y="316703"/>
                  </a:lnTo>
                  <a:lnTo>
                    <a:pt x="14573" y="284520"/>
                  </a:lnTo>
                  <a:lnTo>
                    <a:pt x="39404" y="247794"/>
                  </a:lnTo>
                  <a:lnTo>
                    <a:pt x="59237" y="238812"/>
                  </a:lnTo>
                  <a:lnTo>
                    <a:pt x="71076" y="236417"/>
                  </a:lnTo>
                  <a:lnTo>
                    <a:pt x="81309" y="237160"/>
                  </a:lnTo>
                  <a:lnTo>
                    <a:pt x="98919" y="244225"/>
                  </a:lnTo>
                  <a:lnTo>
                    <a:pt x="121986" y="266945"/>
                  </a:lnTo>
                  <a:lnTo>
                    <a:pt x="138050" y="295904"/>
                  </a:lnTo>
                  <a:lnTo>
                    <a:pt x="146168" y="359039"/>
                  </a:lnTo>
                  <a:lnTo>
                    <a:pt x="147399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133751" y="3738340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7"/>
                  </a:lnTo>
                  <a:lnTo>
                    <a:pt x="1170" y="109281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23223" y="364358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07450" y="3706109"/>
              <a:ext cx="155848" cy="358615"/>
            </a:xfrm>
            <a:custGeom>
              <a:avLst/>
              <a:gdLst/>
              <a:ahLst/>
              <a:cxnLst/>
              <a:rect l="0" t="0" r="0" b="0"/>
              <a:pathLst>
                <a:path w="155848" h="358615">
                  <a:moveTo>
                    <a:pt x="136871" y="95402"/>
                  </a:moveTo>
                  <a:lnTo>
                    <a:pt x="142460" y="78635"/>
                  </a:lnTo>
                  <a:lnTo>
                    <a:pt x="142086" y="61044"/>
                  </a:lnTo>
                  <a:lnTo>
                    <a:pt x="136849" y="42697"/>
                  </a:lnTo>
                  <a:lnTo>
                    <a:pt x="107867" y="4609"/>
                  </a:lnTo>
                  <a:lnTo>
                    <a:pt x="99988" y="948"/>
                  </a:lnTo>
                  <a:lnTo>
                    <a:pt x="81875" y="0"/>
                  </a:lnTo>
                  <a:lnTo>
                    <a:pt x="51945" y="11633"/>
                  </a:lnTo>
                  <a:lnTo>
                    <a:pt x="37515" y="26586"/>
                  </a:lnTo>
                  <a:lnTo>
                    <a:pt x="32029" y="35487"/>
                  </a:lnTo>
                  <a:lnTo>
                    <a:pt x="29053" y="57855"/>
                  </a:lnTo>
                  <a:lnTo>
                    <a:pt x="36675" y="104753"/>
                  </a:lnTo>
                  <a:lnTo>
                    <a:pt x="41998" y="113334"/>
                  </a:lnTo>
                  <a:lnTo>
                    <a:pt x="57271" y="125989"/>
                  </a:lnTo>
                  <a:lnTo>
                    <a:pt x="65087" y="127491"/>
                  </a:lnTo>
                  <a:lnTo>
                    <a:pt x="72637" y="126153"/>
                  </a:lnTo>
                  <a:lnTo>
                    <a:pt x="80010" y="122922"/>
                  </a:lnTo>
                  <a:lnTo>
                    <a:pt x="91323" y="109973"/>
                  </a:lnTo>
                  <a:lnTo>
                    <a:pt x="108116" y="73064"/>
                  </a:lnTo>
                  <a:lnTo>
                    <a:pt x="111853" y="72321"/>
                  </a:lnTo>
                  <a:lnTo>
                    <a:pt x="115513" y="77675"/>
                  </a:lnTo>
                  <a:lnTo>
                    <a:pt x="133323" y="135832"/>
                  </a:lnTo>
                  <a:lnTo>
                    <a:pt x="147391" y="190519"/>
                  </a:lnTo>
                  <a:lnTo>
                    <a:pt x="155847" y="246382"/>
                  </a:lnTo>
                  <a:lnTo>
                    <a:pt x="150764" y="268179"/>
                  </a:lnTo>
                  <a:lnTo>
                    <a:pt x="128437" y="301237"/>
                  </a:lnTo>
                  <a:lnTo>
                    <a:pt x="102787" y="317567"/>
                  </a:lnTo>
                  <a:lnTo>
                    <a:pt x="41895" y="340853"/>
                  </a:lnTo>
                  <a:lnTo>
                    <a:pt x="0" y="3586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396964" y="3485656"/>
              <a:ext cx="189514" cy="357970"/>
            </a:xfrm>
            <a:custGeom>
              <a:avLst/>
              <a:gdLst/>
              <a:ahLst/>
              <a:cxnLst/>
              <a:rect l="0" t="0" r="0" b="0"/>
              <a:pathLst>
                <a:path w="189514" h="357970">
                  <a:moveTo>
                    <a:pt x="0" y="0"/>
                  </a:moveTo>
                  <a:lnTo>
                    <a:pt x="8332" y="48931"/>
                  </a:lnTo>
                  <a:lnTo>
                    <a:pt x="15683" y="102472"/>
                  </a:lnTo>
                  <a:lnTo>
                    <a:pt x="28401" y="164824"/>
                  </a:lnTo>
                  <a:lnTo>
                    <a:pt x="38700" y="221972"/>
                  </a:lnTo>
                  <a:lnTo>
                    <a:pt x="47991" y="275300"/>
                  </a:lnTo>
                  <a:lnTo>
                    <a:pt x="54843" y="332714"/>
                  </a:lnTo>
                  <a:lnTo>
                    <a:pt x="57619" y="344641"/>
                  </a:lnTo>
                  <a:lnTo>
                    <a:pt x="57130" y="350254"/>
                  </a:lnTo>
                  <a:lnTo>
                    <a:pt x="54464" y="351656"/>
                  </a:lnTo>
                  <a:lnTo>
                    <a:pt x="50347" y="350250"/>
                  </a:lnTo>
                  <a:lnTo>
                    <a:pt x="42654" y="333092"/>
                  </a:lnTo>
                  <a:lnTo>
                    <a:pt x="37674" y="308308"/>
                  </a:lnTo>
                  <a:lnTo>
                    <a:pt x="39361" y="285595"/>
                  </a:lnTo>
                  <a:lnTo>
                    <a:pt x="52476" y="253077"/>
                  </a:lnTo>
                  <a:lnTo>
                    <a:pt x="60720" y="245927"/>
                  </a:lnTo>
                  <a:lnTo>
                    <a:pt x="82359" y="237982"/>
                  </a:lnTo>
                  <a:lnTo>
                    <a:pt x="104455" y="237571"/>
                  </a:lnTo>
                  <a:lnTo>
                    <a:pt x="124803" y="242458"/>
                  </a:lnTo>
                  <a:lnTo>
                    <a:pt x="141645" y="252429"/>
                  </a:lnTo>
                  <a:lnTo>
                    <a:pt x="153810" y="267778"/>
                  </a:lnTo>
                  <a:lnTo>
                    <a:pt x="178623" y="326784"/>
                  </a:lnTo>
                  <a:lnTo>
                    <a:pt x="18951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554062" y="4232657"/>
            <a:ext cx="1273949" cy="411469"/>
            <a:chOff x="554062" y="4232657"/>
            <a:chExt cx="1273949" cy="411469"/>
          </a:xfrm>
        </p:grpSpPr>
        <p:sp>
          <p:nvSpPr>
            <p:cNvPr id="99" name="Freeform 98"/>
            <p:cNvSpPr/>
            <p:nvPr/>
          </p:nvSpPr>
          <p:spPr>
            <a:xfrm>
              <a:off x="554062" y="4296350"/>
              <a:ext cx="10337" cy="347442"/>
            </a:xfrm>
            <a:custGeom>
              <a:avLst/>
              <a:gdLst/>
              <a:ahLst/>
              <a:cxnLst/>
              <a:rect l="0" t="0" r="0" b="0"/>
              <a:pathLst>
                <a:path w="10337" h="347442">
                  <a:moveTo>
                    <a:pt x="0" y="0"/>
                  </a:moveTo>
                  <a:lnTo>
                    <a:pt x="0" y="60384"/>
                  </a:lnTo>
                  <a:lnTo>
                    <a:pt x="3119" y="111869"/>
                  </a:lnTo>
                  <a:lnTo>
                    <a:pt x="8333" y="159878"/>
                  </a:lnTo>
                  <a:lnTo>
                    <a:pt x="9878" y="211148"/>
                  </a:lnTo>
                  <a:lnTo>
                    <a:pt x="10336" y="260264"/>
                  </a:lnTo>
                  <a:lnTo>
                    <a:pt x="4901" y="31878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9131" y="4245528"/>
              <a:ext cx="201719" cy="393318"/>
            </a:xfrm>
            <a:custGeom>
              <a:avLst/>
              <a:gdLst/>
              <a:ahLst/>
              <a:cxnLst/>
              <a:rect l="0" t="0" r="0" b="0"/>
              <a:pathLst>
                <a:path w="201719" h="393318">
                  <a:moveTo>
                    <a:pt x="191314" y="92936"/>
                  </a:moveTo>
                  <a:lnTo>
                    <a:pt x="167268" y="102512"/>
                  </a:lnTo>
                  <a:lnTo>
                    <a:pt x="152941" y="113180"/>
                  </a:lnTo>
                  <a:lnTo>
                    <a:pt x="119681" y="167489"/>
                  </a:lnTo>
                  <a:lnTo>
                    <a:pt x="85839" y="227724"/>
                  </a:lnTo>
                  <a:lnTo>
                    <a:pt x="68036" y="263895"/>
                  </a:lnTo>
                  <a:lnTo>
                    <a:pt x="58471" y="304248"/>
                  </a:lnTo>
                  <a:lnTo>
                    <a:pt x="50078" y="364219"/>
                  </a:lnTo>
                  <a:lnTo>
                    <a:pt x="56793" y="381572"/>
                  </a:lnTo>
                  <a:lnTo>
                    <a:pt x="64199" y="387136"/>
                  </a:lnTo>
                  <a:lnTo>
                    <a:pt x="84905" y="393317"/>
                  </a:lnTo>
                  <a:lnTo>
                    <a:pt x="94639" y="392626"/>
                  </a:lnTo>
                  <a:lnTo>
                    <a:pt x="111692" y="385619"/>
                  </a:lnTo>
                  <a:lnTo>
                    <a:pt x="134447" y="368520"/>
                  </a:lnTo>
                  <a:lnTo>
                    <a:pt x="161927" y="333376"/>
                  </a:lnTo>
                  <a:lnTo>
                    <a:pt x="183661" y="282223"/>
                  </a:lnTo>
                  <a:lnTo>
                    <a:pt x="184793" y="261292"/>
                  </a:lnTo>
                  <a:lnTo>
                    <a:pt x="180227" y="240291"/>
                  </a:lnTo>
                  <a:lnTo>
                    <a:pt x="164502" y="209907"/>
                  </a:lnTo>
                  <a:lnTo>
                    <a:pt x="143856" y="185566"/>
                  </a:lnTo>
                  <a:lnTo>
                    <a:pt x="86730" y="142191"/>
                  </a:lnTo>
                  <a:lnTo>
                    <a:pt x="52156" y="117137"/>
                  </a:lnTo>
                  <a:lnTo>
                    <a:pt x="25300" y="101277"/>
                  </a:lnTo>
                  <a:lnTo>
                    <a:pt x="11076" y="87285"/>
                  </a:lnTo>
                  <a:lnTo>
                    <a:pt x="854" y="69367"/>
                  </a:lnTo>
                  <a:lnTo>
                    <a:pt x="0" y="60846"/>
                  </a:lnTo>
                  <a:lnTo>
                    <a:pt x="5290" y="45139"/>
                  </a:lnTo>
                  <a:lnTo>
                    <a:pt x="21422" y="23142"/>
                  </a:lnTo>
                  <a:lnTo>
                    <a:pt x="46609" y="7396"/>
                  </a:lnTo>
                  <a:lnTo>
                    <a:pt x="96136" y="0"/>
                  </a:lnTo>
                  <a:lnTo>
                    <a:pt x="141796" y="1059"/>
                  </a:lnTo>
                  <a:lnTo>
                    <a:pt x="166967" y="9598"/>
                  </a:lnTo>
                  <a:lnTo>
                    <a:pt x="186732" y="24312"/>
                  </a:lnTo>
                  <a:lnTo>
                    <a:pt x="195278" y="33148"/>
                  </a:lnTo>
                  <a:lnTo>
                    <a:pt x="199806" y="43719"/>
                  </a:lnTo>
                  <a:lnTo>
                    <a:pt x="201718" y="67942"/>
                  </a:lnTo>
                  <a:lnTo>
                    <a:pt x="191314" y="1245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048901" y="4412164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0"/>
                  </a:moveTo>
                  <a:lnTo>
                    <a:pt x="58248" y="5639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059430" y="4412164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0" y="0"/>
                  </a:moveTo>
                  <a:lnTo>
                    <a:pt x="63333" y="63333"/>
                  </a:lnTo>
                  <a:lnTo>
                    <a:pt x="115813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326877" y="4232657"/>
              <a:ext cx="174751" cy="411469"/>
            </a:xfrm>
            <a:custGeom>
              <a:avLst/>
              <a:gdLst/>
              <a:ahLst/>
              <a:cxnLst/>
              <a:rect l="0" t="0" r="0" b="0"/>
              <a:pathLst>
                <a:path w="174751" h="411469">
                  <a:moveTo>
                    <a:pt x="153693" y="84750"/>
                  </a:moveTo>
                  <a:lnTo>
                    <a:pt x="111031" y="143529"/>
                  </a:lnTo>
                  <a:lnTo>
                    <a:pt x="83394" y="194757"/>
                  </a:lnTo>
                  <a:lnTo>
                    <a:pt x="51513" y="255561"/>
                  </a:lnTo>
                  <a:lnTo>
                    <a:pt x="34983" y="309823"/>
                  </a:lnTo>
                  <a:lnTo>
                    <a:pt x="35201" y="351610"/>
                  </a:lnTo>
                  <a:lnTo>
                    <a:pt x="48264" y="388038"/>
                  </a:lnTo>
                  <a:lnTo>
                    <a:pt x="63552" y="403989"/>
                  </a:lnTo>
                  <a:lnTo>
                    <a:pt x="72542" y="409880"/>
                  </a:lnTo>
                  <a:lnTo>
                    <a:pt x="82045" y="411468"/>
                  </a:lnTo>
                  <a:lnTo>
                    <a:pt x="101962" y="406993"/>
                  </a:lnTo>
                  <a:lnTo>
                    <a:pt x="127317" y="391319"/>
                  </a:lnTo>
                  <a:lnTo>
                    <a:pt x="149647" y="366268"/>
                  </a:lnTo>
                  <a:lnTo>
                    <a:pt x="165492" y="336619"/>
                  </a:lnTo>
                  <a:lnTo>
                    <a:pt x="172007" y="300018"/>
                  </a:lnTo>
                  <a:lnTo>
                    <a:pt x="168348" y="259538"/>
                  </a:lnTo>
                  <a:lnTo>
                    <a:pt x="154265" y="223497"/>
                  </a:lnTo>
                  <a:lnTo>
                    <a:pt x="114830" y="173269"/>
                  </a:lnTo>
                  <a:lnTo>
                    <a:pt x="54821" y="130442"/>
                  </a:lnTo>
                  <a:lnTo>
                    <a:pt x="10058" y="88266"/>
                  </a:lnTo>
                  <a:lnTo>
                    <a:pt x="2118" y="67985"/>
                  </a:lnTo>
                  <a:lnTo>
                    <a:pt x="0" y="56026"/>
                  </a:lnTo>
                  <a:lnTo>
                    <a:pt x="3886" y="36499"/>
                  </a:lnTo>
                  <a:lnTo>
                    <a:pt x="14582" y="20022"/>
                  </a:lnTo>
                  <a:lnTo>
                    <a:pt x="31035" y="4899"/>
                  </a:lnTo>
                  <a:lnTo>
                    <a:pt x="41505" y="1100"/>
                  </a:lnTo>
                  <a:lnTo>
                    <a:pt x="65617" y="0"/>
                  </a:lnTo>
                  <a:lnTo>
                    <a:pt x="121600" y="11906"/>
                  </a:lnTo>
                  <a:lnTo>
                    <a:pt x="132298" y="15131"/>
                  </a:lnTo>
                  <a:lnTo>
                    <a:pt x="150423" y="28072"/>
                  </a:lnTo>
                  <a:lnTo>
                    <a:pt x="158532" y="36436"/>
                  </a:lnTo>
                  <a:lnTo>
                    <a:pt x="167542" y="55089"/>
                  </a:lnTo>
                  <a:lnTo>
                    <a:pt x="174750" y="847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743782" y="440163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8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22725" y="4485863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0"/>
                  </a:moveTo>
                  <a:lnTo>
                    <a:pt x="67807" y="8334"/>
                  </a:lnTo>
                  <a:lnTo>
                    <a:pt x="9766" y="1866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038580" y="4285822"/>
            <a:ext cx="389555" cy="410612"/>
            <a:chOff x="2038580" y="4285822"/>
            <a:chExt cx="389555" cy="410612"/>
          </a:xfrm>
        </p:grpSpPr>
        <p:sp>
          <p:nvSpPr>
            <p:cNvPr id="107" name="Freeform 106"/>
            <p:cNvSpPr/>
            <p:nvPr/>
          </p:nvSpPr>
          <p:spPr>
            <a:xfrm>
              <a:off x="2038580" y="4285822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2724" y="48931"/>
                  </a:lnTo>
                  <a:lnTo>
                    <a:pt x="11179" y="96776"/>
                  </a:lnTo>
                  <a:lnTo>
                    <a:pt x="10722" y="151117"/>
                  </a:lnTo>
                  <a:lnTo>
                    <a:pt x="10586" y="208552"/>
                  </a:lnTo>
                  <a:lnTo>
                    <a:pt x="10546" y="262615"/>
                  </a:lnTo>
                  <a:lnTo>
                    <a:pt x="4943" y="32210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398984" y="4306879"/>
              <a:ext cx="18623" cy="389555"/>
            </a:xfrm>
            <a:custGeom>
              <a:avLst/>
              <a:gdLst/>
              <a:ahLst/>
              <a:cxnLst/>
              <a:rect l="0" t="0" r="0" b="0"/>
              <a:pathLst>
                <a:path w="18623" h="389555">
                  <a:moveTo>
                    <a:pt x="18622" y="0"/>
                  </a:moveTo>
                  <a:lnTo>
                    <a:pt x="3968" y="58617"/>
                  </a:lnTo>
                  <a:lnTo>
                    <a:pt x="0" y="111621"/>
                  </a:lnTo>
                  <a:lnTo>
                    <a:pt x="6149" y="163338"/>
                  </a:lnTo>
                  <a:lnTo>
                    <a:pt x="7517" y="212173"/>
                  </a:lnTo>
                  <a:lnTo>
                    <a:pt x="7979" y="275487"/>
                  </a:lnTo>
                  <a:lnTo>
                    <a:pt x="8071" y="333054"/>
                  </a:lnTo>
                  <a:lnTo>
                    <a:pt x="8093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248325" y="4338465"/>
              <a:ext cx="179810" cy="275219"/>
            </a:xfrm>
            <a:custGeom>
              <a:avLst/>
              <a:gdLst/>
              <a:ahLst/>
              <a:cxnLst/>
              <a:rect l="0" t="0" r="0" b="0"/>
              <a:pathLst>
                <a:path w="179810" h="275219">
                  <a:moveTo>
                    <a:pt x="179809" y="178984"/>
                  </a:moveTo>
                  <a:lnTo>
                    <a:pt x="125935" y="207665"/>
                  </a:lnTo>
                  <a:lnTo>
                    <a:pt x="71124" y="246026"/>
                  </a:lnTo>
                  <a:lnTo>
                    <a:pt x="21434" y="275218"/>
                  </a:lnTo>
                  <a:lnTo>
                    <a:pt x="13395" y="273556"/>
                  </a:lnTo>
                  <a:lnTo>
                    <a:pt x="6865" y="267768"/>
                  </a:lnTo>
                  <a:lnTo>
                    <a:pt x="1343" y="259231"/>
                  </a:lnTo>
                  <a:lnTo>
                    <a:pt x="0" y="248859"/>
                  </a:lnTo>
                  <a:lnTo>
                    <a:pt x="11537" y="198592"/>
                  </a:lnTo>
                  <a:lnTo>
                    <a:pt x="28925" y="136896"/>
                  </a:lnTo>
                  <a:lnTo>
                    <a:pt x="42944" y="83539"/>
                  </a:lnTo>
                  <a:lnTo>
                    <a:pt x="51389" y="27939"/>
                  </a:lnTo>
                  <a:lnTo>
                    <a:pt x="5346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545819" y="4327936"/>
            <a:ext cx="145529" cy="400084"/>
            <a:chOff x="2545819" y="4327936"/>
            <a:chExt cx="145529" cy="400084"/>
          </a:xfrm>
        </p:grpSpPr>
        <p:sp>
          <p:nvSpPr>
            <p:cNvPr id="111" name="Freeform 110"/>
            <p:cNvSpPr/>
            <p:nvPr/>
          </p:nvSpPr>
          <p:spPr>
            <a:xfrm>
              <a:off x="2680819" y="4359521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1463" y="58617"/>
                  </a:lnTo>
                  <a:lnTo>
                    <a:pt x="288" y="121197"/>
                  </a:lnTo>
                  <a:lnTo>
                    <a:pt x="85" y="172521"/>
                  </a:lnTo>
                  <a:lnTo>
                    <a:pt x="25" y="223603"/>
                  </a:lnTo>
                  <a:lnTo>
                    <a:pt x="4" y="283378"/>
                  </a:lnTo>
                  <a:lnTo>
                    <a:pt x="1" y="34024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545819" y="4327936"/>
              <a:ext cx="135001" cy="276667"/>
            </a:xfrm>
            <a:custGeom>
              <a:avLst/>
              <a:gdLst/>
              <a:ahLst/>
              <a:cxnLst/>
              <a:rect l="0" t="0" r="0" b="0"/>
              <a:pathLst>
                <a:path w="135001" h="276667">
                  <a:moveTo>
                    <a:pt x="135000" y="200041"/>
                  </a:moveTo>
                  <a:lnTo>
                    <a:pt x="79340" y="242703"/>
                  </a:lnTo>
                  <a:lnTo>
                    <a:pt x="39647" y="264751"/>
                  </a:lnTo>
                  <a:lnTo>
                    <a:pt x="8481" y="276666"/>
                  </a:lnTo>
                  <a:lnTo>
                    <a:pt x="2691" y="275691"/>
                  </a:lnTo>
                  <a:lnTo>
                    <a:pt x="0" y="271532"/>
                  </a:lnTo>
                  <a:lnTo>
                    <a:pt x="131" y="256381"/>
                  </a:lnTo>
                  <a:lnTo>
                    <a:pt x="12893" y="200760"/>
                  </a:lnTo>
                  <a:lnTo>
                    <a:pt x="21477" y="139161"/>
                  </a:lnTo>
                  <a:lnTo>
                    <a:pt x="33677" y="84031"/>
                  </a:lnTo>
                  <a:lnTo>
                    <a:pt x="38946" y="22665"/>
                  </a:lnTo>
                  <a:lnTo>
                    <a:pt x="4024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1263769" y="4738547"/>
            <a:ext cx="290501" cy="52198"/>
          </a:xfrm>
          <a:custGeom>
            <a:avLst/>
            <a:gdLst/>
            <a:ahLst/>
            <a:cxnLst/>
            <a:rect l="0" t="0" r="0" b="0"/>
            <a:pathLst>
              <a:path w="290501" h="52198">
                <a:moveTo>
                  <a:pt x="290500" y="0"/>
                </a:moveTo>
                <a:lnTo>
                  <a:pt x="231883" y="9065"/>
                </a:lnTo>
                <a:lnTo>
                  <a:pt x="177709" y="10240"/>
                </a:lnTo>
                <a:lnTo>
                  <a:pt x="121948" y="10472"/>
                </a:lnTo>
                <a:lnTo>
                  <a:pt x="65873" y="10518"/>
                </a:lnTo>
                <a:lnTo>
                  <a:pt x="23773" y="10525"/>
                </a:lnTo>
                <a:lnTo>
                  <a:pt x="19095" y="11697"/>
                </a:lnTo>
                <a:lnTo>
                  <a:pt x="20656" y="13647"/>
                </a:lnTo>
                <a:lnTo>
                  <a:pt x="26377" y="16117"/>
                </a:lnTo>
                <a:lnTo>
                  <a:pt x="78754" y="20081"/>
                </a:lnTo>
                <a:lnTo>
                  <a:pt x="134174" y="21938"/>
                </a:lnTo>
                <a:lnTo>
                  <a:pt x="189329" y="28207"/>
                </a:lnTo>
                <a:lnTo>
                  <a:pt x="247265" y="30585"/>
                </a:lnTo>
                <a:lnTo>
                  <a:pt x="285749" y="32459"/>
                </a:lnTo>
                <a:lnTo>
                  <a:pt x="284993" y="34508"/>
                </a:lnTo>
                <a:lnTo>
                  <a:pt x="279810" y="37043"/>
                </a:lnTo>
                <a:lnTo>
                  <a:pt x="223397" y="41113"/>
                </a:lnTo>
                <a:lnTo>
                  <a:pt x="164768" y="45036"/>
                </a:lnTo>
                <a:lnTo>
                  <a:pt x="108127" y="51140"/>
                </a:lnTo>
                <a:lnTo>
                  <a:pt x="54750" y="52197"/>
                </a:lnTo>
                <a:lnTo>
                  <a:pt x="0" y="51385"/>
                </a:lnTo>
                <a:lnTo>
                  <a:pt x="907" y="49465"/>
                </a:lnTo>
                <a:lnTo>
                  <a:pt x="6191" y="47014"/>
                </a:lnTo>
                <a:lnTo>
                  <a:pt x="68859" y="36955"/>
                </a:lnTo>
                <a:lnTo>
                  <a:pt x="123183" y="33177"/>
                </a:lnTo>
                <a:lnTo>
                  <a:pt x="185553" y="32057"/>
                </a:lnTo>
                <a:lnTo>
                  <a:pt x="243340" y="30509"/>
                </a:lnTo>
                <a:lnTo>
                  <a:pt x="242683" y="28528"/>
                </a:lnTo>
                <a:lnTo>
                  <a:pt x="237565" y="26038"/>
                </a:lnTo>
                <a:lnTo>
                  <a:pt x="181258" y="29277"/>
                </a:lnTo>
                <a:lnTo>
                  <a:pt x="122649" y="31130"/>
                </a:lnTo>
                <a:lnTo>
                  <a:pt x="59170" y="38761"/>
                </a:lnTo>
                <a:lnTo>
                  <a:pt x="6231" y="4211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6043620" y="1753928"/>
            <a:ext cx="3480894" cy="3114200"/>
            <a:chOff x="6043620" y="1753928"/>
            <a:chExt cx="3480894" cy="3114200"/>
          </a:xfrm>
        </p:grpSpPr>
        <p:grpSp>
          <p:nvGrpSpPr>
            <p:cNvPr id="121" name="Group 120"/>
            <p:cNvGrpSpPr/>
            <p:nvPr/>
          </p:nvGrpSpPr>
          <p:grpSpPr>
            <a:xfrm>
              <a:off x="6043620" y="2712009"/>
              <a:ext cx="1989887" cy="684353"/>
              <a:chOff x="6043620" y="2712009"/>
              <a:chExt cx="1989887" cy="684353"/>
            </a:xfrm>
          </p:grpSpPr>
          <p:sp>
            <p:nvSpPr>
              <p:cNvPr id="115" name="Freeform 114"/>
              <p:cNvSpPr/>
              <p:nvPr/>
            </p:nvSpPr>
            <p:spPr>
              <a:xfrm>
                <a:off x="6043620" y="2859408"/>
                <a:ext cx="21058" cy="515897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515897">
                    <a:moveTo>
                      <a:pt x="0" y="0"/>
                    </a:moveTo>
                    <a:lnTo>
                      <a:pt x="0" y="57264"/>
                    </a:lnTo>
                    <a:lnTo>
                      <a:pt x="5589" y="112567"/>
                    </a:lnTo>
                    <a:lnTo>
                      <a:pt x="9065" y="168794"/>
                    </a:lnTo>
                    <a:lnTo>
                      <a:pt x="9878" y="213840"/>
                    </a:lnTo>
                    <a:lnTo>
                      <a:pt x="10239" y="261156"/>
                    </a:lnTo>
                    <a:lnTo>
                      <a:pt x="10400" y="309482"/>
                    </a:lnTo>
                    <a:lnTo>
                      <a:pt x="10471" y="355136"/>
                    </a:lnTo>
                    <a:lnTo>
                      <a:pt x="13631" y="417181"/>
                    </a:lnTo>
                    <a:lnTo>
                      <a:pt x="18857" y="469490"/>
                    </a:lnTo>
                    <a:lnTo>
                      <a:pt x="21057" y="51589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6235972" y="2801572"/>
                <a:ext cx="215989" cy="505612"/>
              </a:xfrm>
              <a:custGeom>
                <a:avLst/>
                <a:gdLst/>
                <a:ahLst/>
                <a:cxnLst/>
                <a:rect l="0" t="0" r="0" b="0"/>
                <a:pathLst>
                  <a:path w="215989" h="505612">
                    <a:moveTo>
                      <a:pt x="176146" y="99950"/>
                    </a:moveTo>
                    <a:lnTo>
                      <a:pt x="159335" y="119100"/>
                    </a:lnTo>
                    <a:lnTo>
                      <a:pt x="126648" y="178756"/>
                    </a:lnTo>
                    <a:lnTo>
                      <a:pt x="106100" y="233627"/>
                    </a:lnTo>
                    <a:lnTo>
                      <a:pt x="83844" y="292645"/>
                    </a:lnTo>
                    <a:lnTo>
                      <a:pt x="67837" y="349103"/>
                    </a:lnTo>
                    <a:lnTo>
                      <a:pt x="60645" y="402456"/>
                    </a:lnTo>
                    <a:lnTo>
                      <a:pt x="54706" y="442915"/>
                    </a:lnTo>
                    <a:lnTo>
                      <a:pt x="57052" y="466458"/>
                    </a:lnTo>
                    <a:lnTo>
                      <a:pt x="65113" y="485501"/>
                    </a:lnTo>
                    <a:lnTo>
                      <a:pt x="70539" y="493854"/>
                    </a:lnTo>
                    <a:lnTo>
                      <a:pt x="80005" y="499423"/>
                    </a:lnTo>
                    <a:lnTo>
                      <a:pt x="106120" y="505611"/>
                    </a:lnTo>
                    <a:lnTo>
                      <a:pt x="127866" y="502122"/>
                    </a:lnTo>
                    <a:lnTo>
                      <a:pt x="145329" y="491603"/>
                    </a:lnTo>
                    <a:lnTo>
                      <a:pt x="188773" y="443358"/>
                    </a:lnTo>
                    <a:lnTo>
                      <a:pt x="210593" y="394217"/>
                    </a:lnTo>
                    <a:lnTo>
                      <a:pt x="215988" y="351826"/>
                    </a:lnTo>
                    <a:lnTo>
                      <a:pt x="211997" y="313400"/>
                    </a:lnTo>
                    <a:lnTo>
                      <a:pt x="197817" y="279788"/>
                    </a:lnTo>
                    <a:lnTo>
                      <a:pt x="158344" y="230493"/>
                    </a:lnTo>
                    <a:lnTo>
                      <a:pt x="122067" y="203032"/>
                    </a:lnTo>
                    <a:lnTo>
                      <a:pt x="67442" y="169176"/>
                    </a:lnTo>
                    <a:lnTo>
                      <a:pt x="23357" y="134918"/>
                    </a:lnTo>
                    <a:lnTo>
                      <a:pt x="6743" y="102772"/>
                    </a:lnTo>
                    <a:lnTo>
                      <a:pt x="0" y="63611"/>
                    </a:lnTo>
                    <a:lnTo>
                      <a:pt x="4662" y="42465"/>
                    </a:lnTo>
                    <a:lnTo>
                      <a:pt x="26719" y="9826"/>
                    </a:lnTo>
                    <a:lnTo>
                      <a:pt x="49293" y="1403"/>
                    </a:lnTo>
                    <a:lnTo>
                      <a:pt x="76483" y="0"/>
                    </a:lnTo>
                    <a:lnTo>
                      <a:pt x="133386" y="18779"/>
                    </a:lnTo>
                    <a:lnTo>
                      <a:pt x="148563" y="32288"/>
                    </a:lnTo>
                    <a:lnTo>
                      <a:pt x="167838" y="69557"/>
                    </a:lnTo>
                    <a:lnTo>
                      <a:pt x="186674" y="13153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6481199" y="2712009"/>
                <a:ext cx="1552308" cy="684353"/>
              </a:xfrm>
              <a:custGeom>
                <a:avLst/>
                <a:gdLst/>
                <a:ahLst/>
                <a:cxnLst/>
                <a:rect l="0" t="0" r="0" b="0"/>
                <a:pathLst>
                  <a:path w="1552308" h="684353">
                    <a:moveTo>
                      <a:pt x="57260" y="684352"/>
                    </a:moveTo>
                    <a:lnTo>
                      <a:pt x="77504" y="640390"/>
                    </a:lnTo>
                    <a:lnTo>
                      <a:pt x="111569" y="578905"/>
                    </a:lnTo>
                    <a:lnTo>
                      <a:pt x="134308" y="515882"/>
                    </a:lnTo>
                    <a:lnTo>
                      <a:pt x="141240" y="458139"/>
                    </a:lnTo>
                    <a:lnTo>
                      <a:pt x="149542" y="400459"/>
                    </a:lnTo>
                    <a:lnTo>
                      <a:pt x="151527" y="344006"/>
                    </a:lnTo>
                    <a:lnTo>
                      <a:pt x="150751" y="280558"/>
                    </a:lnTo>
                    <a:lnTo>
                      <a:pt x="140545" y="224872"/>
                    </a:lnTo>
                    <a:lnTo>
                      <a:pt x="123817" y="168953"/>
                    </a:lnTo>
                    <a:lnTo>
                      <a:pt x="100788" y="115879"/>
                    </a:lnTo>
                    <a:lnTo>
                      <a:pt x="81206" y="84248"/>
                    </a:lnTo>
                    <a:lnTo>
                      <a:pt x="64393" y="69419"/>
                    </a:lnTo>
                    <a:lnTo>
                      <a:pt x="2955" y="29906"/>
                    </a:lnTo>
                    <a:lnTo>
                      <a:pt x="0" y="28126"/>
                    </a:lnTo>
                    <a:lnTo>
                      <a:pt x="1540" y="28109"/>
                    </a:lnTo>
                    <a:lnTo>
                      <a:pt x="26713" y="30556"/>
                    </a:lnTo>
                    <a:lnTo>
                      <a:pt x="82032" y="31382"/>
                    </a:lnTo>
                    <a:lnTo>
                      <a:pt x="136849" y="37611"/>
                    </a:lnTo>
                    <a:lnTo>
                      <a:pt x="199109" y="32610"/>
                    </a:lnTo>
                    <a:lnTo>
                      <a:pt x="261318" y="31788"/>
                    </a:lnTo>
                    <a:lnTo>
                      <a:pt x="319880" y="31626"/>
                    </a:lnTo>
                    <a:lnTo>
                      <a:pt x="376507" y="31594"/>
                    </a:lnTo>
                    <a:lnTo>
                      <a:pt x="433923" y="31587"/>
                    </a:lnTo>
                    <a:lnTo>
                      <a:pt x="497257" y="31586"/>
                    </a:lnTo>
                    <a:lnTo>
                      <a:pt x="544039" y="31586"/>
                    </a:lnTo>
                    <a:lnTo>
                      <a:pt x="606659" y="31586"/>
                    </a:lnTo>
                    <a:lnTo>
                      <a:pt x="655483" y="31586"/>
                    </a:lnTo>
                    <a:lnTo>
                      <a:pt x="706994" y="31586"/>
                    </a:lnTo>
                    <a:lnTo>
                      <a:pt x="759301" y="31586"/>
                    </a:lnTo>
                    <a:lnTo>
                      <a:pt x="811844" y="31586"/>
                    </a:lnTo>
                    <a:lnTo>
                      <a:pt x="858869" y="31586"/>
                    </a:lnTo>
                    <a:lnTo>
                      <a:pt x="913616" y="31586"/>
                    </a:lnTo>
                    <a:lnTo>
                      <a:pt x="963112" y="31586"/>
                    </a:lnTo>
                    <a:lnTo>
                      <a:pt x="1018592" y="31586"/>
                    </a:lnTo>
                    <a:lnTo>
                      <a:pt x="1068306" y="25996"/>
                    </a:lnTo>
                    <a:lnTo>
                      <a:pt x="1123849" y="22521"/>
                    </a:lnTo>
                    <a:lnTo>
                      <a:pt x="1173583" y="21491"/>
                    </a:lnTo>
                    <a:lnTo>
                      <a:pt x="1223543" y="21186"/>
                    </a:lnTo>
                    <a:lnTo>
                      <a:pt x="1275391" y="15506"/>
                    </a:lnTo>
                    <a:lnTo>
                      <a:pt x="1327798" y="12003"/>
                    </a:lnTo>
                    <a:lnTo>
                      <a:pt x="1390673" y="10820"/>
                    </a:lnTo>
                    <a:lnTo>
                      <a:pt x="1439815" y="10615"/>
                    </a:lnTo>
                    <a:lnTo>
                      <a:pt x="1498934" y="7426"/>
                    </a:lnTo>
                    <a:lnTo>
                      <a:pt x="1552307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6864881" y="2901522"/>
                <a:ext cx="21020" cy="473783"/>
              </a:xfrm>
              <a:custGeom>
                <a:avLst/>
                <a:gdLst/>
                <a:ahLst/>
                <a:cxnLst/>
                <a:rect l="0" t="0" r="0" b="0"/>
                <a:pathLst>
                  <a:path w="21020" h="473783">
                    <a:moveTo>
                      <a:pt x="10491" y="0"/>
                    </a:moveTo>
                    <a:lnTo>
                      <a:pt x="2157" y="37478"/>
                    </a:lnTo>
                    <a:lnTo>
                      <a:pt x="396" y="94491"/>
                    </a:lnTo>
                    <a:lnTo>
                      <a:pt x="91" y="144850"/>
                    </a:lnTo>
                    <a:lnTo>
                      <a:pt x="0" y="196816"/>
                    </a:lnTo>
                    <a:lnTo>
                      <a:pt x="7205" y="253476"/>
                    </a:lnTo>
                    <a:lnTo>
                      <a:pt x="9517" y="307511"/>
                    </a:lnTo>
                    <a:lnTo>
                      <a:pt x="10203" y="359916"/>
                    </a:lnTo>
                    <a:lnTo>
                      <a:pt x="10434" y="420138"/>
                    </a:lnTo>
                    <a:lnTo>
                      <a:pt x="11635" y="445261"/>
                    </a:lnTo>
                    <a:lnTo>
                      <a:pt x="21019" y="47378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7126428" y="2901522"/>
                <a:ext cx="253074" cy="408281"/>
              </a:xfrm>
              <a:custGeom>
                <a:avLst/>
                <a:gdLst/>
                <a:ahLst/>
                <a:cxnLst/>
                <a:rect l="0" t="0" r="0" b="0"/>
                <a:pathLst>
                  <a:path w="253074" h="408281">
                    <a:moveTo>
                      <a:pt x="170083" y="0"/>
                    </a:moveTo>
                    <a:lnTo>
                      <a:pt x="116208" y="17958"/>
                    </a:lnTo>
                    <a:lnTo>
                      <a:pt x="71963" y="28547"/>
                    </a:lnTo>
                    <a:lnTo>
                      <a:pt x="24099" y="36574"/>
                    </a:lnTo>
                    <a:lnTo>
                      <a:pt x="15439" y="41930"/>
                    </a:lnTo>
                    <a:lnTo>
                      <a:pt x="2696" y="57240"/>
                    </a:lnTo>
                    <a:lnTo>
                      <a:pt x="0" y="66236"/>
                    </a:lnTo>
                    <a:lnTo>
                      <a:pt x="124" y="85590"/>
                    </a:lnTo>
                    <a:lnTo>
                      <a:pt x="16149" y="147518"/>
                    </a:lnTo>
                    <a:lnTo>
                      <a:pt x="26336" y="179020"/>
                    </a:lnTo>
                    <a:lnTo>
                      <a:pt x="29798" y="182517"/>
                    </a:lnTo>
                    <a:lnTo>
                      <a:pt x="33276" y="181340"/>
                    </a:lnTo>
                    <a:lnTo>
                      <a:pt x="52852" y="159822"/>
                    </a:lnTo>
                    <a:lnTo>
                      <a:pt x="78026" y="145491"/>
                    </a:lnTo>
                    <a:lnTo>
                      <a:pt x="113301" y="139424"/>
                    </a:lnTo>
                    <a:lnTo>
                      <a:pt x="147800" y="143216"/>
                    </a:lnTo>
                    <a:lnTo>
                      <a:pt x="166418" y="151779"/>
                    </a:lnTo>
                    <a:lnTo>
                      <a:pt x="197435" y="176340"/>
                    </a:lnTo>
                    <a:lnTo>
                      <a:pt x="240209" y="232319"/>
                    </a:lnTo>
                    <a:lnTo>
                      <a:pt x="248044" y="256111"/>
                    </a:lnTo>
                    <a:lnTo>
                      <a:pt x="253073" y="309513"/>
                    </a:lnTo>
                    <a:lnTo>
                      <a:pt x="248355" y="345561"/>
                    </a:lnTo>
                    <a:lnTo>
                      <a:pt x="233959" y="372880"/>
                    </a:lnTo>
                    <a:lnTo>
                      <a:pt x="218359" y="385263"/>
                    </a:lnTo>
                    <a:lnTo>
                      <a:pt x="179749" y="402745"/>
                    </a:lnTo>
                    <a:lnTo>
                      <a:pt x="143181" y="408280"/>
                    </a:lnTo>
                    <a:lnTo>
                      <a:pt x="97309" y="401746"/>
                    </a:lnTo>
                    <a:lnTo>
                      <a:pt x="68581" y="392516"/>
                    </a:lnTo>
                    <a:lnTo>
                      <a:pt x="54270" y="37902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7549195" y="2852200"/>
                <a:ext cx="279924" cy="480991"/>
              </a:xfrm>
              <a:custGeom>
                <a:avLst/>
                <a:gdLst/>
                <a:ahLst/>
                <a:cxnLst/>
                <a:rect l="0" t="0" r="0" b="0"/>
                <a:pathLst>
                  <a:path w="279924" h="480991">
                    <a:moveTo>
                      <a:pt x="0" y="49322"/>
                    </a:moveTo>
                    <a:lnTo>
                      <a:pt x="11178" y="60500"/>
                    </a:lnTo>
                    <a:lnTo>
                      <a:pt x="40486" y="73041"/>
                    </a:lnTo>
                    <a:lnTo>
                      <a:pt x="78806" y="78577"/>
                    </a:lnTo>
                    <a:lnTo>
                      <a:pt x="132506" y="72041"/>
                    </a:lnTo>
                    <a:lnTo>
                      <a:pt x="188938" y="56098"/>
                    </a:lnTo>
                    <a:lnTo>
                      <a:pt x="230343" y="33849"/>
                    </a:lnTo>
                    <a:lnTo>
                      <a:pt x="269600" y="0"/>
                    </a:lnTo>
                    <a:lnTo>
                      <a:pt x="274490" y="63"/>
                    </a:lnTo>
                    <a:lnTo>
                      <a:pt x="277749" y="4784"/>
                    </a:lnTo>
                    <a:lnTo>
                      <a:pt x="279923" y="12611"/>
                    </a:lnTo>
                    <a:lnTo>
                      <a:pt x="276098" y="33786"/>
                    </a:lnTo>
                    <a:lnTo>
                      <a:pt x="260168" y="85507"/>
                    </a:lnTo>
                    <a:lnTo>
                      <a:pt x="243723" y="132443"/>
                    </a:lnTo>
                    <a:lnTo>
                      <a:pt x="224032" y="183395"/>
                    </a:lnTo>
                    <a:lnTo>
                      <a:pt x="208969" y="235536"/>
                    </a:lnTo>
                    <a:lnTo>
                      <a:pt x="192230" y="291086"/>
                    </a:lnTo>
                    <a:lnTo>
                      <a:pt x="170726" y="352838"/>
                    </a:lnTo>
                    <a:lnTo>
                      <a:pt x="154866" y="404853"/>
                    </a:lnTo>
                    <a:lnTo>
                      <a:pt x="148382" y="461707"/>
                    </a:lnTo>
                    <a:lnTo>
                      <a:pt x="147398" y="48099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2" name="Freeform 121"/>
            <p:cNvSpPr/>
            <p:nvPr/>
          </p:nvSpPr>
          <p:spPr>
            <a:xfrm>
              <a:off x="7668190" y="2030943"/>
              <a:ext cx="239815" cy="609332"/>
            </a:xfrm>
            <a:custGeom>
              <a:avLst/>
              <a:gdLst/>
              <a:ahLst/>
              <a:cxnLst/>
              <a:rect l="0" t="0" r="0" b="0"/>
              <a:pathLst>
                <a:path w="239815" h="609332">
                  <a:moveTo>
                    <a:pt x="207388" y="91470"/>
                  </a:moveTo>
                  <a:lnTo>
                    <a:pt x="178079" y="126368"/>
                  </a:lnTo>
                  <a:lnTo>
                    <a:pt x="144055" y="187587"/>
                  </a:lnTo>
                  <a:lnTo>
                    <a:pt x="116109" y="242647"/>
                  </a:lnTo>
                  <a:lnTo>
                    <a:pt x="88059" y="298584"/>
                  </a:lnTo>
                  <a:lnTo>
                    <a:pt x="63107" y="357812"/>
                  </a:lnTo>
                  <a:lnTo>
                    <a:pt x="46567" y="419901"/>
                  </a:lnTo>
                  <a:lnTo>
                    <a:pt x="40441" y="477226"/>
                  </a:lnTo>
                  <a:lnTo>
                    <a:pt x="42350" y="530490"/>
                  </a:lnTo>
                  <a:lnTo>
                    <a:pt x="48640" y="552142"/>
                  </a:lnTo>
                  <a:lnTo>
                    <a:pt x="71742" y="585106"/>
                  </a:lnTo>
                  <a:lnTo>
                    <a:pt x="86270" y="598643"/>
                  </a:lnTo>
                  <a:lnTo>
                    <a:pt x="104425" y="608559"/>
                  </a:lnTo>
                  <a:lnTo>
                    <a:pt x="114179" y="609331"/>
                  </a:lnTo>
                  <a:lnTo>
                    <a:pt x="134377" y="603950"/>
                  </a:lnTo>
                  <a:lnTo>
                    <a:pt x="159888" y="587767"/>
                  </a:lnTo>
                  <a:lnTo>
                    <a:pt x="171850" y="571749"/>
                  </a:lnTo>
                  <a:lnTo>
                    <a:pt x="199632" y="509136"/>
                  </a:lnTo>
                  <a:lnTo>
                    <a:pt x="209791" y="481820"/>
                  </a:lnTo>
                  <a:lnTo>
                    <a:pt x="214339" y="433557"/>
                  </a:lnTo>
                  <a:lnTo>
                    <a:pt x="205988" y="371086"/>
                  </a:lnTo>
                  <a:lnTo>
                    <a:pt x="187484" y="318668"/>
                  </a:lnTo>
                  <a:lnTo>
                    <a:pt x="160129" y="278895"/>
                  </a:lnTo>
                  <a:lnTo>
                    <a:pt x="111954" y="233655"/>
                  </a:lnTo>
                  <a:lnTo>
                    <a:pt x="54991" y="198959"/>
                  </a:lnTo>
                  <a:lnTo>
                    <a:pt x="19227" y="170761"/>
                  </a:lnTo>
                  <a:lnTo>
                    <a:pt x="7558" y="152447"/>
                  </a:lnTo>
                  <a:lnTo>
                    <a:pt x="0" y="116816"/>
                  </a:lnTo>
                  <a:lnTo>
                    <a:pt x="4471" y="93376"/>
                  </a:lnTo>
                  <a:lnTo>
                    <a:pt x="26406" y="49732"/>
                  </a:lnTo>
                  <a:lnTo>
                    <a:pt x="42723" y="34705"/>
                  </a:lnTo>
                  <a:lnTo>
                    <a:pt x="102436" y="7805"/>
                  </a:lnTo>
                  <a:lnTo>
                    <a:pt x="136907" y="0"/>
                  </a:lnTo>
                  <a:lnTo>
                    <a:pt x="162025" y="514"/>
                  </a:lnTo>
                  <a:lnTo>
                    <a:pt x="194727" y="13957"/>
                  </a:lnTo>
                  <a:lnTo>
                    <a:pt x="211899" y="26214"/>
                  </a:lnTo>
                  <a:lnTo>
                    <a:pt x="234721" y="57447"/>
                  </a:lnTo>
                  <a:lnTo>
                    <a:pt x="239814" y="79858"/>
                  </a:lnTo>
                  <a:lnTo>
                    <a:pt x="236103" y="109087"/>
                  </a:lnTo>
                  <a:lnTo>
                    <a:pt x="228445" y="1335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2" name="Group 131"/>
            <p:cNvGrpSpPr/>
            <p:nvPr/>
          </p:nvGrpSpPr>
          <p:grpSpPr>
            <a:xfrm>
              <a:off x="6496346" y="3575346"/>
              <a:ext cx="1600332" cy="1292782"/>
              <a:chOff x="6496346" y="3575346"/>
              <a:chExt cx="1600332" cy="1292782"/>
            </a:xfrm>
          </p:grpSpPr>
          <p:sp>
            <p:nvSpPr>
              <p:cNvPr id="123" name="Freeform 122"/>
              <p:cNvSpPr/>
              <p:nvPr/>
            </p:nvSpPr>
            <p:spPr>
              <a:xfrm>
                <a:off x="6918193" y="3649045"/>
                <a:ext cx="20350" cy="473784"/>
              </a:xfrm>
              <a:custGeom>
                <a:avLst/>
                <a:gdLst/>
                <a:ahLst/>
                <a:cxnLst/>
                <a:rect l="0" t="0" r="0" b="0"/>
                <a:pathLst>
                  <a:path w="20350" h="473784">
                    <a:moveTo>
                      <a:pt x="20349" y="0"/>
                    </a:moveTo>
                    <a:lnTo>
                      <a:pt x="12016" y="37478"/>
                    </a:lnTo>
                    <a:lnTo>
                      <a:pt x="4665" y="94491"/>
                    </a:lnTo>
                    <a:lnTo>
                      <a:pt x="884" y="156029"/>
                    </a:lnTo>
                    <a:lnTo>
                      <a:pt x="0" y="199198"/>
                    </a:lnTo>
                    <a:lnTo>
                      <a:pt x="2621" y="253604"/>
                    </a:lnTo>
                    <a:lnTo>
                      <a:pt x="8398" y="309018"/>
                    </a:lnTo>
                    <a:lnTo>
                      <a:pt x="9399" y="362183"/>
                    </a:lnTo>
                    <a:lnTo>
                      <a:pt x="16973" y="425048"/>
                    </a:lnTo>
                    <a:lnTo>
                      <a:pt x="20349" y="473783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7307040" y="3606931"/>
                <a:ext cx="42115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484312">
                    <a:moveTo>
                      <a:pt x="42114" y="0"/>
                    </a:moveTo>
                    <a:lnTo>
                      <a:pt x="30936" y="16767"/>
                    </a:lnTo>
                    <a:lnTo>
                      <a:pt x="21839" y="68346"/>
                    </a:lnTo>
                    <a:lnTo>
                      <a:pt x="13110" y="127235"/>
                    </a:lnTo>
                    <a:lnTo>
                      <a:pt x="11676" y="170022"/>
                    </a:lnTo>
                    <a:lnTo>
                      <a:pt x="11038" y="216336"/>
                    </a:lnTo>
                    <a:lnTo>
                      <a:pt x="10680" y="271680"/>
                    </a:lnTo>
                    <a:lnTo>
                      <a:pt x="10573" y="334482"/>
                    </a:lnTo>
                    <a:lnTo>
                      <a:pt x="10542" y="393774"/>
                    </a:lnTo>
                    <a:lnTo>
                      <a:pt x="3296" y="454295"/>
                    </a:lnTo>
                    <a:lnTo>
                      <a:pt x="0" y="484311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7156525" y="3617460"/>
                <a:ext cx="161044" cy="302261"/>
              </a:xfrm>
              <a:custGeom>
                <a:avLst/>
                <a:gdLst/>
                <a:ahLst/>
                <a:cxnLst/>
                <a:rect l="0" t="0" r="0" b="0"/>
                <a:pathLst>
                  <a:path w="161044" h="302261">
                    <a:moveTo>
                      <a:pt x="161043" y="200041"/>
                    </a:moveTo>
                    <a:lnTo>
                      <a:pt x="101450" y="249539"/>
                    </a:lnTo>
                    <a:lnTo>
                      <a:pt x="44619" y="282255"/>
                    </a:lnTo>
                    <a:lnTo>
                      <a:pt x="19052" y="302260"/>
                    </a:lnTo>
                    <a:lnTo>
                      <a:pt x="12570" y="302112"/>
                    </a:lnTo>
                    <a:lnTo>
                      <a:pt x="7079" y="297335"/>
                    </a:lnTo>
                    <a:lnTo>
                      <a:pt x="2248" y="289470"/>
                    </a:lnTo>
                    <a:lnTo>
                      <a:pt x="0" y="271373"/>
                    </a:lnTo>
                    <a:lnTo>
                      <a:pt x="11111" y="211211"/>
                    </a:lnTo>
                    <a:lnTo>
                      <a:pt x="24365" y="149259"/>
                    </a:lnTo>
                    <a:lnTo>
                      <a:pt x="38249" y="97203"/>
                    </a:lnTo>
                    <a:lnTo>
                      <a:pt x="55763" y="34103"/>
                    </a:lnTo>
                    <a:lnTo>
                      <a:pt x="66286" y="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7791350" y="3575346"/>
                <a:ext cx="21058" cy="45272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52726">
                    <a:moveTo>
                      <a:pt x="0" y="0"/>
                    </a:moveTo>
                    <a:lnTo>
                      <a:pt x="0" y="57264"/>
                    </a:lnTo>
                    <a:lnTo>
                      <a:pt x="0" y="112893"/>
                    </a:lnTo>
                    <a:lnTo>
                      <a:pt x="1170" y="157799"/>
                    </a:lnTo>
                    <a:lnTo>
                      <a:pt x="5590" y="205054"/>
                    </a:lnTo>
                    <a:lnTo>
                      <a:pt x="8334" y="250232"/>
                    </a:lnTo>
                    <a:lnTo>
                      <a:pt x="9879" y="308889"/>
                    </a:lnTo>
                    <a:lnTo>
                      <a:pt x="13455" y="359025"/>
                    </a:lnTo>
                    <a:lnTo>
                      <a:pt x="18805" y="407804"/>
                    </a:lnTo>
                    <a:lnTo>
                      <a:pt x="21057" y="452725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7640666" y="3627988"/>
                <a:ext cx="171743" cy="292378"/>
              </a:xfrm>
              <a:custGeom>
                <a:avLst/>
                <a:gdLst/>
                <a:ahLst/>
                <a:cxnLst/>
                <a:rect l="0" t="0" r="0" b="0"/>
                <a:pathLst>
                  <a:path w="171743" h="292378">
                    <a:moveTo>
                      <a:pt x="171742" y="157928"/>
                    </a:moveTo>
                    <a:lnTo>
                      <a:pt x="147695" y="167503"/>
                    </a:lnTo>
                    <a:lnTo>
                      <a:pt x="89739" y="214045"/>
                    </a:lnTo>
                    <a:lnTo>
                      <a:pt x="31449" y="276975"/>
                    </a:lnTo>
                    <a:lnTo>
                      <a:pt x="17362" y="291166"/>
                    </a:lnTo>
                    <a:lnTo>
                      <a:pt x="11501" y="292377"/>
                    </a:lnTo>
                    <a:lnTo>
                      <a:pt x="6423" y="289675"/>
                    </a:lnTo>
                    <a:lnTo>
                      <a:pt x="1867" y="284364"/>
                    </a:lnTo>
                    <a:lnTo>
                      <a:pt x="0" y="277313"/>
                    </a:lnTo>
                    <a:lnTo>
                      <a:pt x="5409" y="237662"/>
                    </a:lnTo>
                    <a:lnTo>
                      <a:pt x="17744" y="179527"/>
                    </a:lnTo>
                    <a:lnTo>
                      <a:pt x="22387" y="128972"/>
                    </a:lnTo>
                    <a:lnTo>
                      <a:pt x="31192" y="75129"/>
                    </a:lnTo>
                    <a:lnTo>
                      <a:pt x="34144" y="26885"/>
                    </a:lnTo>
                    <a:lnTo>
                      <a:pt x="34871" y="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6601631" y="3975429"/>
                <a:ext cx="168457" cy="1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">
                    <a:moveTo>
                      <a:pt x="168456" y="0"/>
                    </a:moveTo>
                    <a:lnTo>
                      <a:pt x="109839" y="0"/>
                    </a:lnTo>
                    <a:lnTo>
                      <a:pt x="55664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6496346" y="4154413"/>
                <a:ext cx="1600332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600332" h="157929">
                    <a:moveTo>
                      <a:pt x="1600331" y="0"/>
                    </a:moveTo>
                    <a:lnTo>
                      <a:pt x="1562854" y="8334"/>
                    </a:lnTo>
                    <a:lnTo>
                      <a:pt x="1511430" y="10095"/>
                    </a:lnTo>
                    <a:lnTo>
                      <a:pt x="1455042" y="18849"/>
                    </a:lnTo>
                    <a:lnTo>
                      <a:pt x="1404684" y="28462"/>
                    </a:lnTo>
                    <a:lnTo>
                      <a:pt x="1345830" y="37549"/>
                    </a:lnTo>
                    <a:lnTo>
                      <a:pt x="1283938" y="40761"/>
                    </a:lnTo>
                    <a:lnTo>
                      <a:pt x="1223485" y="42883"/>
                    </a:lnTo>
                    <a:lnTo>
                      <a:pt x="1171389" y="49231"/>
                    </a:lnTo>
                    <a:lnTo>
                      <a:pt x="1109159" y="51631"/>
                    </a:lnTo>
                    <a:lnTo>
                      <a:pt x="1059525" y="52343"/>
                    </a:lnTo>
                    <a:lnTo>
                      <a:pt x="1011674" y="52554"/>
                    </a:lnTo>
                    <a:lnTo>
                      <a:pt x="950702" y="53786"/>
                    </a:lnTo>
                    <a:lnTo>
                      <a:pt x="901441" y="59870"/>
                    </a:lnTo>
                    <a:lnTo>
                      <a:pt x="842874" y="62519"/>
                    </a:lnTo>
                    <a:lnTo>
                      <a:pt x="780656" y="63042"/>
                    </a:lnTo>
                    <a:lnTo>
                      <a:pt x="720446" y="63146"/>
                    </a:lnTo>
                    <a:lnTo>
                      <a:pt x="660372" y="63166"/>
                    </a:lnTo>
                    <a:lnTo>
                      <a:pt x="598117" y="68760"/>
                    </a:lnTo>
                    <a:lnTo>
                      <a:pt x="540760" y="72724"/>
                    </a:lnTo>
                    <a:lnTo>
                      <a:pt x="484369" y="73507"/>
                    </a:lnTo>
                    <a:lnTo>
                      <a:pt x="428170" y="79251"/>
                    </a:lnTo>
                    <a:lnTo>
                      <a:pt x="373178" y="91650"/>
                    </a:lnTo>
                    <a:lnTo>
                      <a:pt x="310881" y="103258"/>
                    </a:lnTo>
                    <a:lnTo>
                      <a:pt x="252394" y="113290"/>
                    </a:lnTo>
                    <a:lnTo>
                      <a:pt x="211221" y="119761"/>
                    </a:lnTo>
                    <a:lnTo>
                      <a:pt x="165626" y="126537"/>
                    </a:lnTo>
                    <a:lnTo>
                      <a:pt x="119235" y="133448"/>
                    </a:lnTo>
                    <a:lnTo>
                      <a:pt x="57165" y="143915"/>
                    </a:lnTo>
                    <a:lnTo>
                      <a:pt x="0" y="157928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7385201" y="4386040"/>
                <a:ext cx="37653" cy="473784"/>
              </a:xfrm>
              <a:custGeom>
                <a:avLst/>
                <a:gdLst/>
                <a:ahLst/>
                <a:cxnLst/>
                <a:rect l="0" t="0" r="0" b="0"/>
                <a:pathLst>
                  <a:path w="37653" h="473784">
                    <a:moveTo>
                      <a:pt x="6066" y="0"/>
                    </a:moveTo>
                    <a:lnTo>
                      <a:pt x="0" y="33622"/>
                    </a:lnTo>
                    <a:lnTo>
                      <a:pt x="10625" y="93407"/>
                    </a:lnTo>
                    <a:lnTo>
                      <a:pt x="14826" y="142710"/>
                    </a:lnTo>
                    <a:lnTo>
                      <a:pt x="23481" y="198205"/>
                    </a:lnTo>
                    <a:lnTo>
                      <a:pt x="29523" y="259254"/>
                    </a:lnTo>
                    <a:lnTo>
                      <a:pt x="35243" y="317801"/>
                    </a:lnTo>
                    <a:lnTo>
                      <a:pt x="36938" y="376483"/>
                    </a:lnTo>
                    <a:lnTo>
                      <a:pt x="37440" y="427796"/>
                    </a:lnTo>
                    <a:lnTo>
                      <a:pt x="37652" y="473783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7717651" y="4290301"/>
                <a:ext cx="312124" cy="577827"/>
              </a:xfrm>
              <a:custGeom>
                <a:avLst/>
                <a:gdLst/>
                <a:ahLst/>
                <a:cxnLst/>
                <a:rect l="0" t="0" r="0" b="0"/>
                <a:pathLst>
                  <a:path w="312124" h="577827">
                    <a:moveTo>
                      <a:pt x="84228" y="11511"/>
                    </a:moveTo>
                    <a:lnTo>
                      <a:pt x="48311" y="71452"/>
                    </a:lnTo>
                    <a:lnTo>
                      <a:pt x="10457" y="121101"/>
                    </a:lnTo>
                    <a:lnTo>
                      <a:pt x="9310" y="119666"/>
                    </a:lnTo>
                    <a:lnTo>
                      <a:pt x="9716" y="115200"/>
                    </a:lnTo>
                    <a:lnTo>
                      <a:pt x="21466" y="97736"/>
                    </a:lnTo>
                    <a:lnTo>
                      <a:pt x="73852" y="34704"/>
                    </a:lnTo>
                    <a:lnTo>
                      <a:pt x="107395" y="4914"/>
                    </a:lnTo>
                    <a:lnTo>
                      <a:pt x="130399" y="0"/>
                    </a:lnTo>
                    <a:lnTo>
                      <a:pt x="153881" y="2886"/>
                    </a:lnTo>
                    <a:lnTo>
                      <a:pt x="172117" y="11967"/>
                    </a:lnTo>
                    <a:lnTo>
                      <a:pt x="184901" y="26922"/>
                    </a:lnTo>
                    <a:lnTo>
                      <a:pt x="202640" y="65118"/>
                    </a:lnTo>
                    <a:lnTo>
                      <a:pt x="203925" y="88759"/>
                    </a:lnTo>
                    <a:lnTo>
                      <a:pt x="195220" y="147653"/>
                    </a:lnTo>
                    <a:lnTo>
                      <a:pt x="173830" y="198800"/>
                    </a:lnTo>
                    <a:lnTo>
                      <a:pt x="140163" y="247784"/>
                    </a:lnTo>
                    <a:lnTo>
                      <a:pt x="132046" y="252085"/>
                    </a:lnTo>
                    <a:lnTo>
                      <a:pt x="113669" y="253743"/>
                    </a:lnTo>
                    <a:lnTo>
                      <a:pt x="109705" y="251378"/>
                    </a:lnTo>
                    <a:lnTo>
                      <a:pt x="109401" y="247461"/>
                    </a:lnTo>
                    <a:lnTo>
                      <a:pt x="111539" y="242511"/>
                    </a:lnTo>
                    <a:lnTo>
                      <a:pt x="123272" y="233891"/>
                    </a:lnTo>
                    <a:lnTo>
                      <a:pt x="131314" y="229954"/>
                    </a:lnTo>
                    <a:lnTo>
                      <a:pt x="152729" y="228700"/>
                    </a:lnTo>
                    <a:lnTo>
                      <a:pt x="176674" y="233212"/>
                    </a:lnTo>
                    <a:lnTo>
                      <a:pt x="199014" y="243016"/>
                    </a:lnTo>
                    <a:lnTo>
                      <a:pt x="248468" y="291105"/>
                    </a:lnTo>
                    <a:lnTo>
                      <a:pt x="281057" y="346998"/>
                    </a:lnTo>
                    <a:lnTo>
                      <a:pt x="303262" y="401434"/>
                    </a:lnTo>
                    <a:lnTo>
                      <a:pt x="312123" y="451347"/>
                    </a:lnTo>
                    <a:lnTo>
                      <a:pt x="309160" y="497592"/>
                    </a:lnTo>
                    <a:lnTo>
                      <a:pt x="295284" y="535341"/>
                    </a:lnTo>
                    <a:lnTo>
                      <a:pt x="270766" y="563163"/>
                    </a:lnTo>
                    <a:lnTo>
                      <a:pt x="242002" y="572545"/>
                    </a:lnTo>
                    <a:lnTo>
                      <a:pt x="192587" y="577826"/>
                    </a:lnTo>
                    <a:lnTo>
                      <a:pt x="162803" y="576722"/>
                    </a:lnTo>
                    <a:lnTo>
                      <a:pt x="102436" y="563188"/>
                    </a:lnTo>
                    <a:lnTo>
                      <a:pt x="40121" y="554232"/>
                    </a:lnTo>
                    <a:lnTo>
                      <a:pt x="0" y="548464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8" name="Group 137"/>
            <p:cNvGrpSpPr/>
            <p:nvPr/>
          </p:nvGrpSpPr>
          <p:grpSpPr>
            <a:xfrm>
              <a:off x="7384690" y="1753928"/>
              <a:ext cx="2139824" cy="1031724"/>
              <a:chOff x="7384690" y="1753928"/>
              <a:chExt cx="2139824" cy="1031724"/>
            </a:xfrm>
          </p:grpSpPr>
          <p:sp>
            <p:nvSpPr>
              <p:cNvPr id="133" name="Freeform 132"/>
              <p:cNvSpPr/>
              <p:nvPr/>
            </p:nvSpPr>
            <p:spPr>
              <a:xfrm>
                <a:off x="8370419" y="2301398"/>
                <a:ext cx="21058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15856">
                    <a:moveTo>
                      <a:pt x="21057" y="0"/>
                    </a:moveTo>
                    <a:lnTo>
                      <a:pt x="12723" y="48931"/>
                    </a:lnTo>
                    <a:lnTo>
                      <a:pt x="10962" y="108061"/>
                    </a:lnTo>
                    <a:lnTo>
                      <a:pt x="10613" y="165971"/>
                    </a:lnTo>
                    <a:lnTo>
                      <a:pt x="7426" y="226283"/>
                    </a:lnTo>
                    <a:lnTo>
                      <a:pt x="978" y="288461"/>
                    </a:lnTo>
                    <a:lnTo>
                      <a:pt x="0" y="315855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8286190" y="2281559"/>
                <a:ext cx="294798" cy="315417"/>
              </a:xfrm>
              <a:custGeom>
                <a:avLst/>
                <a:gdLst/>
                <a:ahLst/>
                <a:cxnLst/>
                <a:rect l="0" t="0" r="0" b="0"/>
                <a:pathLst>
                  <a:path w="294798" h="315417">
                    <a:moveTo>
                      <a:pt x="0" y="93538"/>
                    </a:moveTo>
                    <a:lnTo>
                      <a:pt x="0" y="71181"/>
                    </a:lnTo>
                    <a:lnTo>
                      <a:pt x="3510" y="62256"/>
                    </a:lnTo>
                    <a:lnTo>
                      <a:pt x="16768" y="46100"/>
                    </a:lnTo>
                    <a:lnTo>
                      <a:pt x="53875" y="17834"/>
                    </a:lnTo>
                    <a:lnTo>
                      <a:pt x="85763" y="4947"/>
                    </a:lnTo>
                    <a:lnTo>
                      <a:pt x="137867" y="0"/>
                    </a:lnTo>
                    <a:lnTo>
                      <a:pt x="176160" y="2262"/>
                    </a:lnTo>
                    <a:lnTo>
                      <a:pt x="187630" y="4611"/>
                    </a:lnTo>
                    <a:lnTo>
                      <a:pt x="206614" y="16580"/>
                    </a:lnTo>
                    <a:lnTo>
                      <a:pt x="221679" y="33598"/>
                    </a:lnTo>
                    <a:lnTo>
                      <a:pt x="232276" y="52860"/>
                    </a:lnTo>
                    <a:lnTo>
                      <a:pt x="239228" y="89024"/>
                    </a:lnTo>
                    <a:lnTo>
                      <a:pt x="235699" y="123786"/>
                    </a:lnTo>
                    <a:lnTo>
                      <a:pt x="209258" y="177590"/>
                    </a:lnTo>
                    <a:lnTo>
                      <a:pt x="194779" y="196405"/>
                    </a:lnTo>
                    <a:lnTo>
                      <a:pt x="176645" y="208667"/>
                    </a:lnTo>
                    <a:lnTo>
                      <a:pt x="156888" y="211777"/>
                    </a:lnTo>
                    <a:lnTo>
                      <a:pt x="146706" y="210969"/>
                    </a:lnTo>
                    <a:lnTo>
                      <a:pt x="141087" y="213939"/>
                    </a:lnTo>
                    <a:lnTo>
                      <a:pt x="138512" y="219429"/>
                    </a:lnTo>
                    <a:lnTo>
                      <a:pt x="137965" y="226598"/>
                    </a:lnTo>
                    <a:lnTo>
                      <a:pt x="143596" y="240804"/>
                    </a:lnTo>
                    <a:lnTo>
                      <a:pt x="155068" y="254916"/>
                    </a:lnTo>
                    <a:lnTo>
                      <a:pt x="213214" y="304105"/>
                    </a:lnTo>
                    <a:lnTo>
                      <a:pt x="222861" y="311125"/>
                    </a:lnTo>
                    <a:lnTo>
                      <a:pt x="232802" y="314635"/>
                    </a:lnTo>
                    <a:lnTo>
                      <a:pt x="253206" y="315416"/>
                    </a:lnTo>
                    <a:lnTo>
                      <a:pt x="270853" y="308744"/>
                    </a:lnTo>
                    <a:lnTo>
                      <a:pt x="294797" y="29358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8828082" y="2332983"/>
                <a:ext cx="5590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5590" h="242156">
                    <a:moveTo>
                      <a:pt x="5589" y="0"/>
                    </a:moveTo>
                    <a:lnTo>
                      <a:pt x="0" y="16768"/>
                    </a:lnTo>
                    <a:lnTo>
                      <a:pt x="376" y="34358"/>
                    </a:lnTo>
                    <a:lnTo>
                      <a:pt x="4560" y="85426"/>
                    </a:lnTo>
                    <a:lnTo>
                      <a:pt x="5386" y="143433"/>
                    </a:lnTo>
                    <a:lnTo>
                      <a:pt x="5549" y="199951"/>
                    </a:lnTo>
                    <a:lnTo>
                      <a:pt x="5589" y="242155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8916568" y="2306259"/>
                <a:ext cx="187405" cy="301260"/>
              </a:xfrm>
              <a:custGeom>
                <a:avLst/>
                <a:gdLst/>
                <a:ahLst/>
                <a:cxnLst/>
                <a:rect l="0" t="0" r="0" b="0"/>
                <a:pathLst>
                  <a:path w="187405" h="301260">
                    <a:moveTo>
                      <a:pt x="53975" y="16195"/>
                    </a:moveTo>
                    <a:lnTo>
                      <a:pt x="4477" y="65694"/>
                    </a:lnTo>
                    <a:lnTo>
                      <a:pt x="1089" y="66742"/>
                    </a:lnTo>
                    <a:lnTo>
                      <a:pt x="0" y="63931"/>
                    </a:lnTo>
                    <a:lnTo>
                      <a:pt x="445" y="58548"/>
                    </a:lnTo>
                    <a:lnTo>
                      <a:pt x="7177" y="46327"/>
                    </a:lnTo>
                    <a:lnTo>
                      <a:pt x="36152" y="13829"/>
                    </a:lnTo>
                    <a:lnTo>
                      <a:pt x="58532" y="3445"/>
                    </a:lnTo>
                    <a:lnTo>
                      <a:pt x="82907" y="0"/>
                    </a:lnTo>
                    <a:lnTo>
                      <a:pt x="105437" y="2369"/>
                    </a:lnTo>
                    <a:lnTo>
                      <a:pt x="114020" y="6978"/>
                    </a:lnTo>
                    <a:lnTo>
                      <a:pt x="126675" y="21457"/>
                    </a:lnTo>
                    <a:lnTo>
                      <a:pt x="133079" y="42711"/>
                    </a:lnTo>
                    <a:lnTo>
                      <a:pt x="134757" y="66585"/>
                    </a:lnTo>
                    <a:lnTo>
                      <a:pt x="127953" y="99756"/>
                    </a:lnTo>
                    <a:lnTo>
                      <a:pt x="117660" y="121184"/>
                    </a:lnTo>
                    <a:lnTo>
                      <a:pt x="93122" y="147389"/>
                    </a:lnTo>
                    <a:lnTo>
                      <a:pt x="89431" y="149281"/>
                    </a:lnTo>
                    <a:lnTo>
                      <a:pt x="89311" y="147033"/>
                    </a:lnTo>
                    <a:lnTo>
                      <a:pt x="91570" y="142025"/>
                    </a:lnTo>
                    <a:lnTo>
                      <a:pt x="109679" y="136461"/>
                    </a:lnTo>
                    <a:lnTo>
                      <a:pt x="134884" y="136327"/>
                    </a:lnTo>
                    <a:lnTo>
                      <a:pt x="157785" y="144067"/>
                    </a:lnTo>
                    <a:lnTo>
                      <a:pt x="173422" y="158425"/>
                    </a:lnTo>
                    <a:lnTo>
                      <a:pt x="179230" y="167167"/>
                    </a:lnTo>
                    <a:lnTo>
                      <a:pt x="187404" y="207417"/>
                    </a:lnTo>
                    <a:lnTo>
                      <a:pt x="184236" y="245209"/>
                    </a:lnTo>
                    <a:lnTo>
                      <a:pt x="175820" y="264598"/>
                    </a:lnTo>
                    <a:lnTo>
                      <a:pt x="163110" y="281015"/>
                    </a:lnTo>
                    <a:lnTo>
                      <a:pt x="145764" y="296110"/>
                    </a:lnTo>
                    <a:lnTo>
                      <a:pt x="120116" y="301259"/>
                    </a:lnTo>
                    <a:lnTo>
                      <a:pt x="92730" y="298478"/>
                    </a:lnTo>
                    <a:lnTo>
                      <a:pt x="53975" y="279408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7384690" y="1753928"/>
                <a:ext cx="2139824" cy="1031724"/>
              </a:xfrm>
              <a:custGeom>
                <a:avLst/>
                <a:gdLst/>
                <a:ahLst/>
                <a:cxnLst/>
                <a:rect l="0" t="0" r="0" b="0"/>
                <a:pathLst>
                  <a:path w="2139824" h="1031724">
                    <a:moveTo>
                      <a:pt x="1175241" y="63159"/>
                    </a:moveTo>
                    <a:lnTo>
                      <a:pt x="1147685" y="55923"/>
                    </a:lnTo>
                    <a:lnTo>
                      <a:pt x="1091463" y="53280"/>
                    </a:lnTo>
                    <a:lnTo>
                      <a:pt x="1034951" y="58348"/>
                    </a:lnTo>
                    <a:lnTo>
                      <a:pt x="987185" y="56144"/>
                    </a:lnTo>
                    <a:lnTo>
                      <a:pt x="935987" y="53671"/>
                    </a:lnTo>
                    <a:lnTo>
                      <a:pt x="879586" y="60071"/>
                    </a:lnTo>
                    <a:lnTo>
                      <a:pt x="824427" y="63414"/>
                    </a:lnTo>
                    <a:lnTo>
                      <a:pt x="765970" y="70123"/>
                    </a:lnTo>
                    <a:lnTo>
                      <a:pt x="706230" y="76103"/>
                    </a:lnTo>
                    <a:lnTo>
                      <a:pt x="658808" y="84931"/>
                    </a:lnTo>
                    <a:lnTo>
                      <a:pt x="605374" y="94956"/>
                    </a:lnTo>
                    <a:lnTo>
                      <a:pt x="554836" y="105336"/>
                    </a:lnTo>
                    <a:lnTo>
                      <a:pt x="500478" y="115820"/>
                    </a:lnTo>
                    <a:lnTo>
                      <a:pt x="439509" y="134521"/>
                    </a:lnTo>
                    <a:lnTo>
                      <a:pt x="385770" y="159961"/>
                    </a:lnTo>
                    <a:lnTo>
                      <a:pt x="324650" y="187113"/>
                    </a:lnTo>
                    <a:lnTo>
                      <a:pt x="270083" y="213969"/>
                    </a:lnTo>
                    <a:lnTo>
                      <a:pt x="230854" y="234022"/>
                    </a:lnTo>
                    <a:lnTo>
                      <a:pt x="204442" y="250265"/>
                    </a:lnTo>
                    <a:lnTo>
                      <a:pt x="177508" y="265607"/>
                    </a:lnTo>
                    <a:lnTo>
                      <a:pt x="117808" y="320616"/>
                    </a:lnTo>
                    <a:lnTo>
                      <a:pt x="82492" y="362019"/>
                    </a:lnTo>
                    <a:lnTo>
                      <a:pt x="52638" y="414911"/>
                    </a:lnTo>
                    <a:lnTo>
                      <a:pt x="24212" y="470419"/>
                    </a:lnTo>
                    <a:lnTo>
                      <a:pt x="5434" y="512422"/>
                    </a:lnTo>
                    <a:lnTo>
                      <a:pt x="0" y="554502"/>
                    </a:lnTo>
                    <a:lnTo>
                      <a:pt x="4932" y="610643"/>
                    </a:lnTo>
                    <a:lnTo>
                      <a:pt x="8186" y="638718"/>
                    </a:lnTo>
                    <a:lnTo>
                      <a:pt x="26220" y="691749"/>
                    </a:lnTo>
                    <a:lnTo>
                      <a:pt x="54572" y="754336"/>
                    </a:lnTo>
                    <a:lnTo>
                      <a:pt x="105144" y="813650"/>
                    </a:lnTo>
                    <a:lnTo>
                      <a:pt x="166010" y="865708"/>
                    </a:lnTo>
                    <a:lnTo>
                      <a:pt x="218138" y="894688"/>
                    </a:lnTo>
                    <a:lnTo>
                      <a:pt x="273496" y="917353"/>
                    </a:lnTo>
                    <a:lnTo>
                      <a:pt x="323425" y="933095"/>
                    </a:lnTo>
                    <a:lnTo>
                      <a:pt x="370430" y="943919"/>
                    </a:lnTo>
                    <a:lnTo>
                      <a:pt x="421402" y="954535"/>
                    </a:lnTo>
                    <a:lnTo>
                      <a:pt x="473549" y="965089"/>
                    </a:lnTo>
                    <a:lnTo>
                      <a:pt x="523706" y="975625"/>
                    </a:lnTo>
                    <a:lnTo>
                      <a:pt x="579519" y="986546"/>
                    </a:lnTo>
                    <a:lnTo>
                      <a:pt x="632184" y="988742"/>
                    </a:lnTo>
                    <a:lnTo>
                      <a:pt x="682882" y="992512"/>
                    </a:lnTo>
                    <a:lnTo>
                      <a:pt x="742633" y="998677"/>
                    </a:lnTo>
                    <a:lnTo>
                      <a:pt x="797460" y="1007131"/>
                    </a:lnTo>
                    <a:lnTo>
                      <a:pt x="852346" y="1009659"/>
                    </a:lnTo>
                    <a:lnTo>
                      <a:pt x="909554" y="1011578"/>
                    </a:lnTo>
                    <a:lnTo>
                      <a:pt x="971461" y="1018994"/>
                    </a:lnTo>
                    <a:lnTo>
                      <a:pt x="1026734" y="1020583"/>
                    </a:lnTo>
                    <a:lnTo>
                      <a:pt x="1077036" y="1021054"/>
                    </a:lnTo>
                    <a:lnTo>
                      <a:pt x="1127816" y="1024313"/>
                    </a:lnTo>
                    <a:lnTo>
                      <a:pt x="1187315" y="1029568"/>
                    </a:lnTo>
                    <a:lnTo>
                      <a:pt x="1249398" y="1031125"/>
                    </a:lnTo>
                    <a:lnTo>
                      <a:pt x="1309128" y="1031586"/>
                    </a:lnTo>
                    <a:lnTo>
                      <a:pt x="1363870" y="1031723"/>
                    </a:lnTo>
                    <a:lnTo>
                      <a:pt x="1417135" y="1028644"/>
                    </a:lnTo>
                    <a:lnTo>
                      <a:pt x="1473080" y="1023442"/>
                    </a:lnTo>
                    <a:lnTo>
                      <a:pt x="1530992" y="1021901"/>
                    </a:lnTo>
                    <a:lnTo>
                      <a:pt x="1591783" y="1015791"/>
                    </a:lnTo>
                    <a:lnTo>
                      <a:pt x="1652059" y="1010555"/>
                    </a:lnTo>
                    <a:lnTo>
                      <a:pt x="1706424" y="999468"/>
                    </a:lnTo>
                    <a:lnTo>
                      <a:pt x="1755719" y="986332"/>
                    </a:lnTo>
                    <a:lnTo>
                      <a:pt x="1819188" y="966521"/>
                    </a:lnTo>
                    <a:lnTo>
                      <a:pt x="1868159" y="949403"/>
                    </a:lnTo>
                    <a:lnTo>
                      <a:pt x="1928702" y="922658"/>
                    </a:lnTo>
                    <a:lnTo>
                      <a:pt x="1982603" y="897965"/>
                    </a:lnTo>
                    <a:lnTo>
                      <a:pt x="2027391" y="875886"/>
                    </a:lnTo>
                    <a:lnTo>
                      <a:pt x="2082098" y="829530"/>
                    </a:lnTo>
                    <a:lnTo>
                      <a:pt x="2122067" y="775686"/>
                    </a:lnTo>
                    <a:lnTo>
                      <a:pt x="2134177" y="747165"/>
                    </a:lnTo>
                    <a:lnTo>
                      <a:pt x="2139823" y="692816"/>
                    </a:lnTo>
                    <a:lnTo>
                      <a:pt x="2134608" y="640318"/>
                    </a:lnTo>
                    <a:lnTo>
                      <a:pt x="2119245" y="580065"/>
                    </a:lnTo>
                    <a:lnTo>
                      <a:pt x="2094027" y="523102"/>
                    </a:lnTo>
                    <a:lnTo>
                      <a:pt x="2066516" y="469130"/>
                    </a:lnTo>
                    <a:lnTo>
                      <a:pt x="2025952" y="414696"/>
                    </a:lnTo>
                    <a:lnTo>
                      <a:pt x="1973759" y="356853"/>
                    </a:lnTo>
                    <a:lnTo>
                      <a:pt x="1912446" y="295016"/>
                    </a:lnTo>
                    <a:lnTo>
                      <a:pt x="1897121" y="282020"/>
                    </a:lnTo>
                    <a:lnTo>
                      <a:pt x="1843030" y="247026"/>
                    </a:lnTo>
                    <a:lnTo>
                      <a:pt x="1789554" y="212562"/>
                    </a:lnTo>
                    <a:lnTo>
                      <a:pt x="1733325" y="177288"/>
                    </a:lnTo>
                    <a:lnTo>
                      <a:pt x="1671477" y="140680"/>
                    </a:lnTo>
                    <a:lnTo>
                      <a:pt x="1617622" y="112578"/>
                    </a:lnTo>
                    <a:lnTo>
                      <a:pt x="1559230" y="91735"/>
                    </a:lnTo>
                    <a:lnTo>
                      <a:pt x="1502279" y="70633"/>
                    </a:lnTo>
                    <a:lnTo>
                      <a:pt x="1441833" y="46596"/>
                    </a:lnTo>
                    <a:lnTo>
                      <a:pt x="1380667" y="28193"/>
                    </a:lnTo>
                    <a:lnTo>
                      <a:pt x="1325827" y="15221"/>
                    </a:lnTo>
                    <a:lnTo>
                      <a:pt x="1269934" y="8326"/>
                    </a:lnTo>
                    <a:lnTo>
                      <a:pt x="1213833" y="1635"/>
                    </a:lnTo>
                    <a:lnTo>
                      <a:pt x="1150455" y="313"/>
                    </a:lnTo>
                    <a:lnTo>
                      <a:pt x="1088543" y="52"/>
                    </a:lnTo>
                    <a:lnTo>
                      <a:pt x="1025925" y="0"/>
                    </a:lnTo>
                    <a:lnTo>
                      <a:pt x="970835" y="7226"/>
                    </a:lnTo>
                    <a:lnTo>
                      <a:pt x="933086" y="10516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48436" y="284269"/>
            <a:ext cx="2292961" cy="518655"/>
            <a:chOff x="448436" y="284269"/>
            <a:chExt cx="2292961" cy="518655"/>
          </a:xfrm>
        </p:grpSpPr>
        <p:sp>
          <p:nvSpPr>
            <p:cNvPr id="2" name="Freeform 1"/>
            <p:cNvSpPr/>
            <p:nvPr/>
          </p:nvSpPr>
          <p:spPr>
            <a:xfrm>
              <a:off x="448436" y="284269"/>
              <a:ext cx="330673" cy="518655"/>
            </a:xfrm>
            <a:custGeom>
              <a:avLst/>
              <a:gdLst/>
              <a:ahLst/>
              <a:cxnLst/>
              <a:rect l="0" t="0" r="0" b="0"/>
              <a:pathLst>
                <a:path w="330673" h="518655">
                  <a:moveTo>
                    <a:pt x="77988" y="0"/>
                  </a:moveTo>
                  <a:lnTo>
                    <a:pt x="62347" y="17981"/>
                  </a:lnTo>
                  <a:lnTo>
                    <a:pt x="39551" y="74354"/>
                  </a:lnTo>
                  <a:lnTo>
                    <a:pt x="18342" y="136928"/>
                  </a:lnTo>
                  <a:lnTo>
                    <a:pt x="11314" y="157953"/>
                  </a:lnTo>
                  <a:lnTo>
                    <a:pt x="7803" y="161454"/>
                  </a:lnTo>
                  <a:lnTo>
                    <a:pt x="4292" y="160278"/>
                  </a:lnTo>
                  <a:lnTo>
                    <a:pt x="781" y="155985"/>
                  </a:lnTo>
                  <a:lnTo>
                    <a:pt x="0" y="138737"/>
                  </a:lnTo>
                  <a:lnTo>
                    <a:pt x="9257" y="102718"/>
                  </a:lnTo>
                  <a:lnTo>
                    <a:pt x="21705" y="78408"/>
                  </a:lnTo>
                  <a:lnTo>
                    <a:pt x="62778" y="36177"/>
                  </a:lnTo>
                  <a:lnTo>
                    <a:pt x="72527" y="32307"/>
                  </a:lnTo>
                  <a:lnTo>
                    <a:pt x="95838" y="31126"/>
                  </a:lnTo>
                  <a:lnTo>
                    <a:pt x="129681" y="42628"/>
                  </a:lnTo>
                  <a:lnTo>
                    <a:pt x="156346" y="60854"/>
                  </a:lnTo>
                  <a:lnTo>
                    <a:pt x="173475" y="86661"/>
                  </a:lnTo>
                  <a:lnTo>
                    <a:pt x="193436" y="148644"/>
                  </a:lnTo>
                  <a:lnTo>
                    <a:pt x="207768" y="209386"/>
                  </a:lnTo>
                  <a:lnTo>
                    <a:pt x="206222" y="270474"/>
                  </a:lnTo>
                  <a:lnTo>
                    <a:pt x="204891" y="319306"/>
                  </a:lnTo>
                  <a:lnTo>
                    <a:pt x="202157" y="363931"/>
                  </a:lnTo>
                  <a:lnTo>
                    <a:pt x="181458" y="420931"/>
                  </a:lnTo>
                  <a:lnTo>
                    <a:pt x="147939" y="481727"/>
                  </a:lnTo>
                  <a:lnTo>
                    <a:pt x="134034" y="499150"/>
                  </a:lnTo>
                  <a:lnTo>
                    <a:pt x="113816" y="511573"/>
                  </a:lnTo>
                  <a:lnTo>
                    <a:pt x="90402" y="518654"/>
                  </a:lnTo>
                  <a:lnTo>
                    <a:pt x="68298" y="517902"/>
                  </a:lnTo>
                  <a:lnTo>
                    <a:pt x="49895" y="510549"/>
                  </a:lnTo>
                  <a:lnTo>
                    <a:pt x="33917" y="498312"/>
                  </a:lnTo>
                  <a:lnTo>
                    <a:pt x="19017" y="481175"/>
                  </a:lnTo>
                  <a:lnTo>
                    <a:pt x="15277" y="471692"/>
                  </a:lnTo>
                  <a:lnTo>
                    <a:pt x="14242" y="451796"/>
                  </a:lnTo>
                  <a:lnTo>
                    <a:pt x="25825" y="420865"/>
                  </a:lnTo>
                  <a:lnTo>
                    <a:pt x="43886" y="406200"/>
                  </a:lnTo>
                  <a:lnTo>
                    <a:pt x="55254" y="400651"/>
                  </a:lnTo>
                  <a:lnTo>
                    <a:pt x="77243" y="397606"/>
                  </a:lnTo>
                  <a:lnTo>
                    <a:pt x="138938" y="402096"/>
                  </a:lnTo>
                  <a:lnTo>
                    <a:pt x="194056" y="419804"/>
                  </a:lnTo>
                  <a:lnTo>
                    <a:pt x="250004" y="429325"/>
                  </a:lnTo>
                  <a:lnTo>
                    <a:pt x="310792" y="431360"/>
                  </a:lnTo>
                  <a:lnTo>
                    <a:pt x="330672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2368" y="379025"/>
              <a:ext cx="181073" cy="357826"/>
            </a:xfrm>
            <a:custGeom>
              <a:avLst/>
              <a:gdLst/>
              <a:ahLst/>
              <a:cxnLst/>
              <a:rect l="0" t="0" r="0" b="0"/>
              <a:pathLst>
                <a:path w="181073" h="357826">
                  <a:moveTo>
                    <a:pt x="73082" y="0"/>
                  </a:moveTo>
                  <a:lnTo>
                    <a:pt x="61904" y="11179"/>
                  </a:lnTo>
                  <a:lnTo>
                    <a:pt x="45571" y="52728"/>
                  </a:lnTo>
                  <a:lnTo>
                    <a:pt x="31080" y="105995"/>
                  </a:lnTo>
                  <a:lnTo>
                    <a:pt x="13435" y="168333"/>
                  </a:lnTo>
                  <a:lnTo>
                    <a:pt x="2505" y="221768"/>
                  </a:lnTo>
                  <a:lnTo>
                    <a:pt x="0" y="282972"/>
                  </a:lnTo>
                  <a:lnTo>
                    <a:pt x="5896" y="310599"/>
                  </a:lnTo>
                  <a:lnTo>
                    <a:pt x="22370" y="342764"/>
                  </a:lnTo>
                  <a:lnTo>
                    <a:pt x="28745" y="351342"/>
                  </a:lnTo>
                  <a:lnTo>
                    <a:pt x="37675" y="355891"/>
                  </a:lnTo>
                  <a:lnTo>
                    <a:pt x="60075" y="357825"/>
                  </a:lnTo>
                  <a:lnTo>
                    <a:pt x="93405" y="352337"/>
                  </a:lnTo>
                  <a:lnTo>
                    <a:pt x="125507" y="337713"/>
                  </a:lnTo>
                  <a:lnTo>
                    <a:pt x="151657" y="312973"/>
                  </a:lnTo>
                  <a:lnTo>
                    <a:pt x="168633" y="283416"/>
                  </a:lnTo>
                  <a:lnTo>
                    <a:pt x="181072" y="246842"/>
                  </a:lnTo>
                  <a:lnTo>
                    <a:pt x="179180" y="223182"/>
                  </a:lnTo>
                  <a:lnTo>
                    <a:pt x="175399" y="211959"/>
                  </a:lnTo>
                  <a:lnTo>
                    <a:pt x="161840" y="196370"/>
                  </a:lnTo>
                  <a:lnTo>
                    <a:pt x="153311" y="190575"/>
                  </a:lnTo>
                  <a:lnTo>
                    <a:pt x="144116" y="189051"/>
                  </a:lnTo>
                  <a:lnTo>
                    <a:pt x="124540" y="193597"/>
                  </a:lnTo>
                  <a:lnTo>
                    <a:pt x="62450" y="228784"/>
                  </a:lnTo>
                  <a:lnTo>
                    <a:pt x="3096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38933" y="400082"/>
              <a:ext cx="318009" cy="311782"/>
            </a:xfrm>
            <a:custGeom>
              <a:avLst/>
              <a:gdLst/>
              <a:ahLst/>
              <a:cxnLst/>
              <a:rect l="0" t="0" r="0" b="0"/>
              <a:pathLst>
                <a:path w="318009" h="311782">
                  <a:moveTo>
                    <a:pt x="156072" y="0"/>
                  </a:moveTo>
                  <a:lnTo>
                    <a:pt x="113380" y="3120"/>
                  </a:lnTo>
                  <a:lnTo>
                    <a:pt x="93814" y="9576"/>
                  </a:lnTo>
                  <a:lnTo>
                    <a:pt x="54879" y="39404"/>
                  </a:lnTo>
                  <a:lnTo>
                    <a:pt x="19278" y="93591"/>
                  </a:lnTo>
                  <a:lnTo>
                    <a:pt x="7537" y="116466"/>
                  </a:lnTo>
                  <a:lnTo>
                    <a:pt x="0" y="169278"/>
                  </a:lnTo>
                  <a:lnTo>
                    <a:pt x="1814" y="207694"/>
                  </a:lnTo>
                  <a:lnTo>
                    <a:pt x="12907" y="252116"/>
                  </a:lnTo>
                  <a:lnTo>
                    <a:pt x="25762" y="270369"/>
                  </a:lnTo>
                  <a:lnTo>
                    <a:pt x="62611" y="301151"/>
                  </a:lnTo>
                  <a:lnTo>
                    <a:pt x="86068" y="309320"/>
                  </a:lnTo>
                  <a:lnTo>
                    <a:pt x="110921" y="311781"/>
                  </a:lnTo>
                  <a:lnTo>
                    <a:pt x="133665" y="308975"/>
                  </a:lnTo>
                  <a:lnTo>
                    <a:pt x="152352" y="300709"/>
                  </a:lnTo>
                  <a:lnTo>
                    <a:pt x="209312" y="265927"/>
                  </a:lnTo>
                  <a:lnTo>
                    <a:pt x="228867" y="255060"/>
                  </a:lnTo>
                  <a:lnTo>
                    <a:pt x="289261" y="193321"/>
                  </a:lnTo>
                  <a:lnTo>
                    <a:pt x="304849" y="166465"/>
                  </a:lnTo>
                  <a:lnTo>
                    <a:pt x="316877" y="130692"/>
                  </a:lnTo>
                  <a:lnTo>
                    <a:pt x="318008" y="107218"/>
                  </a:lnTo>
                  <a:lnTo>
                    <a:pt x="308948" y="71153"/>
                  </a:lnTo>
                  <a:lnTo>
                    <a:pt x="303613" y="57964"/>
                  </a:lnTo>
                  <a:lnTo>
                    <a:pt x="285206" y="37070"/>
                  </a:lnTo>
                  <a:lnTo>
                    <a:pt x="261428" y="21155"/>
                  </a:lnTo>
                  <a:lnTo>
                    <a:pt x="221733" y="6788"/>
                  </a:lnTo>
                  <a:lnTo>
                    <a:pt x="182676" y="3181"/>
                  </a:lnTo>
                  <a:lnTo>
                    <a:pt x="14554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37202" y="536953"/>
              <a:ext cx="178985" cy="26085"/>
            </a:xfrm>
            <a:custGeom>
              <a:avLst/>
              <a:gdLst/>
              <a:ahLst/>
              <a:cxnLst/>
              <a:rect l="0" t="0" r="0" b="0"/>
              <a:pathLst>
                <a:path w="178985" h="26085">
                  <a:moveTo>
                    <a:pt x="178984" y="0"/>
                  </a:moveTo>
                  <a:lnTo>
                    <a:pt x="116704" y="16788"/>
                  </a:lnTo>
                  <a:lnTo>
                    <a:pt x="54377" y="260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00373" y="4737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53015" y="7159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47854" y="347440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14472" y="33622"/>
                  </a:lnTo>
                  <a:lnTo>
                    <a:pt x="19757" y="91563"/>
                  </a:lnTo>
                  <a:lnTo>
                    <a:pt x="20672" y="149572"/>
                  </a:lnTo>
                  <a:lnTo>
                    <a:pt x="20943" y="208094"/>
                  </a:lnTo>
                  <a:lnTo>
                    <a:pt x="21024" y="262479"/>
                  </a:lnTo>
                  <a:lnTo>
                    <a:pt x="21048" y="315637"/>
                  </a:lnTo>
                  <a:lnTo>
                    <a:pt x="21055" y="362194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96599" y="463253"/>
              <a:ext cx="203899" cy="152090"/>
            </a:xfrm>
            <a:custGeom>
              <a:avLst/>
              <a:gdLst/>
              <a:ahLst/>
              <a:cxnLst/>
              <a:rect l="0" t="0" r="0" b="0"/>
              <a:pathLst>
                <a:path w="203899" h="152090">
                  <a:moveTo>
                    <a:pt x="203898" y="105285"/>
                  </a:moveTo>
                  <a:lnTo>
                    <a:pt x="140470" y="123244"/>
                  </a:lnTo>
                  <a:lnTo>
                    <a:pt x="88051" y="140435"/>
                  </a:lnTo>
                  <a:lnTo>
                    <a:pt x="38728" y="152089"/>
                  </a:lnTo>
                  <a:lnTo>
                    <a:pt x="15846" y="150264"/>
                  </a:lnTo>
                  <a:lnTo>
                    <a:pt x="8340" y="144630"/>
                  </a:lnTo>
                  <a:lnTo>
                    <a:pt x="0" y="125891"/>
                  </a:lnTo>
                  <a:lnTo>
                    <a:pt x="894" y="89034"/>
                  </a:lnTo>
                  <a:lnTo>
                    <a:pt x="14919" y="32219"/>
                  </a:lnTo>
                  <a:lnTo>
                    <a:pt x="249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38566" y="389554"/>
              <a:ext cx="202831" cy="350447"/>
            </a:xfrm>
            <a:custGeom>
              <a:avLst/>
              <a:gdLst/>
              <a:ahLst/>
              <a:cxnLst/>
              <a:rect l="0" t="0" r="0" b="0"/>
              <a:pathLst>
                <a:path w="202831" h="350447">
                  <a:moveTo>
                    <a:pt x="125143" y="0"/>
                  </a:moveTo>
                  <a:lnTo>
                    <a:pt x="108376" y="5589"/>
                  </a:lnTo>
                  <a:lnTo>
                    <a:pt x="93905" y="17692"/>
                  </a:lnTo>
                  <a:lnTo>
                    <a:pt x="58509" y="71350"/>
                  </a:lnTo>
                  <a:lnTo>
                    <a:pt x="23374" y="131622"/>
                  </a:lnTo>
                  <a:lnTo>
                    <a:pt x="4868" y="193589"/>
                  </a:lnTo>
                  <a:lnTo>
                    <a:pt x="0" y="252103"/>
                  </a:lnTo>
                  <a:lnTo>
                    <a:pt x="1674" y="279332"/>
                  </a:lnTo>
                  <a:lnTo>
                    <a:pt x="15770" y="313222"/>
                  </a:lnTo>
                  <a:lnTo>
                    <a:pt x="28180" y="330672"/>
                  </a:lnTo>
                  <a:lnTo>
                    <a:pt x="44614" y="343108"/>
                  </a:lnTo>
                  <a:lnTo>
                    <a:pt x="53910" y="348061"/>
                  </a:lnTo>
                  <a:lnTo>
                    <a:pt x="76716" y="350446"/>
                  </a:lnTo>
                  <a:lnTo>
                    <a:pt x="101281" y="346436"/>
                  </a:lnTo>
                  <a:lnTo>
                    <a:pt x="133671" y="331025"/>
                  </a:lnTo>
                  <a:lnTo>
                    <a:pt x="173551" y="297994"/>
                  </a:lnTo>
                  <a:lnTo>
                    <a:pt x="189529" y="271568"/>
                  </a:lnTo>
                  <a:lnTo>
                    <a:pt x="201672" y="241512"/>
                  </a:lnTo>
                  <a:lnTo>
                    <a:pt x="202830" y="220812"/>
                  </a:lnTo>
                  <a:lnTo>
                    <a:pt x="198275" y="201084"/>
                  </a:lnTo>
                  <a:lnTo>
                    <a:pt x="188452" y="184517"/>
                  </a:lnTo>
                  <a:lnTo>
                    <a:pt x="179047" y="179163"/>
                  </a:lnTo>
                  <a:lnTo>
                    <a:pt x="153000" y="173215"/>
                  </a:lnTo>
                  <a:lnTo>
                    <a:pt x="128166" y="176810"/>
                  </a:lnTo>
                  <a:lnTo>
                    <a:pt x="97573" y="191988"/>
                  </a:lnTo>
                  <a:lnTo>
                    <a:pt x="52926" y="232169"/>
                  </a:lnTo>
                  <a:lnTo>
                    <a:pt x="3038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32589" y="1489457"/>
            <a:ext cx="1347015" cy="468844"/>
            <a:chOff x="232589" y="1489457"/>
            <a:chExt cx="1347015" cy="468844"/>
          </a:xfrm>
        </p:grpSpPr>
        <p:sp>
          <p:nvSpPr>
            <p:cNvPr id="12" name="Freeform 11"/>
            <p:cNvSpPr/>
            <p:nvPr/>
          </p:nvSpPr>
          <p:spPr>
            <a:xfrm>
              <a:off x="421468" y="1589803"/>
              <a:ext cx="8384" cy="252685"/>
            </a:xfrm>
            <a:custGeom>
              <a:avLst/>
              <a:gdLst/>
              <a:ahLst/>
              <a:cxnLst/>
              <a:rect l="0" t="0" r="0" b="0"/>
              <a:pathLst>
                <a:path w="8384" h="25268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9756"/>
                  </a:lnTo>
                  <a:lnTo>
                    <a:pt x="8383" y="21491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2589" y="1489457"/>
              <a:ext cx="428810" cy="466140"/>
            </a:xfrm>
            <a:custGeom>
              <a:avLst/>
              <a:gdLst/>
              <a:ahLst/>
              <a:cxnLst/>
              <a:rect l="0" t="0" r="0" b="0"/>
              <a:pathLst>
                <a:path w="428810" h="466140">
                  <a:moveTo>
                    <a:pt x="230993" y="5589"/>
                  </a:moveTo>
                  <a:lnTo>
                    <a:pt x="214226" y="0"/>
                  </a:lnTo>
                  <a:lnTo>
                    <a:pt x="196635" y="3495"/>
                  </a:lnTo>
                  <a:lnTo>
                    <a:pt x="135994" y="26462"/>
                  </a:lnTo>
                  <a:lnTo>
                    <a:pt x="115072" y="35923"/>
                  </a:lnTo>
                  <a:lnTo>
                    <a:pt x="60405" y="83396"/>
                  </a:lnTo>
                  <a:lnTo>
                    <a:pt x="34344" y="122214"/>
                  </a:lnTo>
                  <a:lnTo>
                    <a:pt x="10193" y="184645"/>
                  </a:lnTo>
                  <a:lnTo>
                    <a:pt x="2574" y="219300"/>
                  </a:lnTo>
                  <a:lnTo>
                    <a:pt x="0" y="272931"/>
                  </a:lnTo>
                  <a:lnTo>
                    <a:pt x="5143" y="309020"/>
                  </a:lnTo>
                  <a:lnTo>
                    <a:pt x="25767" y="358721"/>
                  </a:lnTo>
                  <a:lnTo>
                    <a:pt x="73173" y="415712"/>
                  </a:lnTo>
                  <a:lnTo>
                    <a:pt x="106752" y="444180"/>
                  </a:lnTo>
                  <a:lnTo>
                    <a:pt x="136860" y="459716"/>
                  </a:lnTo>
                  <a:lnTo>
                    <a:pt x="179185" y="466139"/>
                  </a:lnTo>
                  <a:lnTo>
                    <a:pt x="229079" y="459903"/>
                  </a:lnTo>
                  <a:lnTo>
                    <a:pt x="272729" y="444287"/>
                  </a:lnTo>
                  <a:lnTo>
                    <a:pt x="333126" y="405365"/>
                  </a:lnTo>
                  <a:lnTo>
                    <a:pt x="363732" y="371946"/>
                  </a:lnTo>
                  <a:lnTo>
                    <a:pt x="397349" y="310728"/>
                  </a:lnTo>
                  <a:lnTo>
                    <a:pt x="419768" y="255129"/>
                  </a:lnTo>
                  <a:lnTo>
                    <a:pt x="428809" y="201500"/>
                  </a:lnTo>
                  <a:lnTo>
                    <a:pt x="422190" y="154252"/>
                  </a:lnTo>
                  <a:lnTo>
                    <a:pt x="406498" y="111124"/>
                  </a:lnTo>
                  <a:lnTo>
                    <a:pt x="393223" y="91098"/>
                  </a:lnTo>
                  <a:lnTo>
                    <a:pt x="342968" y="45784"/>
                  </a:lnTo>
                  <a:lnTo>
                    <a:pt x="293659" y="23808"/>
                  </a:lnTo>
                  <a:lnTo>
                    <a:pt x="272883" y="22655"/>
                  </a:lnTo>
                  <a:lnTo>
                    <a:pt x="230949" y="31447"/>
                  </a:lnTo>
                  <a:lnTo>
                    <a:pt x="178351" y="58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31299" y="1537160"/>
              <a:ext cx="27124" cy="347442"/>
            </a:xfrm>
            <a:custGeom>
              <a:avLst/>
              <a:gdLst/>
              <a:ahLst/>
              <a:cxnLst/>
              <a:rect l="0" t="0" r="0" b="0"/>
              <a:pathLst>
                <a:path w="27124" h="347442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3098" y="155046"/>
                  </a:lnTo>
                  <a:lnTo>
                    <a:pt x="16728" y="203607"/>
                  </a:lnTo>
                  <a:lnTo>
                    <a:pt x="24723" y="262530"/>
                  </a:lnTo>
                  <a:lnTo>
                    <a:pt x="26649" y="319230"/>
                  </a:lnTo>
                  <a:lnTo>
                    <a:pt x="27123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11023" y="1537160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5653" y="5589"/>
                  </a:lnTo>
                  <a:lnTo>
                    <a:pt x="171479" y="24024"/>
                  </a:lnTo>
                  <a:lnTo>
                    <a:pt x="115717" y="30092"/>
                  </a:lnTo>
                  <a:lnTo>
                    <a:pt x="59642" y="368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26878" y="1529547"/>
              <a:ext cx="252685" cy="337953"/>
            </a:xfrm>
            <a:custGeom>
              <a:avLst/>
              <a:gdLst/>
              <a:ahLst/>
              <a:cxnLst/>
              <a:rect l="0" t="0" r="0" b="0"/>
              <a:pathLst>
                <a:path w="252685" h="337953">
                  <a:moveTo>
                    <a:pt x="0" y="70784"/>
                  </a:moveTo>
                  <a:lnTo>
                    <a:pt x="0" y="128048"/>
                  </a:lnTo>
                  <a:lnTo>
                    <a:pt x="5589" y="183351"/>
                  </a:lnTo>
                  <a:lnTo>
                    <a:pt x="10723" y="242542"/>
                  </a:lnTo>
                  <a:lnTo>
                    <a:pt x="16305" y="279213"/>
                  </a:lnTo>
                  <a:lnTo>
                    <a:pt x="13876" y="301459"/>
                  </a:lnTo>
                  <a:lnTo>
                    <a:pt x="11590" y="302946"/>
                  </a:lnTo>
                  <a:lnTo>
                    <a:pt x="5931" y="289001"/>
                  </a:lnTo>
                  <a:lnTo>
                    <a:pt x="1172" y="232389"/>
                  </a:lnTo>
                  <a:lnTo>
                    <a:pt x="347" y="182098"/>
                  </a:lnTo>
                  <a:lnTo>
                    <a:pt x="3188" y="118942"/>
                  </a:lnTo>
                  <a:lnTo>
                    <a:pt x="14668" y="66389"/>
                  </a:lnTo>
                  <a:lnTo>
                    <a:pt x="29370" y="20523"/>
                  </a:lnTo>
                  <a:lnTo>
                    <a:pt x="40739" y="3212"/>
                  </a:lnTo>
                  <a:lnTo>
                    <a:pt x="48217" y="0"/>
                  </a:lnTo>
                  <a:lnTo>
                    <a:pt x="56711" y="198"/>
                  </a:lnTo>
                  <a:lnTo>
                    <a:pt x="65883" y="2670"/>
                  </a:lnTo>
                  <a:lnTo>
                    <a:pt x="82314" y="14775"/>
                  </a:lnTo>
                  <a:lnTo>
                    <a:pt x="96245" y="31853"/>
                  </a:lnTo>
                  <a:lnTo>
                    <a:pt x="118595" y="81732"/>
                  </a:lnTo>
                  <a:lnTo>
                    <a:pt x="124047" y="118612"/>
                  </a:lnTo>
                  <a:lnTo>
                    <a:pt x="120073" y="159175"/>
                  </a:lnTo>
                  <a:lnTo>
                    <a:pt x="105897" y="195240"/>
                  </a:lnTo>
                  <a:lnTo>
                    <a:pt x="90349" y="211106"/>
                  </a:lnTo>
                  <a:lnTo>
                    <a:pt x="81290" y="216974"/>
                  </a:lnTo>
                  <a:lnTo>
                    <a:pt x="74080" y="217377"/>
                  </a:lnTo>
                  <a:lnTo>
                    <a:pt x="68104" y="214136"/>
                  </a:lnTo>
                  <a:lnTo>
                    <a:pt x="61854" y="207026"/>
                  </a:lnTo>
                  <a:lnTo>
                    <a:pt x="118769" y="264441"/>
                  </a:lnTo>
                  <a:lnTo>
                    <a:pt x="154345" y="307896"/>
                  </a:lnTo>
                  <a:lnTo>
                    <a:pt x="181043" y="324443"/>
                  </a:lnTo>
                  <a:lnTo>
                    <a:pt x="211180" y="336755"/>
                  </a:lnTo>
                  <a:lnTo>
                    <a:pt x="228778" y="337952"/>
                  </a:lnTo>
                  <a:lnTo>
                    <a:pt x="252684" y="333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90090" y="1558217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14655" y="43963"/>
                  </a:lnTo>
                  <a:lnTo>
                    <a:pt x="27570" y="60873"/>
                  </a:lnTo>
                  <a:lnTo>
                    <a:pt x="80484" y="121235"/>
                  </a:lnTo>
                  <a:lnTo>
                    <a:pt x="91533" y="129922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11147" y="1547689"/>
              <a:ext cx="168457" cy="410612"/>
            </a:xfrm>
            <a:custGeom>
              <a:avLst/>
              <a:gdLst/>
              <a:ahLst/>
              <a:cxnLst/>
              <a:rect l="0" t="0" r="0" b="0"/>
              <a:pathLst>
                <a:path w="168457" h="410612">
                  <a:moveTo>
                    <a:pt x="168456" y="0"/>
                  </a:moveTo>
                  <a:lnTo>
                    <a:pt x="157278" y="11178"/>
                  </a:lnTo>
                  <a:lnTo>
                    <a:pt x="134128" y="65567"/>
                  </a:lnTo>
                  <a:lnTo>
                    <a:pt x="108253" y="119796"/>
                  </a:lnTo>
                  <a:lnTo>
                    <a:pt x="93166" y="167166"/>
                  </a:lnTo>
                  <a:lnTo>
                    <a:pt x="75698" y="218247"/>
                  </a:lnTo>
                  <a:lnTo>
                    <a:pt x="55705" y="270426"/>
                  </a:lnTo>
                  <a:lnTo>
                    <a:pt x="35224" y="330884"/>
                  </a:lnTo>
                  <a:lnTo>
                    <a:pt x="8654" y="38876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2121887" y="1699454"/>
            <a:ext cx="115814" cy="8335"/>
          </a:xfrm>
          <a:custGeom>
            <a:avLst/>
            <a:gdLst/>
            <a:ahLst/>
            <a:cxnLst/>
            <a:rect l="0" t="0" r="0" b="0"/>
            <a:pathLst>
              <a:path w="115814" h="8335">
                <a:moveTo>
                  <a:pt x="115813" y="8334"/>
                </a:moveTo>
                <a:lnTo>
                  <a:pt x="66882" y="0"/>
                </a:lnTo>
                <a:lnTo>
                  <a:pt x="28396" y="1575"/>
                </a:lnTo>
                <a:lnTo>
                  <a:pt x="0" y="833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2239872" y="1446418"/>
            <a:ext cx="461802" cy="418995"/>
            <a:chOff x="2239872" y="1446418"/>
            <a:chExt cx="461802" cy="418995"/>
          </a:xfrm>
        </p:grpSpPr>
        <p:sp>
          <p:nvSpPr>
            <p:cNvPr id="21" name="Freeform 20"/>
            <p:cNvSpPr/>
            <p:nvPr/>
          </p:nvSpPr>
          <p:spPr>
            <a:xfrm>
              <a:off x="2239872" y="1607706"/>
              <a:ext cx="85067" cy="196682"/>
            </a:xfrm>
            <a:custGeom>
              <a:avLst/>
              <a:gdLst/>
              <a:ahLst/>
              <a:cxnLst/>
              <a:rect l="0" t="0" r="0" b="0"/>
              <a:pathLst>
                <a:path w="85067" h="196682">
                  <a:moveTo>
                    <a:pt x="52642" y="70339"/>
                  </a:moveTo>
                  <a:lnTo>
                    <a:pt x="33514" y="17633"/>
                  </a:lnTo>
                  <a:lnTo>
                    <a:pt x="20718" y="0"/>
                  </a:lnTo>
                  <a:lnTo>
                    <a:pt x="60333" y="60763"/>
                  </a:lnTo>
                  <a:lnTo>
                    <a:pt x="80917" y="86089"/>
                  </a:lnTo>
                  <a:lnTo>
                    <a:pt x="84360" y="94877"/>
                  </a:lnTo>
                  <a:lnTo>
                    <a:pt x="85066" y="114000"/>
                  </a:lnTo>
                  <a:lnTo>
                    <a:pt x="81277" y="121673"/>
                  </a:lnTo>
                  <a:lnTo>
                    <a:pt x="18777" y="178157"/>
                  </a:lnTo>
                  <a:lnTo>
                    <a:pt x="0" y="1966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18856" y="1446418"/>
              <a:ext cx="282818" cy="418995"/>
            </a:xfrm>
            <a:custGeom>
              <a:avLst/>
              <a:gdLst/>
              <a:ahLst/>
              <a:cxnLst/>
              <a:rect l="0" t="0" r="0" b="0"/>
              <a:pathLst>
                <a:path w="282818" h="418995">
                  <a:moveTo>
                    <a:pt x="126342" y="0"/>
                  </a:moveTo>
                  <a:lnTo>
                    <a:pt x="98831" y="53875"/>
                  </a:lnTo>
                  <a:lnTo>
                    <a:pt x="86735" y="83423"/>
                  </a:lnTo>
                  <a:lnTo>
                    <a:pt x="75204" y="99858"/>
                  </a:lnTo>
                  <a:lnTo>
                    <a:pt x="71193" y="99327"/>
                  </a:lnTo>
                  <a:lnTo>
                    <a:pt x="68519" y="93124"/>
                  </a:lnTo>
                  <a:lnTo>
                    <a:pt x="66736" y="83140"/>
                  </a:lnTo>
                  <a:lnTo>
                    <a:pt x="67888" y="74144"/>
                  </a:lnTo>
                  <a:lnTo>
                    <a:pt x="75406" y="57909"/>
                  </a:lnTo>
                  <a:lnTo>
                    <a:pt x="92793" y="35615"/>
                  </a:lnTo>
                  <a:lnTo>
                    <a:pt x="118351" y="19781"/>
                  </a:lnTo>
                  <a:lnTo>
                    <a:pt x="148151" y="7681"/>
                  </a:lnTo>
                  <a:lnTo>
                    <a:pt x="158429" y="7460"/>
                  </a:lnTo>
                  <a:lnTo>
                    <a:pt x="179207" y="13454"/>
                  </a:lnTo>
                  <a:lnTo>
                    <a:pt x="193901" y="27036"/>
                  </a:lnTo>
                  <a:lnTo>
                    <a:pt x="199458" y="35572"/>
                  </a:lnTo>
                  <a:lnTo>
                    <a:pt x="207278" y="69941"/>
                  </a:lnTo>
                  <a:lnTo>
                    <a:pt x="204005" y="104171"/>
                  </a:lnTo>
                  <a:lnTo>
                    <a:pt x="190038" y="136540"/>
                  </a:lnTo>
                  <a:lnTo>
                    <a:pt x="171081" y="162769"/>
                  </a:lnTo>
                  <a:lnTo>
                    <a:pt x="145057" y="179769"/>
                  </a:lnTo>
                  <a:lnTo>
                    <a:pt x="141159" y="180677"/>
                  </a:lnTo>
                  <a:lnTo>
                    <a:pt x="140899" y="178943"/>
                  </a:lnTo>
                  <a:lnTo>
                    <a:pt x="143066" y="175447"/>
                  </a:lnTo>
                  <a:lnTo>
                    <a:pt x="157951" y="171563"/>
                  </a:lnTo>
                  <a:lnTo>
                    <a:pt x="192640" y="172496"/>
                  </a:lnTo>
                  <a:lnTo>
                    <a:pt x="217809" y="179610"/>
                  </a:lnTo>
                  <a:lnTo>
                    <a:pt x="240693" y="194470"/>
                  </a:lnTo>
                  <a:lnTo>
                    <a:pt x="267719" y="228156"/>
                  </a:lnTo>
                  <a:lnTo>
                    <a:pt x="276914" y="254261"/>
                  </a:lnTo>
                  <a:lnTo>
                    <a:pt x="282817" y="309147"/>
                  </a:lnTo>
                  <a:lnTo>
                    <a:pt x="278250" y="345453"/>
                  </a:lnTo>
                  <a:lnTo>
                    <a:pt x="263898" y="378437"/>
                  </a:lnTo>
                  <a:lnTo>
                    <a:pt x="239239" y="404847"/>
                  </a:lnTo>
                  <a:lnTo>
                    <a:pt x="213563" y="413899"/>
                  </a:lnTo>
                  <a:lnTo>
                    <a:pt x="166224" y="418994"/>
                  </a:lnTo>
                  <a:lnTo>
                    <a:pt x="103414" y="415127"/>
                  </a:lnTo>
                  <a:lnTo>
                    <a:pt x="41051" y="39703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08744" y="2368911"/>
            <a:ext cx="4250055" cy="660318"/>
            <a:chOff x="108744" y="2368911"/>
            <a:chExt cx="4250055" cy="660318"/>
          </a:xfrm>
        </p:grpSpPr>
        <p:sp>
          <p:nvSpPr>
            <p:cNvPr id="24" name="Freeform 23"/>
            <p:cNvSpPr/>
            <p:nvPr/>
          </p:nvSpPr>
          <p:spPr>
            <a:xfrm>
              <a:off x="229295" y="2516310"/>
              <a:ext cx="276073" cy="427232"/>
            </a:xfrm>
            <a:custGeom>
              <a:avLst/>
              <a:gdLst/>
              <a:ahLst/>
              <a:cxnLst/>
              <a:rect l="0" t="0" r="0" b="0"/>
              <a:pathLst>
                <a:path w="276073" h="427232">
                  <a:moveTo>
                    <a:pt x="65502" y="0"/>
                  </a:moveTo>
                  <a:lnTo>
                    <a:pt x="50848" y="53028"/>
                  </a:lnTo>
                  <a:lnTo>
                    <a:pt x="33836" y="113669"/>
                  </a:lnTo>
                  <a:lnTo>
                    <a:pt x="30353" y="124913"/>
                  </a:lnTo>
                  <a:lnTo>
                    <a:pt x="26862" y="127729"/>
                  </a:lnTo>
                  <a:lnTo>
                    <a:pt x="23364" y="124927"/>
                  </a:lnTo>
                  <a:lnTo>
                    <a:pt x="19863" y="118380"/>
                  </a:lnTo>
                  <a:lnTo>
                    <a:pt x="19092" y="98627"/>
                  </a:lnTo>
                  <a:lnTo>
                    <a:pt x="23819" y="75420"/>
                  </a:lnTo>
                  <a:lnTo>
                    <a:pt x="39634" y="43794"/>
                  </a:lnTo>
                  <a:lnTo>
                    <a:pt x="52445" y="26873"/>
                  </a:lnTo>
                  <a:lnTo>
                    <a:pt x="72178" y="17793"/>
                  </a:lnTo>
                  <a:lnTo>
                    <a:pt x="83990" y="15372"/>
                  </a:lnTo>
                  <a:lnTo>
                    <a:pt x="94205" y="17267"/>
                  </a:lnTo>
                  <a:lnTo>
                    <a:pt x="111795" y="28731"/>
                  </a:lnTo>
                  <a:lnTo>
                    <a:pt x="129261" y="54917"/>
                  </a:lnTo>
                  <a:lnTo>
                    <a:pt x="145644" y="104781"/>
                  </a:lnTo>
                  <a:lnTo>
                    <a:pt x="157025" y="166624"/>
                  </a:lnTo>
                  <a:lnTo>
                    <a:pt x="159620" y="229836"/>
                  </a:lnTo>
                  <a:lnTo>
                    <a:pt x="151727" y="291412"/>
                  </a:lnTo>
                  <a:lnTo>
                    <a:pt x="135784" y="352448"/>
                  </a:lnTo>
                  <a:lnTo>
                    <a:pt x="110451" y="393404"/>
                  </a:lnTo>
                  <a:lnTo>
                    <a:pt x="89869" y="416691"/>
                  </a:lnTo>
                  <a:lnTo>
                    <a:pt x="69703" y="425012"/>
                  </a:lnTo>
                  <a:lnTo>
                    <a:pt x="57774" y="427231"/>
                  </a:lnTo>
                  <a:lnTo>
                    <a:pt x="35162" y="423457"/>
                  </a:lnTo>
                  <a:lnTo>
                    <a:pt x="24218" y="419176"/>
                  </a:lnTo>
                  <a:lnTo>
                    <a:pt x="8939" y="405059"/>
                  </a:lnTo>
                  <a:lnTo>
                    <a:pt x="3227" y="396381"/>
                  </a:lnTo>
                  <a:lnTo>
                    <a:pt x="0" y="377381"/>
                  </a:lnTo>
                  <a:lnTo>
                    <a:pt x="3635" y="357238"/>
                  </a:lnTo>
                  <a:lnTo>
                    <a:pt x="13049" y="336587"/>
                  </a:lnTo>
                  <a:lnTo>
                    <a:pt x="31271" y="321950"/>
                  </a:lnTo>
                  <a:lnTo>
                    <a:pt x="54968" y="312715"/>
                  </a:lnTo>
                  <a:lnTo>
                    <a:pt x="93447" y="308686"/>
                  </a:lnTo>
                  <a:lnTo>
                    <a:pt x="154840" y="314680"/>
                  </a:lnTo>
                  <a:lnTo>
                    <a:pt x="208538" y="314453"/>
                  </a:lnTo>
                  <a:lnTo>
                    <a:pt x="242024" y="306211"/>
                  </a:lnTo>
                  <a:lnTo>
                    <a:pt x="264944" y="290641"/>
                  </a:lnTo>
                  <a:lnTo>
                    <a:pt x="27607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8744" y="2466267"/>
              <a:ext cx="489583" cy="562962"/>
            </a:xfrm>
            <a:custGeom>
              <a:avLst/>
              <a:gdLst/>
              <a:ahLst/>
              <a:cxnLst/>
              <a:rect l="0" t="0" r="0" b="0"/>
              <a:pathLst>
                <a:path w="489583" h="562962">
                  <a:moveTo>
                    <a:pt x="249224" y="7930"/>
                  </a:moveTo>
                  <a:lnTo>
                    <a:pt x="198199" y="22502"/>
                  </a:lnTo>
                  <a:lnTo>
                    <a:pt x="136917" y="62491"/>
                  </a:lnTo>
                  <a:lnTo>
                    <a:pt x="77783" y="117846"/>
                  </a:lnTo>
                  <a:lnTo>
                    <a:pt x="33322" y="180967"/>
                  </a:lnTo>
                  <a:lnTo>
                    <a:pt x="12298" y="230193"/>
                  </a:lnTo>
                  <a:lnTo>
                    <a:pt x="0" y="290696"/>
                  </a:lnTo>
                  <a:lnTo>
                    <a:pt x="2813" y="353643"/>
                  </a:lnTo>
                  <a:lnTo>
                    <a:pt x="15804" y="412827"/>
                  </a:lnTo>
                  <a:lnTo>
                    <a:pt x="46362" y="470431"/>
                  </a:lnTo>
                  <a:lnTo>
                    <a:pt x="87848" y="519634"/>
                  </a:lnTo>
                  <a:lnTo>
                    <a:pt x="131516" y="547088"/>
                  </a:lnTo>
                  <a:lnTo>
                    <a:pt x="165605" y="559834"/>
                  </a:lnTo>
                  <a:lnTo>
                    <a:pt x="203651" y="562961"/>
                  </a:lnTo>
                  <a:lnTo>
                    <a:pt x="238841" y="555828"/>
                  </a:lnTo>
                  <a:lnTo>
                    <a:pt x="300268" y="526466"/>
                  </a:lnTo>
                  <a:lnTo>
                    <a:pt x="359308" y="476080"/>
                  </a:lnTo>
                  <a:lnTo>
                    <a:pt x="389166" y="444551"/>
                  </a:lnTo>
                  <a:lnTo>
                    <a:pt x="431680" y="383082"/>
                  </a:lnTo>
                  <a:lnTo>
                    <a:pt x="459787" y="332855"/>
                  </a:lnTo>
                  <a:lnTo>
                    <a:pt x="482280" y="272284"/>
                  </a:lnTo>
                  <a:lnTo>
                    <a:pt x="489582" y="212399"/>
                  </a:lnTo>
                  <a:lnTo>
                    <a:pt x="487905" y="155510"/>
                  </a:lnTo>
                  <a:lnTo>
                    <a:pt x="471066" y="99212"/>
                  </a:lnTo>
                  <a:lnTo>
                    <a:pt x="445210" y="59842"/>
                  </a:lnTo>
                  <a:lnTo>
                    <a:pt x="423368" y="37999"/>
                  </a:lnTo>
                  <a:lnTo>
                    <a:pt x="374929" y="15673"/>
                  </a:lnTo>
                  <a:lnTo>
                    <a:pt x="324921" y="2223"/>
                  </a:lnTo>
                  <a:lnTo>
                    <a:pt x="285041" y="0"/>
                  </a:lnTo>
                  <a:lnTo>
                    <a:pt x="242651" y="9136"/>
                  </a:lnTo>
                  <a:lnTo>
                    <a:pt x="217639" y="18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5559" y="2498181"/>
              <a:ext cx="252006" cy="383694"/>
            </a:xfrm>
            <a:custGeom>
              <a:avLst/>
              <a:gdLst/>
              <a:ahLst/>
              <a:cxnLst/>
              <a:rect l="0" t="0" r="0" b="0"/>
              <a:pathLst>
                <a:path w="252006" h="383694">
                  <a:moveTo>
                    <a:pt x="178306" y="18129"/>
                  </a:moveTo>
                  <a:lnTo>
                    <a:pt x="161538" y="6951"/>
                  </a:lnTo>
                  <a:lnTo>
                    <a:pt x="128754" y="0"/>
                  </a:lnTo>
                  <a:lnTo>
                    <a:pt x="89404" y="3529"/>
                  </a:lnTo>
                  <a:lnTo>
                    <a:pt x="68214" y="12030"/>
                  </a:lnTo>
                  <a:lnTo>
                    <a:pt x="50997" y="24777"/>
                  </a:lnTo>
                  <a:lnTo>
                    <a:pt x="35547" y="42141"/>
                  </a:lnTo>
                  <a:lnTo>
                    <a:pt x="14969" y="90290"/>
                  </a:lnTo>
                  <a:lnTo>
                    <a:pt x="2759" y="147980"/>
                  </a:lnTo>
                  <a:lnTo>
                    <a:pt x="0" y="209765"/>
                  </a:lnTo>
                  <a:lnTo>
                    <a:pt x="9031" y="267030"/>
                  </a:lnTo>
                  <a:lnTo>
                    <a:pt x="29012" y="320282"/>
                  </a:lnTo>
                  <a:lnTo>
                    <a:pt x="33153" y="331869"/>
                  </a:lnTo>
                  <a:lnTo>
                    <a:pt x="50233" y="350982"/>
                  </a:lnTo>
                  <a:lnTo>
                    <a:pt x="93736" y="376726"/>
                  </a:lnTo>
                  <a:lnTo>
                    <a:pt x="131151" y="383693"/>
                  </a:lnTo>
                  <a:lnTo>
                    <a:pt x="151889" y="379084"/>
                  </a:lnTo>
                  <a:lnTo>
                    <a:pt x="184266" y="357061"/>
                  </a:lnTo>
                  <a:lnTo>
                    <a:pt x="212022" y="329011"/>
                  </a:lnTo>
                  <a:lnTo>
                    <a:pt x="246404" y="274566"/>
                  </a:lnTo>
                  <a:lnTo>
                    <a:pt x="252005" y="260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10735" y="2453139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9451"/>
                  </a:lnTo>
                  <a:lnTo>
                    <a:pt x="12998" y="212192"/>
                  </a:lnTo>
                  <a:lnTo>
                    <a:pt x="19465" y="272632"/>
                  </a:lnTo>
                  <a:lnTo>
                    <a:pt x="27978" y="332491"/>
                  </a:lnTo>
                  <a:lnTo>
                    <a:pt x="33993" y="380016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158134" y="2474197"/>
              <a:ext cx="52644" cy="379026"/>
            </a:xfrm>
            <a:custGeom>
              <a:avLst/>
              <a:gdLst/>
              <a:ahLst/>
              <a:cxnLst/>
              <a:rect l="0" t="0" r="0" b="0"/>
              <a:pathLst>
                <a:path w="52644" h="379026">
                  <a:moveTo>
                    <a:pt x="0" y="0"/>
                  </a:moveTo>
                  <a:lnTo>
                    <a:pt x="14654" y="53027"/>
                  </a:lnTo>
                  <a:lnTo>
                    <a:pt x="20962" y="109303"/>
                  </a:lnTo>
                  <a:lnTo>
                    <a:pt x="29141" y="166000"/>
                  </a:lnTo>
                  <a:lnTo>
                    <a:pt x="36692" y="226982"/>
                  </a:lnTo>
                  <a:lnTo>
                    <a:pt x="41043" y="288464"/>
                  </a:lnTo>
                  <a:lnTo>
                    <a:pt x="45022" y="343763"/>
                  </a:lnTo>
                  <a:lnTo>
                    <a:pt x="52643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52849" y="2707282"/>
              <a:ext cx="136872" cy="9071"/>
            </a:xfrm>
            <a:custGeom>
              <a:avLst/>
              <a:gdLst/>
              <a:ahLst/>
              <a:cxnLst/>
              <a:rect l="0" t="0" r="0" b="0"/>
              <a:pathLst>
                <a:path w="136872" h="9071">
                  <a:moveTo>
                    <a:pt x="136871" y="9070"/>
                  </a:moveTo>
                  <a:lnTo>
                    <a:pt x="99393" y="737"/>
                  </a:lnTo>
                  <a:lnTo>
                    <a:pt x="36659" y="0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75434" y="2526839"/>
              <a:ext cx="177499" cy="320230"/>
            </a:xfrm>
            <a:custGeom>
              <a:avLst/>
              <a:gdLst/>
              <a:ahLst/>
              <a:cxnLst/>
              <a:rect l="0" t="0" r="0" b="0"/>
              <a:pathLst>
                <a:path w="177499" h="320230">
                  <a:moveTo>
                    <a:pt x="30099" y="0"/>
                  </a:moveTo>
                  <a:lnTo>
                    <a:pt x="21034" y="58617"/>
                  </a:lnTo>
                  <a:lnTo>
                    <a:pt x="12624" y="113961"/>
                  </a:lnTo>
                  <a:lnTo>
                    <a:pt x="6630" y="173766"/>
                  </a:lnTo>
                  <a:lnTo>
                    <a:pt x="117" y="225657"/>
                  </a:lnTo>
                  <a:lnTo>
                    <a:pt x="0" y="279797"/>
                  </a:lnTo>
                  <a:lnTo>
                    <a:pt x="4244" y="303339"/>
                  </a:lnTo>
                  <a:lnTo>
                    <a:pt x="10522" y="311020"/>
                  </a:lnTo>
                  <a:lnTo>
                    <a:pt x="29977" y="319555"/>
                  </a:lnTo>
                  <a:lnTo>
                    <a:pt x="51102" y="320229"/>
                  </a:lnTo>
                  <a:lnTo>
                    <a:pt x="72189" y="315459"/>
                  </a:lnTo>
                  <a:lnTo>
                    <a:pt x="130442" y="292392"/>
                  </a:lnTo>
                  <a:lnTo>
                    <a:pt x="17749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73948" y="267423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1297" y="16788"/>
                  </a:lnTo>
                  <a:lnTo>
                    <a:pt x="2612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26590" y="251631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28471" y="2508113"/>
              <a:ext cx="208732" cy="300062"/>
            </a:xfrm>
            <a:custGeom>
              <a:avLst/>
              <a:gdLst/>
              <a:ahLst/>
              <a:cxnLst/>
              <a:rect l="0" t="0" r="0" b="0"/>
              <a:pathLst>
                <a:path w="208732" h="300062">
                  <a:moveTo>
                    <a:pt x="177145" y="29254"/>
                  </a:moveTo>
                  <a:lnTo>
                    <a:pt x="159164" y="13613"/>
                  </a:lnTo>
                  <a:lnTo>
                    <a:pt x="142247" y="5535"/>
                  </a:lnTo>
                  <a:lnTo>
                    <a:pt x="107403" y="0"/>
                  </a:lnTo>
                  <a:lnTo>
                    <a:pt x="73033" y="3949"/>
                  </a:lnTo>
                  <a:lnTo>
                    <a:pt x="54444" y="15668"/>
                  </a:lnTo>
                  <a:lnTo>
                    <a:pt x="23446" y="51787"/>
                  </a:lnTo>
                  <a:lnTo>
                    <a:pt x="7473" y="82334"/>
                  </a:lnTo>
                  <a:lnTo>
                    <a:pt x="0" y="139738"/>
                  </a:lnTo>
                  <a:lnTo>
                    <a:pt x="1045" y="183133"/>
                  </a:lnTo>
                  <a:lnTo>
                    <a:pt x="18054" y="236598"/>
                  </a:lnTo>
                  <a:lnTo>
                    <a:pt x="28059" y="258278"/>
                  </a:lnTo>
                  <a:lnTo>
                    <a:pt x="44204" y="275712"/>
                  </a:lnTo>
                  <a:lnTo>
                    <a:pt x="73025" y="293092"/>
                  </a:lnTo>
                  <a:lnTo>
                    <a:pt x="109380" y="300061"/>
                  </a:lnTo>
                  <a:lnTo>
                    <a:pt x="132989" y="295452"/>
                  </a:lnTo>
                  <a:lnTo>
                    <a:pt x="176742" y="273430"/>
                  </a:lnTo>
                  <a:lnTo>
                    <a:pt x="208731" y="239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22405" y="2495253"/>
              <a:ext cx="30611" cy="357970"/>
            </a:xfrm>
            <a:custGeom>
              <a:avLst/>
              <a:gdLst/>
              <a:ahLst/>
              <a:cxnLst/>
              <a:rect l="0" t="0" r="0" b="0"/>
              <a:pathLst>
                <a:path w="30611" h="357970">
                  <a:moveTo>
                    <a:pt x="9553" y="0"/>
                  </a:moveTo>
                  <a:lnTo>
                    <a:pt x="2317" y="28726"/>
                  </a:lnTo>
                  <a:lnTo>
                    <a:pt x="0" y="77922"/>
                  </a:lnTo>
                  <a:lnTo>
                    <a:pt x="483" y="131233"/>
                  </a:lnTo>
                  <a:lnTo>
                    <a:pt x="7516" y="189793"/>
                  </a:lnTo>
                  <a:lnTo>
                    <a:pt x="15838" y="243539"/>
                  </a:lnTo>
                  <a:lnTo>
                    <a:pt x="22363" y="301094"/>
                  </a:lnTo>
                  <a:lnTo>
                    <a:pt x="3061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57172" y="2558425"/>
              <a:ext cx="195886" cy="263213"/>
            </a:xfrm>
            <a:custGeom>
              <a:avLst/>
              <a:gdLst/>
              <a:ahLst/>
              <a:cxnLst/>
              <a:rect l="0" t="0" r="0" b="0"/>
              <a:pathLst>
                <a:path w="195886" h="263213">
                  <a:moveTo>
                    <a:pt x="122185" y="0"/>
                  </a:moveTo>
                  <a:lnTo>
                    <a:pt x="58852" y="63333"/>
                  </a:lnTo>
                  <a:lnTo>
                    <a:pt x="16886" y="116752"/>
                  </a:lnTo>
                  <a:lnTo>
                    <a:pt x="5195" y="138457"/>
                  </a:lnTo>
                  <a:lnTo>
                    <a:pt x="0" y="163702"/>
                  </a:lnTo>
                  <a:lnTo>
                    <a:pt x="2124" y="174645"/>
                  </a:lnTo>
                  <a:lnTo>
                    <a:pt x="13842" y="193043"/>
                  </a:lnTo>
                  <a:lnTo>
                    <a:pt x="40171" y="210966"/>
                  </a:lnTo>
                  <a:lnTo>
                    <a:pt x="101322" y="234863"/>
                  </a:lnTo>
                  <a:lnTo>
                    <a:pt x="162129" y="252647"/>
                  </a:lnTo>
                  <a:lnTo>
                    <a:pt x="195885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37285" y="2502695"/>
              <a:ext cx="212940" cy="203129"/>
            </a:xfrm>
            <a:custGeom>
              <a:avLst/>
              <a:gdLst/>
              <a:ahLst/>
              <a:cxnLst/>
              <a:rect l="0" t="0" r="0" b="0"/>
              <a:pathLst>
                <a:path w="212940" h="203129">
                  <a:moveTo>
                    <a:pt x="0" y="118900"/>
                  </a:moveTo>
                  <a:lnTo>
                    <a:pt x="55044" y="102112"/>
                  </a:lnTo>
                  <a:lnTo>
                    <a:pt x="106452" y="98687"/>
                  </a:lnTo>
                  <a:lnTo>
                    <a:pt x="161667" y="98010"/>
                  </a:lnTo>
                  <a:lnTo>
                    <a:pt x="203619" y="92304"/>
                  </a:lnTo>
                  <a:lnTo>
                    <a:pt x="210615" y="87131"/>
                  </a:lnTo>
                  <a:lnTo>
                    <a:pt x="212939" y="80174"/>
                  </a:lnTo>
                  <a:lnTo>
                    <a:pt x="212150" y="72026"/>
                  </a:lnTo>
                  <a:lnTo>
                    <a:pt x="205033" y="56733"/>
                  </a:lnTo>
                  <a:lnTo>
                    <a:pt x="181400" y="27852"/>
                  </a:lnTo>
                  <a:lnTo>
                    <a:pt x="155523" y="12244"/>
                  </a:lnTo>
                  <a:lnTo>
                    <a:pt x="125629" y="211"/>
                  </a:lnTo>
                  <a:lnTo>
                    <a:pt x="121187" y="0"/>
                  </a:lnTo>
                  <a:lnTo>
                    <a:pt x="120566" y="2199"/>
                  </a:lnTo>
                  <a:lnTo>
                    <a:pt x="122491" y="6004"/>
                  </a:lnTo>
                  <a:lnTo>
                    <a:pt x="185835" y="62916"/>
                  </a:lnTo>
                  <a:lnTo>
                    <a:pt x="207010" y="83855"/>
                  </a:lnTo>
                  <a:lnTo>
                    <a:pt x="209366" y="90857"/>
                  </a:lnTo>
                  <a:lnTo>
                    <a:pt x="208598" y="97866"/>
                  </a:lnTo>
                  <a:lnTo>
                    <a:pt x="205746" y="104877"/>
                  </a:lnTo>
                  <a:lnTo>
                    <a:pt x="184964" y="125924"/>
                  </a:lnTo>
                  <a:lnTo>
                    <a:pt x="148840" y="155166"/>
                  </a:lnTo>
                  <a:lnTo>
                    <a:pt x="115813" y="203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11108" y="2368911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2724" y="48931"/>
                  </a:lnTo>
                  <a:lnTo>
                    <a:pt x="11179" y="103016"/>
                  </a:lnTo>
                  <a:lnTo>
                    <a:pt x="10818" y="146391"/>
                  </a:lnTo>
                  <a:lnTo>
                    <a:pt x="10657" y="189065"/>
                  </a:lnTo>
                  <a:lnTo>
                    <a:pt x="10586" y="234548"/>
                  </a:lnTo>
                  <a:lnTo>
                    <a:pt x="10554" y="279719"/>
                  </a:lnTo>
                  <a:lnTo>
                    <a:pt x="10536" y="338034"/>
                  </a:lnTo>
                  <a:lnTo>
                    <a:pt x="9361" y="390017"/>
                  </a:lnTo>
                  <a:lnTo>
                    <a:pt x="2196" y="43708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97707" y="2453139"/>
              <a:ext cx="202874" cy="280076"/>
            </a:xfrm>
            <a:custGeom>
              <a:avLst/>
              <a:gdLst/>
              <a:ahLst/>
              <a:cxnLst/>
              <a:rect l="0" t="0" r="0" b="0"/>
              <a:pathLst>
                <a:path w="202874" h="280076">
                  <a:moveTo>
                    <a:pt x="202873" y="147399"/>
                  </a:moveTo>
                  <a:lnTo>
                    <a:pt x="147786" y="202487"/>
                  </a:lnTo>
                  <a:lnTo>
                    <a:pt x="86845" y="248773"/>
                  </a:lnTo>
                  <a:lnTo>
                    <a:pt x="43733" y="274832"/>
                  </a:lnTo>
                  <a:lnTo>
                    <a:pt x="18280" y="280075"/>
                  </a:lnTo>
                  <a:lnTo>
                    <a:pt x="9621" y="276794"/>
                  </a:lnTo>
                  <a:lnTo>
                    <a:pt x="3849" y="269928"/>
                  </a:lnTo>
                  <a:lnTo>
                    <a:pt x="0" y="260670"/>
                  </a:lnTo>
                  <a:lnTo>
                    <a:pt x="1963" y="237906"/>
                  </a:lnTo>
                  <a:lnTo>
                    <a:pt x="21435" y="178642"/>
                  </a:lnTo>
                  <a:lnTo>
                    <a:pt x="42727" y="125581"/>
                  </a:lnTo>
                  <a:lnTo>
                    <a:pt x="58545" y="70040"/>
                  </a:lnTo>
                  <a:lnTo>
                    <a:pt x="73354" y="12459"/>
                  </a:lnTo>
                  <a:lnTo>
                    <a:pt x="765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44415" y="2389969"/>
              <a:ext cx="180116" cy="432633"/>
            </a:xfrm>
            <a:custGeom>
              <a:avLst/>
              <a:gdLst/>
              <a:ahLst/>
              <a:cxnLst/>
              <a:rect l="0" t="0" r="0" b="0"/>
              <a:pathLst>
                <a:path w="180116" h="432633">
                  <a:moveTo>
                    <a:pt x="172020" y="0"/>
                  </a:moveTo>
                  <a:lnTo>
                    <a:pt x="147973" y="17980"/>
                  </a:lnTo>
                  <a:lnTo>
                    <a:pt x="106555" y="67118"/>
                  </a:lnTo>
                  <a:lnTo>
                    <a:pt x="73726" y="127511"/>
                  </a:lnTo>
                  <a:lnTo>
                    <a:pt x="50219" y="176861"/>
                  </a:lnTo>
                  <a:lnTo>
                    <a:pt x="28551" y="231467"/>
                  </a:lnTo>
                  <a:lnTo>
                    <a:pt x="10837" y="279282"/>
                  </a:lnTo>
                  <a:lnTo>
                    <a:pt x="0" y="329325"/>
                  </a:lnTo>
                  <a:lnTo>
                    <a:pt x="5633" y="388748"/>
                  </a:lnTo>
                  <a:lnTo>
                    <a:pt x="8453" y="403055"/>
                  </a:lnTo>
                  <a:lnTo>
                    <a:pt x="13842" y="413762"/>
                  </a:lnTo>
                  <a:lnTo>
                    <a:pt x="29189" y="428779"/>
                  </a:lnTo>
                  <a:lnTo>
                    <a:pt x="38195" y="432082"/>
                  </a:lnTo>
                  <a:lnTo>
                    <a:pt x="57560" y="432632"/>
                  </a:lnTo>
                  <a:lnTo>
                    <a:pt x="74745" y="425857"/>
                  </a:lnTo>
                  <a:lnTo>
                    <a:pt x="130609" y="389044"/>
                  </a:lnTo>
                  <a:lnTo>
                    <a:pt x="148936" y="374120"/>
                  </a:lnTo>
                  <a:lnTo>
                    <a:pt x="165830" y="344816"/>
                  </a:lnTo>
                  <a:lnTo>
                    <a:pt x="178899" y="293586"/>
                  </a:lnTo>
                  <a:lnTo>
                    <a:pt x="180115" y="279952"/>
                  </a:lnTo>
                  <a:lnTo>
                    <a:pt x="177417" y="269693"/>
                  </a:lnTo>
                  <a:lnTo>
                    <a:pt x="172108" y="261683"/>
                  </a:lnTo>
                  <a:lnTo>
                    <a:pt x="165060" y="255174"/>
                  </a:lnTo>
                  <a:lnTo>
                    <a:pt x="141630" y="251061"/>
                  </a:lnTo>
                  <a:lnTo>
                    <a:pt x="114060" y="254302"/>
                  </a:lnTo>
                  <a:lnTo>
                    <a:pt x="90108" y="263541"/>
                  </a:lnTo>
                  <a:lnTo>
                    <a:pt x="35149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58590" y="2568953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84228" y="0"/>
                  </a:moveTo>
                  <a:lnTo>
                    <a:pt x="38447" y="5411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37533" y="2590010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0" y="0"/>
                  </a:moveTo>
                  <a:lnTo>
                    <a:pt x="49499" y="55087"/>
                  </a:lnTo>
                  <a:lnTo>
                    <a:pt x="76112" y="84494"/>
                  </a:lnTo>
                  <a:lnTo>
                    <a:pt x="947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02631" y="2392741"/>
              <a:ext cx="263836" cy="404158"/>
            </a:xfrm>
            <a:custGeom>
              <a:avLst/>
              <a:gdLst/>
              <a:ahLst/>
              <a:cxnLst/>
              <a:rect l="0" t="0" r="0" b="0"/>
              <a:pathLst>
                <a:path w="263836" h="404158">
                  <a:moveTo>
                    <a:pt x="77099" y="7756"/>
                  </a:moveTo>
                  <a:lnTo>
                    <a:pt x="61458" y="25737"/>
                  </a:lnTo>
                  <a:lnTo>
                    <a:pt x="36666" y="66319"/>
                  </a:lnTo>
                  <a:lnTo>
                    <a:pt x="6279" y="105487"/>
                  </a:lnTo>
                  <a:lnTo>
                    <a:pt x="1809" y="115024"/>
                  </a:lnTo>
                  <a:lnTo>
                    <a:pt x="0" y="116703"/>
                  </a:lnTo>
                  <a:lnTo>
                    <a:pt x="1109" y="106090"/>
                  </a:lnTo>
                  <a:lnTo>
                    <a:pt x="19758" y="63488"/>
                  </a:lnTo>
                  <a:lnTo>
                    <a:pt x="52838" y="22663"/>
                  </a:lnTo>
                  <a:lnTo>
                    <a:pt x="79269" y="6584"/>
                  </a:lnTo>
                  <a:lnTo>
                    <a:pt x="114917" y="0"/>
                  </a:lnTo>
                  <a:lnTo>
                    <a:pt x="135241" y="4699"/>
                  </a:lnTo>
                  <a:lnTo>
                    <a:pt x="152073" y="15756"/>
                  </a:lnTo>
                  <a:lnTo>
                    <a:pt x="167353" y="32369"/>
                  </a:lnTo>
                  <a:lnTo>
                    <a:pt x="175704" y="54570"/>
                  </a:lnTo>
                  <a:lnTo>
                    <a:pt x="181065" y="112539"/>
                  </a:lnTo>
                  <a:lnTo>
                    <a:pt x="176404" y="151887"/>
                  </a:lnTo>
                  <a:lnTo>
                    <a:pt x="167638" y="171640"/>
                  </a:lnTo>
                  <a:lnTo>
                    <a:pt x="154773" y="188218"/>
                  </a:lnTo>
                  <a:lnTo>
                    <a:pt x="137357" y="203385"/>
                  </a:lnTo>
                  <a:lnTo>
                    <a:pt x="133649" y="204856"/>
                  </a:lnTo>
                  <a:lnTo>
                    <a:pt x="133517" y="202327"/>
                  </a:lnTo>
                  <a:lnTo>
                    <a:pt x="135768" y="197131"/>
                  </a:lnTo>
                  <a:lnTo>
                    <a:pt x="140778" y="194837"/>
                  </a:lnTo>
                  <a:lnTo>
                    <a:pt x="155704" y="195408"/>
                  </a:lnTo>
                  <a:lnTo>
                    <a:pt x="199947" y="206477"/>
                  </a:lnTo>
                  <a:lnTo>
                    <a:pt x="233643" y="229980"/>
                  </a:lnTo>
                  <a:lnTo>
                    <a:pt x="247280" y="244563"/>
                  </a:lnTo>
                  <a:lnTo>
                    <a:pt x="257240" y="262742"/>
                  </a:lnTo>
                  <a:lnTo>
                    <a:pt x="263835" y="298297"/>
                  </a:lnTo>
                  <a:lnTo>
                    <a:pt x="260200" y="332878"/>
                  </a:lnTo>
                  <a:lnTo>
                    <a:pt x="246125" y="365351"/>
                  </a:lnTo>
                  <a:lnTo>
                    <a:pt x="230601" y="380377"/>
                  </a:lnTo>
                  <a:lnTo>
                    <a:pt x="209663" y="390954"/>
                  </a:lnTo>
                  <a:lnTo>
                    <a:pt x="151681" y="404157"/>
                  </a:lnTo>
                  <a:lnTo>
                    <a:pt x="112066" y="403628"/>
                  </a:lnTo>
                  <a:lnTo>
                    <a:pt x="51592" y="389737"/>
                  </a:lnTo>
                  <a:lnTo>
                    <a:pt x="24457" y="376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64041" y="2516310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64041" y="2632124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720059" y="2295212"/>
            <a:ext cx="694564" cy="478924"/>
            <a:chOff x="4720059" y="2295212"/>
            <a:chExt cx="694564" cy="478924"/>
          </a:xfrm>
        </p:grpSpPr>
        <p:sp>
          <p:nvSpPr>
            <p:cNvPr id="46" name="Freeform 45"/>
            <p:cNvSpPr/>
            <p:nvPr/>
          </p:nvSpPr>
          <p:spPr>
            <a:xfrm>
              <a:off x="4720059" y="2295212"/>
              <a:ext cx="17765" cy="463255"/>
            </a:xfrm>
            <a:custGeom>
              <a:avLst/>
              <a:gdLst/>
              <a:ahLst/>
              <a:cxnLst/>
              <a:rect l="0" t="0" r="0" b="0"/>
              <a:pathLst>
                <a:path w="17765" h="463255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8353" y="140781"/>
                  </a:lnTo>
                  <a:lnTo>
                    <a:pt x="14976" y="201200"/>
                  </a:lnTo>
                  <a:lnTo>
                    <a:pt x="16938" y="257317"/>
                  </a:lnTo>
                  <a:lnTo>
                    <a:pt x="17520" y="306699"/>
                  </a:lnTo>
                  <a:lnTo>
                    <a:pt x="17692" y="358376"/>
                  </a:lnTo>
                  <a:lnTo>
                    <a:pt x="17743" y="407612"/>
                  </a:lnTo>
                  <a:lnTo>
                    <a:pt x="1776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52453" y="2316269"/>
              <a:ext cx="277784" cy="449901"/>
            </a:xfrm>
            <a:custGeom>
              <a:avLst/>
              <a:gdLst/>
              <a:ahLst/>
              <a:cxnLst/>
              <a:rect l="0" t="0" r="0" b="0"/>
              <a:pathLst>
                <a:path w="277784" h="449901">
                  <a:moveTo>
                    <a:pt x="95941" y="0"/>
                  </a:moveTo>
                  <a:lnTo>
                    <a:pt x="60024" y="53875"/>
                  </a:lnTo>
                  <a:lnTo>
                    <a:pt x="18659" y="115922"/>
                  </a:lnTo>
                  <a:lnTo>
                    <a:pt x="4661" y="136919"/>
                  </a:lnTo>
                  <a:lnTo>
                    <a:pt x="1163" y="139242"/>
                  </a:lnTo>
                  <a:lnTo>
                    <a:pt x="0" y="136112"/>
                  </a:lnTo>
                  <a:lnTo>
                    <a:pt x="6539" y="97466"/>
                  </a:lnTo>
                  <a:lnTo>
                    <a:pt x="21358" y="69563"/>
                  </a:lnTo>
                  <a:lnTo>
                    <a:pt x="40567" y="46478"/>
                  </a:lnTo>
                  <a:lnTo>
                    <a:pt x="72254" y="24820"/>
                  </a:lnTo>
                  <a:lnTo>
                    <a:pt x="111279" y="14763"/>
                  </a:lnTo>
                  <a:lnTo>
                    <a:pt x="152478" y="17372"/>
                  </a:lnTo>
                  <a:lnTo>
                    <a:pt x="174101" y="25658"/>
                  </a:lnTo>
                  <a:lnTo>
                    <a:pt x="183142" y="31144"/>
                  </a:lnTo>
                  <a:lnTo>
                    <a:pt x="196308" y="46597"/>
                  </a:lnTo>
                  <a:lnTo>
                    <a:pt x="201457" y="55631"/>
                  </a:lnTo>
                  <a:lnTo>
                    <a:pt x="204058" y="81267"/>
                  </a:lnTo>
                  <a:lnTo>
                    <a:pt x="200145" y="110988"/>
                  </a:lnTo>
                  <a:lnTo>
                    <a:pt x="178568" y="165077"/>
                  </a:lnTo>
                  <a:lnTo>
                    <a:pt x="164250" y="186841"/>
                  </a:lnTo>
                  <a:lnTo>
                    <a:pt x="136457" y="211078"/>
                  </a:lnTo>
                  <a:lnTo>
                    <a:pt x="116288" y="221714"/>
                  </a:lnTo>
                  <a:lnTo>
                    <a:pt x="111845" y="222679"/>
                  </a:lnTo>
                  <a:lnTo>
                    <a:pt x="111223" y="220982"/>
                  </a:lnTo>
                  <a:lnTo>
                    <a:pt x="113148" y="217511"/>
                  </a:lnTo>
                  <a:lnTo>
                    <a:pt x="132625" y="207038"/>
                  </a:lnTo>
                  <a:lnTo>
                    <a:pt x="171801" y="207704"/>
                  </a:lnTo>
                  <a:lnTo>
                    <a:pt x="194387" y="215535"/>
                  </a:lnTo>
                  <a:lnTo>
                    <a:pt x="227951" y="239627"/>
                  </a:lnTo>
                  <a:lnTo>
                    <a:pt x="255941" y="275321"/>
                  </a:lnTo>
                  <a:lnTo>
                    <a:pt x="277783" y="326591"/>
                  </a:lnTo>
                  <a:lnTo>
                    <a:pt x="277592" y="369209"/>
                  </a:lnTo>
                  <a:lnTo>
                    <a:pt x="269871" y="392600"/>
                  </a:lnTo>
                  <a:lnTo>
                    <a:pt x="245851" y="426681"/>
                  </a:lnTo>
                  <a:lnTo>
                    <a:pt x="219907" y="443189"/>
                  </a:lnTo>
                  <a:lnTo>
                    <a:pt x="178815" y="449900"/>
                  </a:lnTo>
                  <a:lnTo>
                    <a:pt x="128168" y="443762"/>
                  </a:lnTo>
                  <a:lnTo>
                    <a:pt x="90411" y="433432"/>
                  </a:lnTo>
                  <a:lnTo>
                    <a:pt x="5382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39888" y="2349127"/>
              <a:ext cx="174735" cy="425009"/>
            </a:xfrm>
            <a:custGeom>
              <a:avLst/>
              <a:gdLst/>
              <a:ahLst/>
              <a:cxnLst/>
              <a:rect l="0" t="0" r="0" b="0"/>
              <a:pathLst>
                <a:path w="174735" h="425009">
                  <a:moveTo>
                    <a:pt x="150702" y="72427"/>
                  </a:moveTo>
                  <a:lnTo>
                    <a:pt x="105233" y="126302"/>
                  </a:lnTo>
                  <a:lnTo>
                    <a:pt x="70004" y="183464"/>
                  </a:lnTo>
                  <a:lnTo>
                    <a:pt x="43225" y="243374"/>
                  </a:lnTo>
                  <a:lnTo>
                    <a:pt x="22497" y="297527"/>
                  </a:lnTo>
                  <a:lnTo>
                    <a:pt x="9478" y="353284"/>
                  </a:lnTo>
                  <a:lnTo>
                    <a:pt x="11117" y="381306"/>
                  </a:lnTo>
                  <a:lnTo>
                    <a:pt x="18865" y="403119"/>
                  </a:lnTo>
                  <a:lnTo>
                    <a:pt x="24206" y="412211"/>
                  </a:lnTo>
                  <a:lnTo>
                    <a:pt x="32446" y="418273"/>
                  </a:lnTo>
                  <a:lnTo>
                    <a:pt x="54080" y="425008"/>
                  </a:lnTo>
                  <a:lnTo>
                    <a:pt x="76173" y="421762"/>
                  </a:lnTo>
                  <a:lnTo>
                    <a:pt x="118953" y="400615"/>
                  </a:lnTo>
                  <a:lnTo>
                    <a:pt x="145065" y="375168"/>
                  </a:lnTo>
                  <a:lnTo>
                    <a:pt x="170555" y="324771"/>
                  </a:lnTo>
                  <a:lnTo>
                    <a:pt x="174466" y="314356"/>
                  </a:lnTo>
                  <a:lnTo>
                    <a:pt x="174734" y="303903"/>
                  </a:lnTo>
                  <a:lnTo>
                    <a:pt x="153149" y="240870"/>
                  </a:lnTo>
                  <a:lnTo>
                    <a:pt x="141651" y="219820"/>
                  </a:lnTo>
                  <a:lnTo>
                    <a:pt x="125622" y="205006"/>
                  </a:lnTo>
                  <a:lnTo>
                    <a:pt x="64775" y="154324"/>
                  </a:lnTo>
                  <a:lnTo>
                    <a:pt x="11804" y="99608"/>
                  </a:lnTo>
                  <a:lnTo>
                    <a:pt x="2012" y="80998"/>
                  </a:lnTo>
                  <a:lnTo>
                    <a:pt x="0" y="61028"/>
                  </a:lnTo>
                  <a:lnTo>
                    <a:pt x="4175" y="41625"/>
                  </a:lnTo>
                  <a:lnTo>
                    <a:pt x="13830" y="25202"/>
                  </a:lnTo>
                  <a:lnTo>
                    <a:pt x="29039" y="13224"/>
                  </a:lnTo>
                  <a:lnTo>
                    <a:pt x="48667" y="5170"/>
                  </a:lnTo>
                  <a:lnTo>
                    <a:pt x="99395" y="0"/>
                  </a:lnTo>
                  <a:lnTo>
                    <a:pt x="124389" y="1633"/>
                  </a:lnTo>
                  <a:lnTo>
                    <a:pt x="143297" y="10157"/>
                  </a:lnTo>
                  <a:lnTo>
                    <a:pt x="148105" y="16876"/>
                  </a:lnTo>
                  <a:lnTo>
                    <a:pt x="150141" y="24864"/>
                  </a:lnTo>
                  <a:lnTo>
                    <a:pt x="150702" y="51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72587" y="3337533"/>
            <a:ext cx="5133776" cy="650613"/>
            <a:chOff x="172587" y="3337533"/>
            <a:chExt cx="5133776" cy="650613"/>
          </a:xfrm>
        </p:grpSpPr>
        <p:sp>
          <p:nvSpPr>
            <p:cNvPr id="50" name="Freeform 49"/>
            <p:cNvSpPr/>
            <p:nvPr/>
          </p:nvSpPr>
          <p:spPr>
            <a:xfrm>
              <a:off x="270215" y="3558632"/>
              <a:ext cx="208095" cy="346146"/>
            </a:xfrm>
            <a:custGeom>
              <a:avLst/>
              <a:gdLst/>
              <a:ahLst/>
              <a:cxnLst/>
              <a:rect l="0" t="0" r="0" b="0"/>
              <a:pathLst>
                <a:path w="208095" h="346146">
                  <a:moveTo>
                    <a:pt x="45639" y="0"/>
                  </a:moveTo>
                  <a:lnTo>
                    <a:pt x="27681" y="53875"/>
                  </a:lnTo>
                  <a:lnTo>
                    <a:pt x="10490" y="105447"/>
                  </a:lnTo>
                  <a:lnTo>
                    <a:pt x="6999" y="108903"/>
                  </a:lnTo>
                  <a:lnTo>
                    <a:pt x="3501" y="107697"/>
                  </a:lnTo>
                  <a:lnTo>
                    <a:pt x="0" y="103383"/>
                  </a:lnTo>
                  <a:lnTo>
                    <a:pt x="5" y="96998"/>
                  </a:lnTo>
                  <a:lnTo>
                    <a:pt x="6250" y="80545"/>
                  </a:lnTo>
                  <a:lnTo>
                    <a:pt x="42677" y="35388"/>
                  </a:lnTo>
                  <a:lnTo>
                    <a:pt x="62650" y="27426"/>
                  </a:lnTo>
                  <a:lnTo>
                    <a:pt x="74527" y="25303"/>
                  </a:lnTo>
                  <a:lnTo>
                    <a:pt x="93964" y="29183"/>
                  </a:lnTo>
                  <a:lnTo>
                    <a:pt x="102422" y="33493"/>
                  </a:lnTo>
                  <a:lnTo>
                    <a:pt x="114940" y="47641"/>
                  </a:lnTo>
                  <a:lnTo>
                    <a:pt x="123233" y="66797"/>
                  </a:lnTo>
                  <a:lnTo>
                    <a:pt x="126732" y="102720"/>
                  </a:lnTo>
                  <a:lnTo>
                    <a:pt x="123405" y="125202"/>
                  </a:lnTo>
                  <a:lnTo>
                    <a:pt x="114907" y="143773"/>
                  </a:lnTo>
                  <a:lnTo>
                    <a:pt x="109365" y="152000"/>
                  </a:lnTo>
                  <a:lnTo>
                    <a:pt x="93849" y="164262"/>
                  </a:lnTo>
                  <a:lnTo>
                    <a:pt x="82274" y="170101"/>
                  </a:lnTo>
                  <a:lnTo>
                    <a:pt x="88828" y="164898"/>
                  </a:lnTo>
                  <a:lnTo>
                    <a:pt x="112248" y="154403"/>
                  </a:lnTo>
                  <a:lnTo>
                    <a:pt x="131395" y="153632"/>
                  </a:lnTo>
                  <a:lnTo>
                    <a:pt x="150434" y="158358"/>
                  </a:lnTo>
                  <a:lnTo>
                    <a:pt x="166694" y="168257"/>
                  </a:lnTo>
                  <a:lnTo>
                    <a:pt x="178600" y="183575"/>
                  </a:lnTo>
                  <a:lnTo>
                    <a:pt x="203224" y="245678"/>
                  </a:lnTo>
                  <a:lnTo>
                    <a:pt x="208094" y="270627"/>
                  </a:lnTo>
                  <a:lnTo>
                    <a:pt x="206359" y="293414"/>
                  </a:lnTo>
                  <a:lnTo>
                    <a:pt x="198569" y="312120"/>
                  </a:lnTo>
                  <a:lnTo>
                    <a:pt x="193216" y="320384"/>
                  </a:lnTo>
                  <a:lnTo>
                    <a:pt x="174790" y="332685"/>
                  </a:lnTo>
                  <a:lnTo>
                    <a:pt x="151003" y="340883"/>
                  </a:lnTo>
                  <a:lnTo>
                    <a:pt x="97604" y="346145"/>
                  </a:lnTo>
                  <a:lnTo>
                    <a:pt x="72244" y="344525"/>
                  </a:lnTo>
                  <a:lnTo>
                    <a:pt x="3511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2587" y="3505989"/>
              <a:ext cx="458491" cy="482157"/>
            </a:xfrm>
            <a:custGeom>
              <a:avLst/>
              <a:gdLst/>
              <a:ahLst/>
              <a:cxnLst/>
              <a:rect l="0" t="0" r="0" b="0"/>
              <a:pathLst>
                <a:path w="458491" h="482157">
                  <a:moveTo>
                    <a:pt x="301195" y="0"/>
                  </a:moveTo>
                  <a:lnTo>
                    <a:pt x="242578" y="0"/>
                  </a:lnTo>
                  <a:lnTo>
                    <a:pt x="195640" y="9576"/>
                  </a:lnTo>
                  <a:lnTo>
                    <a:pt x="148760" y="32784"/>
                  </a:lnTo>
                  <a:lnTo>
                    <a:pt x="90183" y="85258"/>
                  </a:lnTo>
                  <a:lnTo>
                    <a:pt x="38868" y="142276"/>
                  </a:lnTo>
                  <a:lnTo>
                    <a:pt x="15671" y="194090"/>
                  </a:lnTo>
                  <a:lnTo>
                    <a:pt x="993" y="256621"/>
                  </a:lnTo>
                  <a:lnTo>
                    <a:pt x="0" y="315246"/>
                  </a:lnTo>
                  <a:lnTo>
                    <a:pt x="10723" y="371887"/>
                  </a:lnTo>
                  <a:lnTo>
                    <a:pt x="31855" y="408496"/>
                  </a:lnTo>
                  <a:lnTo>
                    <a:pt x="54754" y="435982"/>
                  </a:lnTo>
                  <a:lnTo>
                    <a:pt x="81946" y="453354"/>
                  </a:lnTo>
                  <a:lnTo>
                    <a:pt x="143430" y="477039"/>
                  </a:lnTo>
                  <a:lnTo>
                    <a:pt x="180490" y="482156"/>
                  </a:lnTo>
                  <a:lnTo>
                    <a:pt x="226529" y="475480"/>
                  </a:lnTo>
                  <a:lnTo>
                    <a:pt x="280011" y="459506"/>
                  </a:lnTo>
                  <a:lnTo>
                    <a:pt x="343298" y="424012"/>
                  </a:lnTo>
                  <a:lnTo>
                    <a:pt x="377015" y="395278"/>
                  </a:lnTo>
                  <a:lnTo>
                    <a:pt x="419226" y="336490"/>
                  </a:lnTo>
                  <a:lnTo>
                    <a:pt x="444663" y="273704"/>
                  </a:lnTo>
                  <a:lnTo>
                    <a:pt x="455920" y="228500"/>
                  </a:lnTo>
                  <a:lnTo>
                    <a:pt x="458490" y="169268"/>
                  </a:lnTo>
                  <a:lnTo>
                    <a:pt x="453346" y="129703"/>
                  </a:lnTo>
                  <a:lnTo>
                    <a:pt x="444467" y="109898"/>
                  </a:lnTo>
                  <a:lnTo>
                    <a:pt x="390154" y="47358"/>
                  </a:lnTo>
                  <a:lnTo>
                    <a:pt x="345457" y="26296"/>
                  </a:lnTo>
                  <a:lnTo>
                    <a:pt x="298500" y="13990"/>
                  </a:lnTo>
                  <a:lnTo>
                    <a:pt x="25908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1751" y="3505989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31585" y="0"/>
                  </a:moveTo>
                  <a:lnTo>
                    <a:pt x="23252" y="37478"/>
                  </a:lnTo>
                  <a:lnTo>
                    <a:pt x="21490" y="94491"/>
                  </a:lnTo>
                  <a:lnTo>
                    <a:pt x="21185" y="150440"/>
                  </a:lnTo>
                  <a:lnTo>
                    <a:pt x="21095" y="205882"/>
                  </a:lnTo>
                  <a:lnTo>
                    <a:pt x="15479" y="259354"/>
                  </a:lnTo>
                  <a:lnTo>
                    <a:pt x="10336" y="32024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79108" y="3486299"/>
              <a:ext cx="305328" cy="390139"/>
            </a:xfrm>
            <a:custGeom>
              <a:avLst/>
              <a:gdLst/>
              <a:ahLst/>
              <a:cxnLst/>
              <a:rect l="0" t="0" r="0" b="0"/>
              <a:pathLst>
                <a:path w="305328" h="390139">
                  <a:moveTo>
                    <a:pt x="0" y="82861"/>
                  </a:moveTo>
                  <a:lnTo>
                    <a:pt x="37087" y="30156"/>
                  </a:lnTo>
                  <a:lnTo>
                    <a:pt x="55088" y="14203"/>
                  </a:lnTo>
                  <a:lnTo>
                    <a:pt x="77906" y="5553"/>
                  </a:lnTo>
                  <a:lnTo>
                    <a:pt x="130683" y="0"/>
                  </a:lnTo>
                  <a:lnTo>
                    <a:pt x="166623" y="4627"/>
                  </a:lnTo>
                  <a:lnTo>
                    <a:pt x="175423" y="9648"/>
                  </a:lnTo>
                  <a:lnTo>
                    <a:pt x="188320" y="24586"/>
                  </a:lnTo>
                  <a:lnTo>
                    <a:pt x="202158" y="52726"/>
                  </a:lnTo>
                  <a:lnTo>
                    <a:pt x="208078" y="88880"/>
                  </a:lnTo>
                  <a:lnTo>
                    <a:pt x="201673" y="134613"/>
                  </a:lnTo>
                  <a:lnTo>
                    <a:pt x="185756" y="188029"/>
                  </a:lnTo>
                  <a:lnTo>
                    <a:pt x="170747" y="229067"/>
                  </a:lnTo>
                  <a:lnTo>
                    <a:pt x="159336" y="245718"/>
                  </a:lnTo>
                  <a:lnTo>
                    <a:pt x="157697" y="253433"/>
                  </a:lnTo>
                  <a:lnTo>
                    <a:pt x="158944" y="260917"/>
                  </a:lnTo>
                  <a:lnTo>
                    <a:pt x="166568" y="275471"/>
                  </a:lnTo>
                  <a:lnTo>
                    <a:pt x="204002" y="332433"/>
                  </a:lnTo>
                  <a:lnTo>
                    <a:pt x="238706" y="373278"/>
                  </a:lnTo>
                  <a:lnTo>
                    <a:pt x="265310" y="389359"/>
                  </a:lnTo>
                  <a:lnTo>
                    <a:pt x="273970" y="390138"/>
                  </a:lnTo>
                  <a:lnTo>
                    <a:pt x="305327" y="377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84438" y="3516518"/>
              <a:ext cx="126340" cy="286889"/>
            </a:xfrm>
            <a:custGeom>
              <a:avLst/>
              <a:gdLst/>
              <a:ahLst/>
              <a:cxnLst/>
              <a:rect l="0" t="0" r="0" b="0"/>
              <a:pathLst>
                <a:path w="126340" h="286889">
                  <a:moveTo>
                    <a:pt x="10525" y="0"/>
                  </a:moveTo>
                  <a:lnTo>
                    <a:pt x="2192" y="37477"/>
                  </a:lnTo>
                  <a:lnTo>
                    <a:pt x="430" y="88901"/>
                  </a:lnTo>
                  <a:lnTo>
                    <a:pt x="82" y="151355"/>
                  </a:lnTo>
                  <a:lnTo>
                    <a:pt x="14" y="209965"/>
                  </a:lnTo>
                  <a:lnTo>
                    <a:pt x="0" y="266602"/>
                  </a:lnTo>
                  <a:lnTo>
                    <a:pt x="4678" y="276001"/>
                  </a:lnTo>
                  <a:lnTo>
                    <a:pt x="12476" y="282266"/>
                  </a:lnTo>
                  <a:lnTo>
                    <a:pt x="22355" y="286444"/>
                  </a:lnTo>
                  <a:lnTo>
                    <a:pt x="32449" y="286888"/>
                  </a:lnTo>
                  <a:lnTo>
                    <a:pt x="93660" y="266798"/>
                  </a:lnTo>
                  <a:lnTo>
                    <a:pt x="12633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73906" y="3653388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89428" y="15641"/>
                  </a:lnTo>
                  <a:lnTo>
                    <a:pt x="53533" y="2634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94963" y="3537575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20450" y="2195"/>
                  </a:lnTo>
                  <a:lnTo>
                    <a:pt x="69026" y="433"/>
                  </a:lnTo>
                  <a:lnTo>
                    <a:pt x="1232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84476" y="3537575"/>
              <a:ext cx="136872" cy="256052"/>
            </a:xfrm>
            <a:custGeom>
              <a:avLst/>
              <a:gdLst/>
              <a:ahLst/>
              <a:cxnLst/>
              <a:rect l="0" t="0" r="0" b="0"/>
              <a:pathLst>
                <a:path w="136872" h="256052">
                  <a:moveTo>
                    <a:pt x="0" y="31585"/>
                  </a:moveTo>
                  <a:lnTo>
                    <a:pt x="3120" y="88850"/>
                  </a:lnTo>
                  <a:lnTo>
                    <a:pt x="20244" y="149742"/>
                  </a:lnTo>
                  <a:lnTo>
                    <a:pt x="41545" y="209492"/>
                  </a:lnTo>
                  <a:lnTo>
                    <a:pt x="56040" y="252471"/>
                  </a:lnTo>
                  <a:lnTo>
                    <a:pt x="59587" y="256051"/>
                  </a:lnTo>
                  <a:lnTo>
                    <a:pt x="63121" y="254929"/>
                  </a:lnTo>
                  <a:lnTo>
                    <a:pt x="70168" y="244323"/>
                  </a:lnTo>
                  <a:lnTo>
                    <a:pt x="91245" y="187609"/>
                  </a:lnTo>
                  <a:lnTo>
                    <a:pt x="108794" y="127709"/>
                  </a:lnTo>
                  <a:lnTo>
                    <a:pt x="126342" y="70760"/>
                  </a:lnTo>
                  <a:lnTo>
                    <a:pt x="133751" y="3383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47689" y="3558632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16767" y="16767"/>
                  </a:lnTo>
                  <a:lnTo>
                    <a:pt x="24999" y="40597"/>
                  </a:lnTo>
                  <a:lnTo>
                    <a:pt x="30284" y="97966"/>
                  </a:lnTo>
                  <a:lnTo>
                    <a:pt x="39747" y="156964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463461" y="3527046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25764" y="3120"/>
                  </a:lnTo>
                  <a:lnTo>
                    <a:pt x="72453" y="17958"/>
                  </a:lnTo>
                  <a:lnTo>
                    <a:pt x="36025" y="293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26632" y="3748145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47119" y="17958"/>
                  </a:lnTo>
                  <a:lnTo>
                    <a:pt x="99613" y="27028"/>
                  </a:lnTo>
                  <a:lnTo>
                    <a:pt x="37397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56555" y="3509111"/>
              <a:ext cx="198994" cy="291677"/>
            </a:xfrm>
            <a:custGeom>
              <a:avLst/>
              <a:gdLst/>
              <a:ahLst/>
              <a:cxnLst/>
              <a:rect l="0" t="0" r="0" b="0"/>
              <a:pathLst>
                <a:path w="198994" h="291677">
                  <a:moveTo>
                    <a:pt x="149103" y="17935"/>
                  </a:moveTo>
                  <a:lnTo>
                    <a:pt x="137924" y="6757"/>
                  </a:lnTo>
                  <a:lnTo>
                    <a:pt x="119958" y="1269"/>
                  </a:lnTo>
                  <a:lnTo>
                    <a:pt x="97545" y="0"/>
                  </a:lnTo>
                  <a:lnTo>
                    <a:pt x="43961" y="11789"/>
                  </a:lnTo>
                  <a:lnTo>
                    <a:pt x="25944" y="24563"/>
                  </a:lnTo>
                  <a:lnTo>
                    <a:pt x="11307" y="41938"/>
                  </a:lnTo>
                  <a:lnTo>
                    <a:pt x="903" y="61359"/>
                  </a:lnTo>
                  <a:lnTo>
                    <a:pt x="0" y="71451"/>
                  </a:lnTo>
                  <a:lnTo>
                    <a:pt x="5236" y="92023"/>
                  </a:lnTo>
                  <a:lnTo>
                    <a:pt x="18481" y="106625"/>
                  </a:lnTo>
                  <a:lnTo>
                    <a:pt x="26927" y="112157"/>
                  </a:lnTo>
                  <a:lnTo>
                    <a:pt x="84285" y="124883"/>
                  </a:lnTo>
                  <a:lnTo>
                    <a:pt x="137187" y="142156"/>
                  </a:lnTo>
                  <a:lnTo>
                    <a:pt x="176534" y="172998"/>
                  </a:lnTo>
                  <a:lnTo>
                    <a:pt x="192455" y="199190"/>
                  </a:lnTo>
                  <a:lnTo>
                    <a:pt x="198993" y="234767"/>
                  </a:lnTo>
                  <a:lnTo>
                    <a:pt x="194283" y="258195"/>
                  </a:lnTo>
                  <a:lnTo>
                    <a:pt x="189751" y="269355"/>
                  </a:lnTo>
                  <a:lnTo>
                    <a:pt x="182051" y="276795"/>
                  </a:lnTo>
                  <a:lnTo>
                    <a:pt x="161017" y="285063"/>
                  </a:lnTo>
                  <a:lnTo>
                    <a:pt x="102150" y="290370"/>
                  </a:lnTo>
                  <a:lnTo>
                    <a:pt x="43818" y="291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74363" y="3569160"/>
              <a:ext cx="157679" cy="265575"/>
            </a:xfrm>
            <a:custGeom>
              <a:avLst/>
              <a:gdLst/>
              <a:ahLst/>
              <a:cxnLst/>
              <a:rect l="0" t="0" r="0" b="0"/>
              <a:pathLst>
                <a:path w="157679" h="265575">
                  <a:moveTo>
                    <a:pt x="20808" y="0"/>
                  </a:moveTo>
                  <a:lnTo>
                    <a:pt x="6153" y="53028"/>
                  </a:lnTo>
                  <a:lnTo>
                    <a:pt x="1015" y="103238"/>
                  </a:lnTo>
                  <a:lnTo>
                    <a:pt x="0" y="158217"/>
                  </a:lnTo>
                  <a:lnTo>
                    <a:pt x="5389" y="208548"/>
                  </a:lnTo>
                  <a:lnTo>
                    <a:pt x="14419" y="241557"/>
                  </a:lnTo>
                  <a:lnTo>
                    <a:pt x="20058" y="249945"/>
                  </a:lnTo>
                  <a:lnTo>
                    <a:pt x="35683" y="262385"/>
                  </a:lnTo>
                  <a:lnTo>
                    <a:pt x="57444" y="265574"/>
                  </a:lnTo>
                  <a:lnTo>
                    <a:pt x="103954" y="258090"/>
                  </a:lnTo>
                  <a:lnTo>
                    <a:pt x="15767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84642" y="3695502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2386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095171" y="352704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83650" y="3120"/>
                  </a:lnTo>
                  <a:lnTo>
                    <a:pt x="52471" y="1457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79440" y="3571514"/>
              <a:ext cx="290578" cy="176632"/>
            </a:xfrm>
            <a:custGeom>
              <a:avLst/>
              <a:gdLst/>
              <a:ahLst/>
              <a:cxnLst/>
              <a:rect l="0" t="0" r="0" b="0"/>
              <a:pathLst>
                <a:path w="290578" h="176632">
                  <a:moveTo>
                    <a:pt x="0" y="92403"/>
                  </a:moveTo>
                  <a:lnTo>
                    <a:pt x="58617" y="83338"/>
                  </a:lnTo>
                  <a:lnTo>
                    <a:pt x="112791" y="82163"/>
                  </a:lnTo>
                  <a:lnTo>
                    <a:pt x="168552" y="81931"/>
                  </a:lnTo>
                  <a:lnTo>
                    <a:pt x="224627" y="81885"/>
                  </a:lnTo>
                  <a:lnTo>
                    <a:pt x="266728" y="81878"/>
                  </a:lnTo>
                  <a:lnTo>
                    <a:pt x="274915" y="78367"/>
                  </a:lnTo>
                  <a:lnTo>
                    <a:pt x="279203" y="72517"/>
                  </a:lnTo>
                  <a:lnTo>
                    <a:pt x="280892" y="65108"/>
                  </a:lnTo>
                  <a:lnTo>
                    <a:pt x="279678" y="57828"/>
                  </a:lnTo>
                  <a:lnTo>
                    <a:pt x="272090" y="43501"/>
                  </a:lnTo>
                  <a:lnTo>
                    <a:pt x="220029" y="1176"/>
                  </a:lnTo>
                  <a:lnTo>
                    <a:pt x="215706" y="0"/>
                  </a:lnTo>
                  <a:lnTo>
                    <a:pt x="215164" y="2725"/>
                  </a:lnTo>
                  <a:lnTo>
                    <a:pt x="217142" y="8051"/>
                  </a:lnTo>
                  <a:lnTo>
                    <a:pt x="259124" y="56142"/>
                  </a:lnTo>
                  <a:lnTo>
                    <a:pt x="286178" y="78019"/>
                  </a:lnTo>
                  <a:lnTo>
                    <a:pt x="290221" y="85153"/>
                  </a:lnTo>
                  <a:lnTo>
                    <a:pt x="290577" y="92249"/>
                  </a:lnTo>
                  <a:lnTo>
                    <a:pt x="288474" y="99319"/>
                  </a:lnTo>
                  <a:lnTo>
                    <a:pt x="276780" y="113414"/>
                  </a:lnTo>
                  <a:lnTo>
                    <a:pt x="235013" y="155570"/>
                  </a:lnTo>
                  <a:lnTo>
                    <a:pt x="221098" y="176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53222" y="3442818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5590" y="58617"/>
                  </a:lnTo>
                  <a:lnTo>
                    <a:pt x="9065" y="110175"/>
                  </a:lnTo>
                  <a:lnTo>
                    <a:pt x="15685" y="169905"/>
                  </a:lnTo>
                  <a:lnTo>
                    <a:pt x="19466" y="220878"/>
                  </a:lnTo>
                  <a:lnTo>
                    <a:pt x="21913" y="278854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36118" y="3445613"/>
              <a:ext cx="219654" cy="295816"/>
            </a:xfrm>
            <a:custGeom>
              <a:avLst/>
              <a:gdLst/>
              <a:ahLst/>
              <a:cxnLst/>
              <a:rect l="0" t="0" r="0" b="0"/>
              <a:pathLst>
                <a:path w="219654" h="295816">
                  <a:moveTo>
                    <a:pt x="53975" y="7734"/>
                  </a:moveTo>
                  <a:lnTo>
                    <a:pt x="11313" y="68607"/>
                  </a:lnTo>
                  <a:lnTo>
                    <a:pt x="4477" y="76392"/>
                  </a:lnTo>
                  <a:lnTo>
                    <a:pt x="1089" y="78072"/>
                  </a:lnTo>
                  <a:lnTo>
                    <a:pt x="0" y="75683"/>
                  </a:lnTo>
                  <a:lnTo>
                    <a:pt x="444" y="70581"/>
                  </a:lnTo>
                  <a:lnTo>
                    <a:pt x="12248" y="46632"/>
                  </a:lnTo>
                  <a:lnTo>
                    <a:pt x="36152" y="22899"/>
                  </a:lnTo>
                  <a:lnTo>
                    <a:pt x="65462" y="6638"/>
                  </a:lnTo>
                  <a:lnTo>
                    <a:pt x="101962" y="0"/>
                  </a:lnTo>
                  <a:lnTo>
                    <a:pt x="112873" y="2578"/>
                  </a:lnTo>
                  <a:lnTo>
                    <a:pt x="131234" y="14801"/>
                  </a:lnTo>
                  <a:lnTo>
                    <a:pt x="135897" y="24144"/>
                  </a:lnTo>
                  <a:lnTo>
                    <a:pt x="137958" y="47002"/>
                  </a:lnTo>
                  <a:lnTo>
                    <a:pt x="132541" y="86179"/>
                  </a:lnTo>
                  <a:lnTo>
                    <a:pt x="120479" y="107329"/>
                  </a:lnTo>
                  <a:lnTo>
                    <a:pt x="87169" y="142685"/>
                  </a:lnTo>
                  <a:lnTo>
                    <a:pt x="95916" y="136497"/>
                  </a:lnTo>
                  <a:lnTo>
                    <a:pt x="121384" y="127904"/>
                  </a:lnTo>
                  <a:lnTo>
                    <a:pt x="145156" y="125484"/>
                  </a:lnTo>
                  <a:lnTo>
                    <a:pt x="165080" y="130647"/>
                  </a:lnTo>
                  <a:lnTo>
                    <a:pt x="196934" y="153026"/>
                  </a:lnTo>
                  <a:lnTo>
                    <a:pt x="208369" y="172524"/>
                  </a:lnTo>
                  <a:lnTo>
                    <a:pt x="216181" y="197957"/>
                  </a:lnTo>
                  <a:lnTo>
                    <a:pt x="219653" y="228758"/>
                  </a:lnTo>
                  <a:lnTo>
                    <a:pt x="214957" y="252586"/>
                  </a:lnTo>
                  <a:lnTo>
                    <a:pt x="210430" y="262216"/>
                  </a:lnTo>
                  <a:lnTo>
                    <a:pt x="192921" y="276035"/>
                  </a:lnTo>
                  <a:lnTo>
                    <a:pt x="149141" y="294438"/>
                  </a:lnTo>
                  <a:lnTo>
                    <a:pt x="127857" y="295815"/>
                  </a:lnTo>
                  <a:lnTo>
                    <a:pt x="65545" y="292338"/>
                  </a:lnTo>
                  <a:lnTo>
                    <a:pt x="53975" y="29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30220" y="3349026"/>
              <a:ext cx="184313" cy="344144"/>
            </a:xfrm>
            <a:custGeom>
              <a:avLst/>
              <a:gdLst/>
              <a:ahLst/>
              <a:cxnLst/>
              <a:rect l="0" t="0" r="0" b="0"/>
              <a:pathLst>
                <a:path w="184313" h="344144">
                  <a:moveTo>
                    <a:pt x="159956" y="62207"/>
                  </a:moveTo>
                  <a:lnTo>
                    <a:pt x="120414" y="117866"/>
                  </a:lnTo>
                  <a:lnTo>
                    <a:pt x="93397" y="169059"/>
                  </a:lnTo>
                  <a:lnTo>
                    <a:pt x="72696" y="229252"/>
                  </a:lnTo>
                  <a:lnTo>
                    <a:pt x="60614" y="273668"/>
                  </a:lnTo>
                  <a:lnTo>
                    <a:pt x="69954" y="334448"/>
                  </a:lnTo>
                  <a:lnTo>
                    <a:pt x="75388" y="340797"/>
                  </a:lnTo>
                  <a:lnTo>
                    <a:pt x="82520" y="343860"/>
                  </a:lnTo>
                  <a:lnTo>
                    <a:pt x="99803" y="344143"/>
                  </a:lnTo>
                  <a:lnTo>
                    <a:pt x="119183" y="340370"/>
                  </a:lnTo>
                  <a:lnTo>
                    <a:pt x="144236" y="326080"/>
                  </a:lnTo>
                  <a:lnTo>
                    <a:pt x="166476" y="301438"/>
                  </a:lnTo>
                  <a:lnTo>
                    <a:pt x="182295" y="271910"/>
                  </a:lnTo>
                  <a:lnTo>
                    <a:pt x="184312" y="248215"/>
                  </a:lnTo>
                  <a:lnTo>
                    <a:pt x="180140" y="223256"/>
                  </a:lnTo>
                  <a:lnTo>
                    <a:pt x="170486" y="200465"/>
                  </a:lnTo>
                  <a:lnTo>
                    <a:pt x="146309" y="173492"/>
                  </a:lnTo>
                  <a:lnTo>
                    <a:pt x="91572" y="138171"/>
                  </a:lnTo>
                  <a:lnTo>
                    <a:pt x="31185" y="99763"/>
                  </a:lnTo>
                  <a:lnTo>
                    <a:pt x="10538" y="78274"/>
                  </a:lnTo>
                  <a:lnTo>
                    <a:pt x="741" y="59989"/>
                  </a:lnTo>
                  <a:lnTo>
                    <a:pt x="0" y="50200"/>
                  </a:lnTo>
                  <a:lnTo>
                    <a:pt x="5416" y="29965"/>
                  </a:lnTo>
                  <a:lnTo>
                    <a:pt x="18742" y="15512"/>
                  </a:lnTo>
                  <a:lnTo>
                    <a:pt x="27209" y="10020"/>
                  </a:lnTo>
                  <a:lnTo>
                    <a:pt x="61482" y="2290"/>
                  </a:lnTo>
                  <a:lnTo>
                    <a:pt x="101273" y="0"/>
                  </a:lnTo>
                  <a:lnTo>
                    <a:pt x="122566" y="5704"/>
                  </a:lnTo>
                  <a:lnTo>
                    <a:pt x="149427" y="20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06031" y="3548103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63917" y="3453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777707" y="3495461"/>
              <a:ext cx="147593" cy="231628"/>
            </a:xfrm>
            <a:custGeom>
              <a:avLst/>
              <a:gdLst/>
              <a:ahLst/>
              <a:cxnLst/>
              <a:rect l="0" t="0" r="0" b="0"/>
              <a:pathLst>
                <a:path w="147593" h="231628">
                  <a:moveTo>
                    <a:pt x="86251" y="0"/>
                  </a:moveTo>
                  <a:lnTo>
                    <a:pt x="63894" y="0"/>
                  </a:lnTo>
                  <a:lnTo>
                    <a:pt x="46679" y="6239"/>
                  </a:lnTo>
                  <a:lnTo>
                    <a:pt x="31229" y="17981"/>
                  </a:lnTo>
                  <a:lnTo>
                    <a:pt x="10547" y="44322"/>
                  </a:lnTo>
                  <a:lnTo>
                    <a:pt x="742" y="64152"/>
                  </a:lnTo>
                  <a:lnTo>
                    <a:pt x="0" y="73183"/>
                  </a:lnTo>
                  <a:lnTo>
                    <a:pt x="5413" y="89458"/>
                  </a:lnTo>
                  <a:lnTo>
                    <a:pt x="18738" y="101370"/>
                  </a:lnTo>
                  <a:lnTo>
                    <a:pt x="37528" y="109394"/>
                  </a:lnTo>
                  <a:lnTo>
                    <a:pt x="87719" y="114545"/>
                  </a:lnTo>
                  <a:lnTo>
                    <a:pt x="137104" y="121152"/>
                  </a:lnTo>
                  <a:lnTo>
                    <a:pt x="143550" y="126391"/>
                  </a:lnTo>
                  <a:lnTo>
                    <a:pt x="146677" y="133394"/>
                  </a:lnTo>
                  <a:lnTo>
                    <a:pt x="147592" y="141572"/>
                  </a:lnTo>
                  <a:lnTo>
                    <a:pt x="142370" y="160017"/>
                  </a:lnTo>
                  <a:lnTo>
                    <a:pt x="131080" y="178743"/>
                  </a:lnTo>
                  <a:lnTo>
                    <a:pt x="74096" y="225168"/>
                  </a:lnTo>
                  <a:lnTo>
                    <a:pt x="6519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74570" y="3337533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31585" y="0"/>
                  </a:moveTo>
                  <a:lnTo>
                    <a:pt x="23252" y="37478"/>
                  </a:lnTo>
                  <a:lnTo>
                    <a:pt x="15280" y="96486"/>
                  </a:lnTo>
                  <a:lnTo>
                    <a:pt x="16449" y="153417"/>
                  </a:lnTo>
                  <a:lnTo>
                    <a:pt x="11698" y="215918"/>
                  </a:lnTo>
                  <a:lnTo>
                    <a:pt x="10875" y="269737"/>
                  </a:lnTo>
                  <a:lnTo>
                    <a:pt x="9427" y="33074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90342" y="3442818"/>
              <a:ext cx="200042" cy="73701"/>
            </a:xfrm>
            <a:custGeom>
              <a:avLst/>
              <a:gdLst/>
              <a:ahLst/>
              <a:cxnLst/>
              <a:rect l="0" t="0" r="0" b="0"/>
              <a:pathLst>
                <a:path w="200042" h="73701">
                  <a:moveTo>
                    <a:pt x="200041" y="0"/>
                  </a:moveTo>
                  <a:lnTo>
                    <a:pt x="177684" y="0"/>
                  </a:lnTo>
                  <a:lnTo>
                    <a:pt x="115699" y="23720"/>
                  </a:lnTo>
                  <a:lnTo>
                    <a:pt x="54822" y="5033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55270" y="3505989"/>
              <a:ext cx="114523" cy="187750"/>
            </a:xfrm>
            <a:custGeom>
              <a:avLst/>
              <a:gdLst/>
              <a:ahLst/>
              <a:cxnLst/>
              <a:rect l="0" t="0" r="0" b="0"/>
              <a:pathLst>
                <a:path w="114523" h="187750">
                  <a:moveTo>
                    <a:pt x="45641" y="0"/>
                  </a:moveTo>
                  <a:lnTo>
                    <a:pt x="16333" y="34898"/>
                  </a:lnTo>
                  <a:lnTo>
                    <a:pt x="1733" y="69742"/>
                  </a:lnTo>
                  <a:lnTo>
                    <a:pt x="0" y="92998"/>
                  </a:lnTo>
                  <a:lnTo>
                    <a:pt x="5403" y="154403"/>
                  </a:lnTo>
                  <a:lnTo>
                    <a:pt x="14500" y="177418"/>
                  </a:lnTo>
                  <a:lnTo>
                    <a:pt x="22541" y="183790"/>
                  </a:lnTo>
                  <a:lnTo>
                    <a:pt x="43953" y="187749"/>
                  </a:lnTo>
                  <a:lnTo>
                    <a:pt x="65948" y="182490"/>
                  </a:lnTo>
                  <a:lnTo>
                    <a:pt x="76727" y="177812"/>
                  </a:lnTo>
                  <a:lnTo>
                    <a:pt x="94942" y="160136"/>
                  </a:lnTo>
                  <a:lnTo>
                    <a:pt x="108497" y="136682"/>
                  </a:lnTo>
                  <a:lnTo>
                    <a:pt x="114522" y="110661"/>
                  </a:lnTo>
                  <a:lnTo>
                    <a:pt x="110960" y="86618"/>
                  </a:lnTo>
                  <a:lnTo>
                    <a:pt x="101578" y="66573"/>
                  </a:lnTo>
                  <a:lnTo>
                    <a:pt x="77227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88371" y="3537575"/>
              <a:ext cx="118784" cy="189507"/>
            </a:xfrm>
            <a:custGeom>
              <a:avLst/>
              <a:gdLst/>
              <a:ahLst/>
              <a:cxnLst/>
              <a:rect l="0" t="0" r="0" b="0"/>
              <a:pathLst>
                <a:path w="118784" h="189507">
                  <a:moveTo>
                    <a:pt x="38882" y="0"/>
                  </a:moveTo>
                  <a:lnTo>
                    <a:pt x="27704" y="11178"/>
                  </a:lnTo>
                  <a:lnTo>
                    <a:pt x="11371" y="52727"/>
                  </a:lnTo>
                  <a:lnTo>
                    <a:pt x="0" y="105995"/>
                  </a:lnTo>
                  <a:lnTo>
                    <a:pt x="846" y="144490"/>
                  </a:lnTo>
                  <a:lnTo>
                    <a:pt x="2996" y="155988"/>
                  </a:lnTo>
                  <a:lnTo>
                    <a:pt x="14744" y="175003"/>
                  </a:lnTo>
                  <a:lnTo>
                    <a:pt x="22790" y="183349"/>
                  </a:lnTo>
                  <a:lnTo>
                    <a:pt x="31664" y="187743"/>
                  </a:lnTo>
                  <a:lnTo>
                    <a:pt x="50882" y="189506"/>
                  </a:lnTo>
                  <a:lnTo>
                    <a:pt x="71122" y="180151"/>
                  </a:lnTo>
                  <a:lnTo>
                    <a:pt x="107122" y="151139"/>
                  </a:lnTo>
                  <a:lnTo>
                    <a:pt x="116004" y="130734"/>
                  </a:lnTo>
                  <a:lnTo>
                    <a:pt x="118783" y="106067"/>
                  </a:lnTo>
                  <a:lnTo>
                    <a:pt x="116118" y="79506"/>
                  </a:lnTo>
                  <a:lnTo>
                    <a:pt x="107914" y="58343"/>
                  </a:lnTo>
                  <a:lnTo>
                    <a:pt x="96470" y="42308"/>
                  </a:lnTo>
                  <a:lnTo>
                    <a:pt x="7046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22052" y="3400704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0" y="210097"/>
                  </a:lnTo>
                  <a:lnTo>
                    <a:pt x="0" y="26307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868122" y="3569160"/>
              <a:ext cx="115712" cy="147457"/>
            </a:xfrm>
            <a:custGeom>
              <a:avLst/>
              <a:gdLst/>
              <a:ahLst/>
              <a:cxnLst/>
              <a:rect l="0" t="0" r="0" b="0"/>
              <a:pathLst>
                <a:path w="115712" h="147457">
                  <a:moveTo>
                    <a:pt x="69743" y="0"/>
                  </a:moveTo>
                  <a:lnTo>
                    <a:pt x="45697" y="9576"/>
                  </a:lnTo>
                  <a:lnTo>
                    <a:pt x="24274" y="27534"/>
                  </a:lnTo>
                  <a:lnTo>
                    <a:pt x="10150" y="44993"/>
                  </a:lnTo>
                  <a:lnTo>
                    <a:pt x="2313" y="67570"/>
                  </a:lnTo>
                  <a:lnTo>
                    <a:pt x="0" y="92033"/>
                  </a:lnTo>
                  <a:lnTo>
                    <a:pt x="2871" y="114603"/>
                  </a:lnTo>
                  <a:lnTo>
                    <a:pt x="11166" y="133213"/>
                  </a:lnTo>
                  <a:lnTo>
                    <a:pt x="16654" y="141451"/>
                  </a:lnTo>
                  <a:lnTo>
                    <a:pt x="26161" y="145774"/>
                  </a:lnTo>
                  <a:lnTo>
                    <a:pt x="52323" y="147456"/>
                  </a:lnTo>
                  <a:lnTo>
                    <a:pt x="74089" y="141186"/>
                  </a:lnTo>
                  <a:lnTo>
                    <a:pt x="83169" y="136238"/>
                  </a:lnTo>
                  <a:lnTo>
                    <a:pt x="96377" y="121382"/>
                  </a:lnTo>
                  <a:lnTo>
                    <a:pt x="114388" y="83248"/>
                  </a:lnTo>
                  <a:lnTo>
                    <a:pt x="115711" y="62736"/>
                  </a:lnTo>
                  <a:lnTo>
                    <a:pt x="112400" y="44260"/>
                  </a:lnTo>
                  <a:lnTo>
                    <a:pt x="10132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990507" y="3516518"/>
              <a:ext cx="247070" cy="200764"/>
            </a:xfrm>
            <a:custGeom>
              <a:avLst/>
              <a:gdLst/>
              <a:ahLst/>
              <a:cxnLst/>
              <a:rect l="0" t="0" r="0" b="0"/>
              <a:pathLst>
                <a:path w="247070" h="200764">
                  <a:moveTo>
                    <a:pt x="0" y="31585"/>
                  </a:moveTo>
                  <a:lnTo>
                    <a:pt x="17959" y="92696"/>
                  </a:lnTo>
                  <a:lnTo>
                    <a:pt x="35150" y="147128"/>
                  </a:lnTo>
                  <a:lnTo>
                    <a:pt x="51229" y="173315"/>
                  </a:lnTo>
                  <a:lnTo>
                    <a:pt x="58720" y="176374"/>
                  </a:lnTo>
                  <a:lnTo>
                    <a:pt x="67223" y="176074"/>
                  </a:lnTo>
                  <a:lnTo>
                    <a:pt x="76401" y="173535"/>
                  </a:lnTo>
                  <a:lnTo>
                    <a:pt x="83689" y="168333"/>
                  </a:lnTo>
                  <a:lnTo>
                    <a:pt x="94907" y="153193"/>
                  </a:lnTo>
                  <a:lnTo>
                    <a:pt x="115372" y="101542"/>
                  </a:lnTo>
                  <a:lnTo>
                    <a:pt x="119028" y="88751"/>
                  </a:lnTo>
                  <a:lnTo>
                    <a:pt x="122636" y="83734"/>
                  </a:lnTo>
                  <a:lnTo>
                    <a:pt x="126211" y="83899"/>
                  </a:lnTo>
                  <a:lnTo>
                    <a:pt x="129764" y="87518"/>
                  </a:lnTo>
                  <a:lnTo>
                    <a:pt x="150901" y="147149"/>
                  </a:lnTo>
                  <a:lnTo>
                    <a:pt x="161435" y="178910"/>
                  </a:lnTo>
                  <a:lnTo>
                    <a:pt x="174695" y="193769"/>
                  </a:lnTo>
                  <a:lnTo>
                    <a:pt x="183144" y="199369"/>
                  </a:lnTo>
                  <a:lnTo>
                    <a:pt x="191116" y="200763"/>
                  </a:lnTo>
                  <a:lnTo>
                    <a:pt x="198771" y="199352"/>
                  </a:lnTo>
                  <a:lnTo>
                    <a:pt x="206213" y="196073"/>
                  </a:lnTo>
                  <a:lnTo>
                    <a:pt x="217603" y="179950"/>
                  </a:lnTo>
                  <a:lnTo>
                    <a:pt x="237016" y="125299"/>
                  </a:lnTo>
                  <a:lnTo>
                    <a:pt x="247069" y="64651"/>
                  </a:lnTo>
                  <a:lnTo>
                    <a:pt x="243612" y="16962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06362" y="3706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800661" y="4494813"/>
            <a:ext cx="832724" cy="484311"/>
            <a:chOff x="2800661" y="4494813"/>
            <a:chExt cx="832724" cy="484311"/>
          </a:xfrm>
        </p:grpSpPr>
        <p:sp>
          <p:nvSpPr>
            <p:cNvPr id="81" name="Freeform 80"/>
            <p:cNvSpPr/>
            <p:nvPr/>
          </p:nvSpPr>
          <p:spPr>
            <a:xfrm>
              <a:off x="2959560" y="4494813"/>
              <a:ext cx="31587" cy="484311"/>
            </a:xfrm>
            <a:custGeom>
              <a:avLst/>
              <a:gdLst/>
              <a:ahLst/>
              <a:cxnLst/>
              <a:rect l="0" t="0" r="0" b="0"/>
              <a:pathLst>
                <a:path w="31587" h="484311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8334" y="170554"/>
                  </a:lnTo>
                  <a:lnTo>
                    <a:pt x="15684" y="225022"/>
                  </a:lnTo>
                  <a:lnTo>
                    <a:pt x="25055" y="283612"/>
                  </a:lnTo>
                  <a:lnTo>
                    <a:pt x="28683" y="329210"/>
                  </a:lnTo>
                  <a:lnTo>
                    <a:pt x="30726" y="391561"/>
                  </a:lnTo>
                  <a:lnTo>
                    <a:pt x="31416" y="454551"/>
                  </a:lnTo>
                  <a:lnTo>
                    <a:pt x="31586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00661" y="4536926"/>
              <a:ext cx="222071" cy="376688"/>
            </a:xfrm>
            <a:custGeom>
              <a:avLst/>
              <a:gdLst/>
              <a:ahLst/>
              <a:cxnLst/>
              <a:rect l="0" t="0" r="0" b="0"/>
              <a:pathLst>
                <a:path w="222071" h="376688">
                  <a:moveTo>
                    <a:pt x="222070" y="200042"/>
                  </a:moveTo>
                  <a:lnTo>
                    <a:pt x="161197" y="242704"/>
                  </a:lnTo>
                  <a:lnTo>
                    <a:pt x="100836" y="291321"/>
                  </a:lnTo>
                  <a:lnTo>
                    <a:pt x="42963" y="340424"/>
                  </a:lnTo>
                  <a:lnTo>
                    <a:pt x="4927" y="375517"/>
                  </a:lnTo>
                  <a:lnTo>
                    <a:pt x="1269" y="376687"/>
                  </a:lnTo>
                  <a:lnTo>
                    <a:pt x="0" y="373957"/>
                  </a:lnTo>
                  <a:lnTo>
                    <a:pt x="9249" y="325283"/>
                  </a:lnTo>
                  <a:lnTo>
                    <a:pt x="22277" y="267848"/>
                  </a:lnTo>
                  <a:lnTo>
                    <a:pt x="39609" y="211181"/>
                  </a:lnTo>
                  <a:lnTo>
                    <a:pt x="53621" y="159219"/>
                  </a:lnTo>
                  <a:lnTo>
                    <a:pt x="67653" y="99172"/>
                  </a:lnTo>
                  <a:lnTo>
                    <a:pt x="81690" y="46279"/>
                  </a:lnTo>
                  <a:lnTo>
                    <a:pt x="957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91762" y="4505341"/>
              <a:ext cx="213991" cy="457066"/>
            </a:xfrm>
            <a:custGeom>
              <a:avLst/>
              <a:gdLst/>
              <a:ahLst/>
              <a:cxnLst/>
              <a:rect l="0" t="0" r="0" b="0"/>
              <a:pathLst>
                <a:path w="213991" h="457066">
                  <a:moveTo>
                    <a:pt x="131011" y="0"/>
                  </a:moveTo>
                  <a:lnTo>
                    <a:pt x="95094" y="62280"/>
                  </a:lnTo>
                  <a:lnTo>
                    <a:pt x="67677" y="116331"/>
                  </a:lnTo>
                  <a:lnTo>
                    <a:pt x="45321" y="166479"/>
                  </a:lnTo>
                  <a:lnTo>
                    <a:pt x="29640" y="226990"/>
                  </a:lnTo>
                  <a:lnTo>
                    <a:pt x="18827" y="277956"/>
                  </a:lnTo>
                  <a:lnTo>
                    <a:pt x="8214" y="328932"/>
                  </a:lnTo>
                  <a:lnTo>
                    <a:pt x="0" y="374192"/>
                  </a:lnTo>
                  <a:lnTo>
                    <a:pt x="6519" y="428288"/>
                  </a:lnTo>
                  <a:lnTo>
                    <a:pt x="9412" y="439943"/>
                  </a:lnTo>
                  <a:lnTo>
                    <a:pt x="16020" y="447714"/>
                  </a:lnTo>
                  <a:lnTo>
                    <a:pt x="35840" y="456347"/>
                  </a:lnTo>
                  <a:lnTo>
                    <a:pt x="57127" y="457065"/>
                  </a:lnTo>
                  <a:lnTo>
                    <a:pt x="78286" y="452314"/>
                  </a:lnTo>
                  <a:lnTo>
                    <a:pt x="131000" y="423671"/>
                  </a:lnTo>
                  <a:lnTo>
                    <a:pt x="164717" y="387975"/>
                  </a:lnTo>
                  <a:lnTo>
                    <a:pt x="201018" y="336704"/>
                  </a:lnTo>
                  <a:lnTo>
                    <a:pt x="208918" y="312643"/>
                  </a:lnTo>
                  <a:lnTo>
                    <a:pt x="213990" y="259069"/>
                  </a:lnTo>
                  <a:lnTo>
                    <a:pt x="208445" y="234465"/>
                  </a:lnTo>
                  <a:lnTo>
                    <a:pt x="197011" y="213001"/>
                  </a:lnTo>
                  <a:lnTo>
                    <a:pt x="180232" y="195663"/>
                  </a:lnTo>
                  <a:lnTo>
                    <a:pt x="170843" y="191273"/>
                  </a:lnTo>
                  <a:lnTo>
                    <a:pt x="151054" y="189515"/>
                  </a:lnTo>
                  <a:lnTo>
                    <a:pt x="133680" y="195753"/>
                  </a:lnTo>
                  <a:lnTo>
                    <a:pt x="72969" y="239011"/>
                  </a:lnTo>
                  <a:lnTo>
                    <a:pt x="25726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85985" y="4652740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0"/>
                  </a:moveTo>
                  <a:lnTo>
                    <a:pt x="77278" y="49498"/>
                  </a:lnTo>
                  <a:lnTo>
                    <a:pt x="35101" y="10593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507042" y="4673797"/>
              <a:ext cx="126343" cy="178986"/>
            </a:xfrm>
            <a:custGeom>
              <a:avLst/>
              <a:gdLst/>
              <a:ahLst/>
              <a:cxnLst/>
              <a:rect l="0" t="0" r="0" b="0"/>
              <a:pathLst>
                <a:path w="126343" h="178986">
                  <a:moveTo>
                    <a:pt x="0" y="0"/>
                  </a:moveTo>
                  <a:lnTo>
                    <a:pt x="35916" y="59941"/>
                  </a:lnTo>
                  <a:lnTo>
                    <a:pt x="75888" y="112066"/>
                  </a:lnTo>
                  <a:lnTo>
                    <a:pt x="112058" y="161723"/>
                  </a:lnTo>
                  <a:lnTo>
                    <a:pt x="126342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3808841" y="4526398"/>
            <a:ext cx="306153" cy="480898"/>
          </a:xfrm>
          <a:custGeom>
            <a:avLst/>
            <a:gdLst/>
            <a:ahLst/>
            <a:cxnLst/>
            <a:rect l="0" t="0" r="0" b="0"/>
            <a:pathLst>
              <a:path w="306153" h="480898">
                <a:moveTo>
                  <a:pt x="214097" y="0"/>
                </a:moveTo>
                <a:lnTo>
                  <a:pt x="180475" y="6066"/>
                </a:lnTo>
                <a:lnTo>
                  <a:pt x="128774" y="1545"/>
                </a:lnTo>
                <a:lnTo>
                  <a:pt x="67912" y="305"/>
                </a:lnTo>
                <a:lnTo>
                  <a:pt x="22474" y="91"/>
                </a:lnTo>
                <a:lnTo>
                  <a:pt x="12649" y="4740"/>
                </a:lnTo>
                <a:lnTo>
                  <a:pt x="6099" y="12519"/>
                </a:lnTo>
                <a:lnTo>
                  <a:pt x="1732" y="22384"/>
                </a:lnTo>
                <a:lnTo>
                  <a:pt x="0" y="45823"/>
                </a:lnTo>
                <a:lnTo>
                  <a:pt x="11468" y="106727"/>
                </a:lnTo>
                <a:lnTo>
                  <a:pt x="24767" y="167008"/>
                </a:lnTo>
                <a:lnTo>
                  <a:pt x="28216" y="181528"/>
                </a:lnTo>
                <a:lnTo>
                  <a:pt x="32854" y="187699"/>
                </a:lnTo>
                <a:lnTo>
                  <a:pt x="38286" y="188304"/>
                </a:lnTo>
                <a:lnTo>
                  <a:pt x="44248" y="185198"/>
                </a:lnTo>
                <a:lnTo>
                  <a:pt x="84432" y="141157"/>
                </a:lnTo>
                <a:lnTo>
                  <a:pt x="104606" y="132926"/>
                </a:lnTo>
                <a:lnTo>
                  <a:pt x="129170" y="130438"/>
                </a:lnTo>
                <a:lnTo>
                  <a:pt x="168137" y="136784"/>
                </a:lnTo>
                <a:lnTo>
                  <a:pt x="201259" y="152963"/>
                </a:lnTo>
                <a:lnTo>
                  <a:pt x="226411" y="173744"/>
                </a:lnTo>
                <a:lnTo>
                  <a:pt x="270098" y="227195"/>
                </a:lnTo>
                <a:lnTo>
                  <a:pt x="295176" y="283740"/>
                </a:lnTo>
                <a:lnTo>
                  <a:pt x="306152" y="340317"/>
                </a:lnTo>
                <a:lnTo>
                  <a:pt x="299915" y="395383"/>
                </a:lnTo>
                <a:lnTo>
                  <a:pt x="284298" y="441269"/>
                </a:lnTo>
                <a:lnTo>
                  <a:pt x="278445" y="452107"/>
                </a:lnTo>
                <a:lnTo>
                  <a:pt x="256344" y="467268"/>
                </a:lnTo>
                <a:lnTo>
                  <a:pt x="227025" y="476736"/>
                </a:lnTo>
                <a:lnTo>
                  <a:pt x="178803" y="480897"/>
                </a:lnTo>
                <a:lnTo>
                  <a:pt x="134360" y="474071"/>
                </a:lnTo>
                <a:lnTo>
                  <a:pt x="86779" y="457635"/>
                </a:lnTo>
                <a:lnTo>
                  <a:pt x="66699" y="4527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4412493" y="4663269"/>
            <a:ext cx="126343" cy="157928"/>
            <a:chOff x="4412493" y="4663269"/>
            <a:chExt cx="126343" cy="157928"/>
          </a:xfrm>
        </p:grpSpPr>
        <p:sp>
          <p:nvSpPr>
            <p:cNvPr id="88" name="Freeform 87"/>
            <p:cNvSpPr/>
            <p:nvPr/>
          </p:nvSpPr>
          <p:spPr>
            <a:xfrm>
              <a:off x="4423021" y="4663269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31585"/>
                  </a:moveTo>
                  <a:lnTo>
                    <a:pt x="54703" y="13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12493" y="4779082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42114"/>
                  </a:moveTo>
                  <a:lnTo>
                    <a:pt x="51410" y="229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4788346" y="4481179"/>
            <a:ext cx="838067" cy="499815"/>
            <a:chOff x="4788346" y="4481179"/>
            <a:chExt cx="838067" cy="499815"/>
          </a:xfrm>
        </p:grpSpPr>
        <p:sp>
          <p:nvSpPr>
            <p:cNvPr id="91" name="Freeform 90"/>
            <p:cNvSpPr/>
            <p:nvPr/>
          </p:nvSpPr>
          <p:spPr>
            <a:xfrm>
              <a:off x="4788346" y="4481179"/>
              <a:ext cx="287443" cy="499815"/>
            </a:xfrm>
            <a:custGeom>
              <a:avLst/>
              <a:gdLst/>
              <a:ahLst/>
              <a:cxnLst/>
              <a:rect l="0" t="0" r="0" b="0"/>
              <a:pathLst>
                <a:path w="287443" h="499815">
                  <a:moveTo>
                    <a:pt x="76872" y="3105"/>
                  </a:moveTo>
                  <a:lnTo>
                    <a:pt x="58914" y="65386"/>
                  </a:lnTo>
                  <a:lnTo>
                    <a:pt x="41723" y="127712"/>
                  </a:lnTo>
                  <a:lnTo>
                    <a:pt x="38232" y="131800"/>
                  </a:lnTo>
                  <a:lnTo>
                    <a:pt x="34734" y="131016"/>
                  </a:lnTo>
                  <a:lnTo>
                    <a:pt x="31233" y="126983"/>
                  </a:lnTo>
                  <a:lnTo>
                    <a:pt x="30068" y="120786"/>
                  </a:lnTo>
                  <a:lnTo>
                    <a:pt x="36605" y="85622"/>
                  </a:lnTo>
                  <a:lnTo>
                    <a:pt x="53719" y="35635"/>
                  </a:lnTo>
                  <a:lnTo>
                    <a:pt x="65022" y="19123"/>
                  </a:lnTo>
                  <a:lnTo>
                    <a:pt x="80964" y="7104"/>
                  </a:lnTo>
                  <a:lnTo>
                    <a:pt x="90129" y="2262"/>
                  </a:lnTo>
                  <a:lnTo>
                    <a:pt x="109670" y="0"/>
                  </a:lnTo>
                  <a:lnTo>
                    <a:pt x="128884" y="4065"/>
                  </a:lnTo>
                  <a:lnTo>
                    <a:pt x="145222" y="13670"/>
                  </a:lnTo>
                  <a:lnTo>
                    <a:pt x="157163" y="28858"/>
                  </a:lnTo>
                  <a:lnTo>
                    <a:pt x="174360" y="67204"/>
                  </a:lnTo>
                  <a:lnTo>
                    <a:pt x="181130" y="130494"/>
                  </a:lnTo>
                  <a:lnTo>
                    <a:pt x="181954" y="191395"/>
                  </a:lnTo>
                  <a:lnTo>
                    <a:pt x="173712" y="252515"/>
                  </a:lnTo>
                  <a:lnTo>
                    <a:pt x="163017" y="302522"/>
                  </a:lnTo>
                  <a:lnTo>
                    <a:pt x="145551" y="353214"/>
                  </a:lnTo>
                  <a:lnTo>
                    <a:pt x="118688" y="412857"/>
                  </a:lnTo>
                  <a:lnTo>
                    <a:pt x="90851" y="458521"/>
                  </a:lnTo>
                  <a:lnTo>
                    <a:pt x="69836" y="482624"/>
                  </a:lnTo>
                  <a:lnTo>
                    <a:pt x="43202" y="498994"/>
                  </a:lnTo>
                  <a:lnTo>
                    <a:pt x="34539" y="499814"/>
                  </a:lnTo>
                  <a:lnTo>
                    <a:pt x="18673" y="494486"/>
                  </a:lnTo>
                  <a:lnTo>
                    <a:pt x="6942" y="481200"/>
                  </a:lnTo>
                  <a:lnTo>
                    <a:pt x="2176" y="472743"/>
                  </a:lnTo>
                  <a:lnTo>
                    <a:pt x="0" y="453989"/>
                  </a:lnTo>
                  <a:lnTo>
                    <a:pt x="4102" y="435125"/>
                  </a:lnTo>
                  <a:lnTo>
                    <a:pt x="13725" y="418942"/>
                  </a:lnTo>
                  <a:lnTo>
                    <a:pt x="28920" y="407070"/>
                  </a:lnTo>
                  <a:lnTo>
                    <a:pt x="48541" y="399064"/>
                  </a:lnTo>
                  <a:lnTo>
                    <a:pt x="72859" y="395506"/>
                  </a:lnTo>
                  <a:lnTo>
                    <a:pt x="96146" y="400164"/>
                  </a:lnTo>
                  <a:lnTo>
                    <a:pt x="150337" y="420337"/>
                  </a:lnTo>
                  <a:lnTo>
                    <a:pt x="213722" y="439418"/>
                  </a:lnTo>
                  <a:lnTo>
                    <a:pt x="234791" y="437618"/>
                  </a:lnTo>
                  <a:lnTo>
                    <a:pt x="252733" y="429799"/>
                  </a:lnTo>
                  <a:lnTo>
                    <a:pt x="272869" y="418482"/>
                  </a:lnTo>
                  <a:lnTo>
                    <a:pt x="287442" y="4137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54731" y="4551589"/>
              <a:ext cx="198760" cy="388612"/>
            </a:xfrm>
            <a:custGeom>
              <a:avLst/>
              <a:gdLst/>
              <a:ahLst/>
              <a:cxnLst/>
              <a:rect l="0" t="0" r="0" b="0"/>
              <a:pathLst>
                <a:path w="198760" h="388612">
                  <a:moveTo>
                    <a:pt x="105285" y="16923"/>
                  </a:moveTo>
                  <a:lnTo>
                    <a:pt x="81239" y="26499"/>
                  </a:lnTo>
                  <a:lnTo>
                    <a:pt x="24587" y="76821"/>
                  </a:lnTo>
                  <a:lnTo>
                    <a:pt x="21071" y="77912"/>
                  </a:lnTo>
                  <a:lnTo>
                    <a:pt x="19896" y="75130"/>
                  </a:lnTo>
                  <a:lnTo>
                    <a:pt x="20283" y="69766"/>
                  </a:lnTo>
                  <a:lnTo>
                    <a:pt x="26953" y="57566"/>
                  </a:lnTo>
                  <a:lnTo>
                    <a:pt x="58098" y="23748"/>
                  </a:lnTo>
                  <a:lnTo>
                    <a:pt x="76125" y="9818"/>
                  </a:lnTo>
                  <a:lnTo>
                    <a:pt x="98954" y="2067"/>
                  </a:lnTo>
                  <a:lnTo>
                    <a:pt x="111593" y="0"/>
                  </a:lnTo>
                  <a:lnTo>
                    <a:pt x="131875" y="3943"/>
                  </a:lnTo>
                  <a:lnTo>
                    <a:pt x="140560" y="8269"/>
                  </a:lnTo>
                  <a:lnTo>
                    <a:pt x="146349" y="15833"/>
                  </a:lnTo>
                  <a:lnTo>
                    <a:pt x="152782" y="36716"/>
                  </a:lnTo>
                  <a:lnTo>
                    <a:pt x="150814" y="74780"/>
                  </a:lnTo>
                  <a:lnTo>
                    <a:pt x="137233" y="110105"/>
                  </a:lnTo>
                  <a:lnTo>
                    <a:pt x="118391" y="137209"/>
                  </a:lnTo>
                  <a:lnTo>
                    <a:pt x="92401" y="154469"/>
                  </a:lnTo>
                  <a:lnTo>
                    <a:pt x="92016" y="157753"/>
                  </a:lnTo>
                  <a:lnTo>
                    <a:pt x="146605" y="180557"/>
                  </a:lnTo>
                  <a:lnTo>
                    <a:pt x="163034" y="193374"/>
                  </a:lnTo>
                  <a:lnTo>
                    <a:pt x="185437" y="224923"/>
                  </a:lnTo>
                  <a:lnTo>
                    <a:pt x="195714" y="269496"/>
                  </a:lnTo>
                  <a:lnTo>
                    <a:pt x="198759" y="314158"/>
                  </a:lnTo>
                  <a:lnTo>
                    <a:pt x="193233" y="336591"/>
                  </a:lnTo>
                  <a:lnTo>
                    <a:pt x="170620" y="370056"/>
                  </a:lnTo>
                  <a:lnTo>
                    <a:pt x="144921" y="386458"/>
                  </a:lnTo>
                  <a:lnTo>
                    <a:pt x="125241" y="388611"/>
                  </a:lnTo>
                  <a:lnTo>
                    <a:pt x="72832" y="380461"/>
                  </a:lnTo>
                  <a:lnTo>
                    <a:pt x="25305" y="360351"/>
                  </a:lnTo>
                  <a:lnTo>
                    <a:pt x="0" y="3433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99586" y="4557984"/>
              <a:ext cx="326827" cy="371317"/>
            </a:xfrm>
            <a:custGeom>
              <a:avLst/>
              <a:gdLst/>
              <a:ahLst/>
              <a:cxnLst/>
              <a:rect l="0" t="0" r="0" b="0"/>
              <a:pathLst>
                <a:path w="326827" h="371317">
                  <a:moveTo>
                    <a:pt x="134171" y="0"/>
                  </a:moveTo>
                  <a:lnTo>
                    <a:pt x="111815" y="0"/>
                  </a:lnTo>
                  <a:lnTo>
                    <a:pt x="102889" y="3509"/>
                  </a:lnTo>
                  <a:lnTo>
                    <a:pt x="64483" y="38373"/>
                  </a:lnTo>
                  <a:lnTo>
                    <a:pt x="28952" y="96574"/>
                  </a:lnTo>
                  <a:lnTo>
                    <a:pt x="6412" y="156856"/>
                  </a:lnTo>
                  <a:lnTo>
                    <a:pt x="0" y="207783"/>
                  </a:lnTo>
                  <a:lnTo>
                    <a:pt x="6239" y="267817"/>
                  </a:lnTo>
                  <a:lnTo>
                    <a:pt x="16587" y="302401"/>
                  </a:lnTo>
                  <a:lnTo>
                    <a:pt x="27709" y="320014"/>
                  </a:lnTo>
                  <a:lnTo>
                    <a:pt x="52714" y="343083"/>
                  </a:lnTo>
                  <a:lnTo>
                    <a:pt x="113358" y="371316"/>
                  </a:lnTo>
                  <a:lnTo>
                    <a:pt x="163682" y="370267"/>
                  </a:lnTo>
                  <a:lnTo>
                    <a:pt x="203616" y="366682"/>
                  </a:lnTo>
                  <a:lnTo>
                    <a:pt x="237026" y="351841"/>
                  </a:lnTo>
                  <a:lnTo>
                    <a:pt x="300084" y="302053"/>
                  </a:lnTo>
                  <a:lnTo>
                    <a:pt x="314365" y="280475"/>
                  </a:lnTo>
                  <a:lnTo>
                    <a:pt x="324612" y="251387"/>
                  </a:lnTo>
                  <a:lnTo>
                    <a:pt x="326826" y="225201"/>
                  </a:lnTo>
                  <a:lnTo>
                    <a:pt x="318716" y="168616"/>
                  </a:lnTo>
                  <a:lnTo>
                    <a:pt x="303625" y="123919"/>
                  </a:lnTo>
                  <a:lnTo>
                    <a:pt x="287863" y="101478"/>
                  </a:lnTo>
                  <a:lnTo>
                    <a:pt x="243559" y="62419"/>
                  </a:lnTo>
                  <a:lnTo>
                    <a:pt x="190917" y="37719"/>
                  </a:lnTo>
                  <a:lnTo>
                    <a:pt x="14470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891500" y="5358150"/>
            <a:ext cx="720828" cy="497095"/>
            <a:chOff x="2891500" y="5358150"/>
            <a:chExt cx="720828" cy="497095"/>
          </a:xfrm>
        </p:grpSpPr>
        <p:sp>
          <p:nvSpPr>
            <p:cNvPr id="95" name="Freeform 94"/>
            <p:cNvSpPr/>
            <p:nvPr/>
          </p:nvSpPr>
          <p:spPr>
            <a:xfrm>
              <a:off x="3033260" y="5358150"/>
              <a:ext cx="1" cy="484311"/>
            </a:xfrm>
            <a:custGeom>
              <a:avLst/>
              <a:gdLst/>
              <a:ahLst/>
              <a:cxnLst/>
              <a:rect l="0" t="0" r="0" b="0"/>
              <a:pathLst>
                <a:path w="1" h="484311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51116"/>
                  </a:lnTo>
                  <a:lnTo>
                    <a:pt x="0" y="205432"/>
                  </a:lnTo>
                  <a:lnTo>
                    <a:pt x="0" y="257400"/>
                  </a:lnTo>
                  <a:lnTo>
                    <a:pt x="0" y="317252"/>
                  </a:lnTo>
                  <a:lnTo>
                    <a:pt x="0" y="376320"/>
                  </a:lnTo>
                  <a:lnTo>
                    <a:pt x="0" y="427746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91500" y="5431849"/>
              <a:ext cx="152289" cy="264208"/>
            </a:xfrm>
            <a:custGeom>
              <a:avLst/>
              <a:gdLst/>
              <a:ahLst/>
              <a:cxnLst/>
              <a:rect l="0" t="0" r="0" b="0"/>
              <a:pathLst>
                <a:path w="152289" h="264208">
                  <a:moveTo>
                    <a:pt x="152288" y="136870"/>
                  </a:moveTo>
                  <a:lnTo>
                    <a:pt x="134307" y="160917"/>
                  </a:lnTo>
                  <a:lnTo>
                    <a:pt x="79104" y="204675"/>
                  </a:lnTo>
                  <a:lnTo>
                    <a:pt x="32149" y="254044"/>
                  </a:lnTo>
                  <a:lnTo>
                    <a:pt x="13495" y="264207"/>
                  </a:lnTo>
                  <a:lnTo>
                    <a:pt x="7117" y="262706"/>
                  </a:lnTo>
                  <a:lnTo>
                    <a:pt x="2865" y="257025"/>
                  </a:lnTo>
                  <a:lnTo>
                    <a:pt x="30" y="248559"/>
                  </a:lnTo>
                  <a:lnTo>
                    <a:pt x="0" y="229794"/>
                  </a:lnTo>
                  <a:lnTo>
                    <a:pt x="5415" y="171507"/>
                  </a:lnTo>
                  <a:lnTo>
                    <a:pt x="19459" y="110626"/>
                  </a:lnTo>
                  <a:lnTo>
                    <a:pt x="31901" y="55821"/>
                  </a:lnTo>
                  <a:lnTo>
                    <a:pt x="364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139533" y="5400263"/>
              <a:ext cx="175720" cy="454982"/>
            </a:xfrm>
            <a:custGeom>
              <a:avLst/>
              <a:gdLst/>
              <a:ahLst/>
              <a:cxnLst/>
              <a:rect l="0" t="0" r="0" b="0"/>
              <a:pathLst>
                <a:path w="175720" h="454982">
                  <a:moveTo>
                    <a:pt x="104297" y="0"/>
                  </a:moveTo>
                  <a:lnTo>
                    <a:pt x="65923" y="43963"/>
                  </a:lnTo>
                  <a:lnTo>
                    <a:pt x="38961" y="101239"/>
                  </a:lnTo>
                  <a:lnTo>
                    <a:pt x="22547" y="152440"/>
                  </a:lnTo>
                  <a:lnTo>
                    <a:pt x="10275" y="212064"/>
                  </a:lnTo>
                  <a:lnTo>
                    <a:pt x="2349" y="274184"/>
                  </a:lnTo>
                  <a:lnTo>
                    <a:pt x="0" y="333924"/>
                  </a:lnTo>
                  <a:lnTo>
                    <a:pt x="4796" y="395334"/>
                  </a:lnTo>
                  <a:lnTo>
                    <a:pt x="13724" y="430261"/>
                  </a:lnTo>
                  <a:lnTo>
                    <a:pt x="19348" y="438919"/>
                  </a:lnTo>
                  <a:lnTo>
                    <a:pt x="34956" y="451659"/>
                  </a:lnTo>
                  <a:lnTo>
                    <a:pt x="53592" y="454981"/>
                  </a:lnTo>
                  <a:lnTo>
                    <a:pt x="73572" y="451389"/>
                  </a:lnTo>
                  <a:lnTo>
                    <a:pt x="103382" y="436212"/>
                  </a:lnTo>
                  <a:lnTo>
                    <a:pt x="142319" y="403267"/>
                  </a:lnTo>
                  <a:lnTo>
                    <a:pt x="158196" y="376850"/>
                  </a:lnTo>
                  <a:lnTo>
                    <a:pt x="172872" y="326907"/>
                  </a:lnTo>
                  <a:lnTo>
                    <a:pt x="175719" y="295421"/>
                  </a:lnTo>
                  <a:lnTo>
                    <a:pt x="170745" y="271289"/>
                  </a:lnTo>
                  <a:lnTo>
                    <a:pt x="166143" y="261578"/>
                  </a:lnTo>
                  <a:lnTo>
                    <a:pt x="158396" y="256274"/>
                  </a:lnTo>
                  <a:lnTo>
                    <a:pt x="137310" y="253500"/>
                  </a:lnTo>
                  <a:lnTo>
                    <a:pt x="104720" y="258515"/>
                  </a:lnTo>
                  <a:lnTo>
                    <a:pt x="78426" y="272999"/>
                  </a:lnTo>
                  <a:lnTo>
                    <a:pt x="50920" y="304920"/>
                  </a:lnTo>
                  <a:lnTo>
                    <a:pt x="4112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507042" y="5526606"/>
              <a:ext cx="105286" cy="126342"/>
            </a:xfrm>
            <a:custGeom>
              <a:avLst/>
              <a:gdLst/>
              <a:ahLst/>
              <a:cxnLst/>
              <a:rect l="0" t="0" r="0" b="0"/>
              <a:pathLst>
                <a:path w="105286" h="126342">
                  <a:moveTo>
                    <a:pt x="105285" y="0"/>
                  </a:moveTo>
                  <a:lnTo>
                    <a:pt x="48890" y="57565"/>
                  </a:lnTo>
                  <a:lnTo>
                    <a:pt x="24129" y="95728"/>
                  </a:lnTo>
                  <a:lnTo>
                    <a:pt x="15403" y="112736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07042" y="5526606"/>
              <a:ext cx="94758" cy="136871"/>
            </a:xfrm>
            <a:custGeom>
              <a:avLst/>
              <a:gdLst/>
              <a:ahLst/>
              <a:cxnLst/>
              <a:rect l="0" t="0" r="0" b="0"/>
              <a:pathLst>
                <a:path w="94758" h="136871">
                  <a:moveTo>
                    <a:pt x="0" y="0"/>
                  </a:moveTo>
                  <a:lnTo>
                    <a:pt x="26364" y="61110"/>
                  </a:lnTo>
                  <a:lnTo>
                    <a:pt x="47326" y="92976"/>
                  </a:lnTo>
                  <a:lnTo>
                    <a:pt x="947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3791943" y="5358150"/>
            <a:ext cx="254421" cy="519562"/>
          </a:xfrm>
          <a:custGeom>
            <a:avLst/>
            <a:gdLst/>
            <a:ahLst/>
            <a:cxnLst/>
            <a:rect l="0" t="0" r="0" b="0"/>
            <a:pathLst>
              <a:path w="254421" h="519562">
                <a:moveTo>
                  <a:pt x="188881" y="0"/>
                </a:moveTo>
                <a:lnTo>
                  <a:pt x="139383" y="55087"/>
                </a:lnTo>
                <a:lnTo>
                  <a:pt x="112770" y="96408"/>
                </a:lnTo>
                <a:lnTo>
                  <a:pt x="85633" y="156527"/>
                </a:lnTo>
                <a:lnTo>
                  <a:pt x="58739" y="209340"/>
                </a:lnTo>
                <a:lnTo>
                  <a:pt x="34016" y="271764"/>
                </a:lnTo>
                <a:lnTo>
                  <a:pt x="17521" y="329502"/>
                </a:lnTo>
                <a:lnTo>
                  <a:pt x="2568" y="391698"/>
                </a:lnTo>
                <a:lnTo>
                  <a:pt x="0" y="446129"/>
                </a:lnTo>
                <a:lnTo>
                  <a:pt x="5888" y="470850"/>
                </a:lnTo>
                <a:lnTo>
                  <a:pt x="10734" y="482356"/>
                </a:lnTo>
                <a:lnTo>
                  <a:pt x="25477" y="498259"/>
                </a:lnTo>
                <a:lnTo>
                  <a:pt x="63537" y="518002"/>
                </a:lnTo>
                <a:lnTo>
                  <a:pt x="87159" y="519561"/>
                </a:lnTo>
                <a:lnTo>
                  <a:pt x="110916" y="515186"/>
                </a:lnTo>
                <a:lnTo>
                  <a:pt x="167358" y="487358"/>
                </a:lnTo>
                <a:lnTo>
                  <a:pt x="205905" y="455711"/>
                </a:lnTo>
                <a:lnTo>
                  <a:pt x="244809" y="395178"/>
                </a:lnTo>
                <a:lnTo>
                  <a:pt x="253902" y="371776"/>
                </a:lnTo>
                <a:lnTo>
                  <a:pt x="254420" y="332294"/>
                </a:lnTo>
                <a:lnTo>
                  <a:pt x="247165" y="296549"/>
                </a:lnTo>
                <a:lnTo>
                  <a:pt x="232017" y="269320"/>
                </a:lnTo>
                <a:lnTo>
                  <a:pt x="223487" y="264944"/>
                </a:lnTo>
                <a:lnTo>
                  <a:pt x="201532" y="263202"/>
                </a:lnTo>
                <a:lnTo>
                  <a:pt x="168453" y="274387"/>
                </a:lnTo>
                <a:lnTo>
                  <a:pt x="110298" y="321775"/>
                </a:lnTo>
                <a:lnTo>
                  <a:pt x="61896" y="380729"/>
                </a:lnTo>
                <a:lnTo>
                  <a:pt x="20425" y="4316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4296679" y="5526606"/>
            <a:ext cx="189514" cy="136871"/>
            <a:chOff x="4296679" y="5526606"/>
            <a:chExt cx="189514" cy="136871"/>
          </a:xfrm>
        </p:grpSpPr>
        <p:sp>
          <p:nvSpPr>
            <p:cNvPr id="102" name="Freeform 101"/>
            <p:cNvSpPr/>
            <p:nvPr/>
          </p:nvSpPr>
          <p:spPr>
            <a:xfrm>
              <a:off x="4359850" y="5526606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21056"/>
                  </a:moveTo>
                  <a:lnTo>
                    <a:pt x="83651" y="17937"/>
                  </a:lnTo>
                  <a:lnTo>
                    <a:pt x="26614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96679" y="5631890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31586"/>
                  </a:moveTo>
                  <a:lnTo>
                    <a:pt x="136486" y="16932"/>
                  </a:lnTo>
                  <a:lnTo>
                    <a:pt x="76700" y="4558"/>
                  </a:lnTo>
                  <a:lnTo>
                    <a:pt x="17231" y="9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678707" y="5326564"/>
            <a:ext cx="794458" cy="613147"/>
            <a:chOff x="4678707" y="5326564"/>
            <a:chExt cx="794458" cy="613147"/>
          </a:xfrm>
        </p:grpSpPr>
        <p:sp>
          <p:nvSpPr>
            <p:cNvPr id="105" name="Freeform 104"/>
            <p:cNvSpPr/>
            <p:nvPr/>
          </p:nvSpPr>
          <p:spPr>
            <a:xfrm>
              <a:off x="4678707" y="5357628"/>
              <a:ext cx="302326" cy="582083"/>
            </a:xfrm>
            <a:custGeom>
              <a:avLst/>
              <a:gdLst/>
              <a:ahLst/>
              <a:cxnLst/>
              <a:rect l="0" t="0" r="0" b="0"/>
              <a:pathLst>
                <a:path w="302326" h="582083">
                  <a:moveTo>
                    <a:pt x="154926" y="21578"/>
                  </a:moveTo>
                  <a:lnTo>
                    <a:pt x="145350" y="52861"/>
                  </a:lnTo>
                  <a:lnTo>
                    <a:pt x="117175" y="106858"/>
                  </a:lnTo>
                  <a:lnTo>
                    <a:pt x="94169" y="167900"/>
                  </a:lnTo>
                  <a:lnTo>
                    <a:pt x="82689" y="184486"/>
                  </a:lnTo>
                  <a:lnTo>
                    <a:pt x="78692" y="183996"/>
                  </a:lnTo>
                  <a:lnTo>
                    <a:pt x="76027" y="177820"/>
                  </a:lnTo>
                  <a:lnTo>
                    <a:pt x="74236" y="157700"/>
                  </a:lnTo>
                  <a:lnTo>
                    <a:pt x="85664" y="94529"/>
                  </a:lnTo>
                  <a:lnTo>
                    <a:pt x="100127" y="45737"/>
                  </a:lnTo>
                  <a:lnTo>
                    <a:pt x="131000" y="4902"/>
                  </a:lnTo>
                  <a:lnTo>
                    <a:pt x="140145" y="1102"/>
                  </a:lnTo>
                  <a:lnTo>
                    <a:pt x="162785" y="0"/>
                  </a:lnTo>
                  <a:lnTo>
                    <a:pt x="173033" y="4853"/>
                  </a:lnTo>
                  <a:lnTo>
                    <a:pt x="190660" y="22723"/>
                  </a:lnTo>
                  <a:lnTo>
                    <a:pt x="208147" y="59092"/>
                  </a:lnTo>
                  <a:lnTo>
                    <a:pt x="217301" y="119369"/>
                  </a:lnTo>
                  <a:lnTo>
                    <a:pt x="226042" y="176856"/>
                  </a:lnTo>
                  <a:lnTo>
                    <a:pt x="224740" y="237602"/>
                  </a:lnTo>
                  <a:lnTo>
                    <a:pt x="219880" y="282536"/>
                  </a:lnTo>
                  <a:lnTo>
                    <a:pt x="213820" y="325902"/>
                  </a:lnTo>
                  <a:lnTo>
                    <a:pt x="207227" y="371693"/>
                  </a:lnTo>
                  <a:lnTo>
                    <a:pt x="193819" y="431033"/>
                  </a:lnTo>
                  <a:lnTo>
                    <a:pt x="168328" y="493703"/>
                  </a:lnTo>
                  <a:lnTo>
                    <a:pt x="139593" y="538360"/>
                  </a:lnTo>
                  <a:lnTo>
                    <a:pt x="111388" y="566983"/>
                  </a:lnTo>
                  <a:lnTo>
                    <a:pt x="91122" y="579056"/>
                  </a:lnTo>
                  <a:lnTo>
                    <a:pt x="67297" y="582082"/>
                  </a:lnTo>
                  <a:lnTo>
                    <a:pt x="43450" y="578357"/>
                  </a:lnTo>
                  <a:lnTo>
                    <a:pt x="25052" y="568903"/>
                  </a:lnTo>
                  <a:lnTo>
                    <a:pt x="12196" y="553783"/>
                  </a:lnTo>
                  <a:lnTo>
                    <a:pt x="7131" y="544837"/>
                  </a:lnTo>
                  <a:lnTo>
                    <a:pt x="0" y="504301"/>
                  </a:lnTo>
                  <a:lnTo>
                    <a:pt x="3477" y="466425"/>
                  </a:lnTo>
                  <a:lnTo>
                    <a:pt x="23538" y="416119"/>
                  </a:lnTo>
                  <a:lnTo>
                    <a:pt x="36479" y="397361"/>
                  </a:lnTo>
                  <a:lnTo>
                    <a:pt x="45546" y="391423"/>
                  </a:lnTo>
                  <a:lnTo>
                    <a:pt x="68098" y="384825"/>
                  </a:lnTo>
                  <a:lnTo>
                    <a:pt x="101513" y="386700"/>
                  </a:lnTo>
                  <a:lnTo>
                    <a:pt x="144245" y="406220"/>
                  </a:lnTo>
                  <a:lnTo>
                    <a:pt x="174768" y="426965"/>
                  </a:lnTo>
                  <a:lnTo>
                    <a:pt x="229597" y="476892"/>
                  </a:lnTo>
                  <a:lnTo>
                    <a:pt x="260499" y="496258"/>
                  </a:lnTo>
                  <a:lnTo>
                    <a:pt x="302325" y="505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91560" y="5431849"/>
              <a:ext cx="233977" cy="452726"/>
            </a:xfrm>
            <a:custGeom>
              <a:avLst/>
              <a:gdLst/>
              <a:ahLst/>
              <a:cxnLst/>
              <a:rect l="0" t="0" r="0" b="0"/>
              <a:pathLst>
                <a:path w="233977" h="452726">
                  <a:moveTo>
                    <a:pt x="0" y="0"/>
                  </a:moveTo>
                  <a:lnTo>
                    <a:pt x="58617" y="0"/>
                  </a:lnTo>
                  <a:lnTo>
                    <a:pt x="112791" y="0"/>
                  </a:lnTo>
                  <a:lnTo>
                    <a:pt x="168552" y="0"/>
                  </a:lnTo>
                  <a:lnTo>
                    <a:pt x="224627" y="0"/>
                  </a:lnTo>
                  <a:lnTo>
                    <a:pt x="231640" y="2339"/>
                  </a:lnTo>
                  <a:lnTo>
                    <a:pt x="233976" y="6239"/>
                  </a:lnTo>
                  <a:lnTo>
                    <a:pt x="226502" y="34897"/>
                  </a:lnTo>
                  <a:lnTo>
                    <a:pt x="204185" y="74354"/>
                  </a:lnTo>
                  <a:lnTo>
                    <a:pt x="162676" y="132017"/>
                  </a:lnTo>
                  <a:lnTo>
                    <a:pt x="126505" y="195113"/>
                  </a:lnTo>
                  <a:lnTo>
                    <a:pt x="92438" y="253941"/>
                  </a:lnTo>
                  <a:lnTo>
                    <a:pt x="65923" y="317135"/>
                  </a:lnTo>
                  <a:lnTo>
                    <a:pt x="41271" y="369444"/>
                  </a:lnTo>
                  <a:lnTo>
                    <a:pt x="16483" y="428067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202130" y="5326564"/>
              <a:ext cx="271035" cy="572028"/>
            </a:xfrm>
            <a:custGeom>
              <a:avLst/>
              <a:gdLst/>
              <a:ahLst/>
              <a:cxnLst/>
              <a:rect l="0" t="0" r="0" b="0"/>
              <a:pathLst>
                <a:path w="271035" h="572028">
                  <a:moveTo>
                    <a:pt x="200042" y="0"/>
                  </a:moveTo>
                  <a:lnTo>
                    <a:pt x="150544" y="55087"/>
                  </a:lnTo>
                  <a:lnTo>
                    <a:pt x="128826" y="104814"/>
                  </a:lnTo>
                  <a:lnTo>
                    <a:pt x="104072" y="152849"/>
                  </a:lnTo>
                  <a:lnTo>
                    <a:pt x="81399" y="204126"/>
                  </a:lnTo>
                  <a:lnTo>
                    <a:pt x="55897" y="267615"/>
                  </a:lnTo>
                  <a:lnTo>
                    <a:pt x="35524" y="329086"/>
                  </a:lnTo>
                  <a:lnTo>
                    <a:pt x="24694" y="381776"/>
                  </a:lnTo>
                  <a:lnTo>
                    <a:pt x="15246" y="434953"/>
                  </a:lnTo>
                  <a:lnTo>
                    <a:pt x="13096" y="486584"/>
                  </a:lnTo>
                  <a:lnTo>
                    <a:pt x="22258" y="543425"/>
                  </a:lnTo>
                  <a:lnTo>
                    <a:pt x="25367" y="555306"/>
                  </a:lnTo>
                  <a:lnTo>
                    <a:pt x="32119" y="563226"/>
                  </a:lnTo>
                  <a:lnTo>
                    <a:pt x="52100" y="572027"/>
                  </a:lnTo>
                  <a:lnTo>
                    <a:pt x="76578" y="569699"/>
                  </a:lnTo>
                  <a:lnTo>
                    <a:pt x="135863" y="549974"/>
                  </a:lnTo>
                  <a:lnTo>
                    <a:pt x="166988" y="530933"/>
                  </a:lnTo>
                  <a:lnTo>
                    <a:pt x="220878" y="473254"/>
                  </a:lnTo>
                  <a:lnTo>
                    <a:pt x="248828" y="431564"/>
                  </a:lnTo>
                  <a:lnTo>
                    <a:pt x="268554" y="377842"/>
                  </a:lnTo>
                  <a:lnTo>
                    <a:pt x="271034" y="340201"/>
                  </a:lnTo>
                  <a:lnTo>
                    <a:pt x="263710" y="306301"/>
                  </a:lnTo>
                  <a:lnTo>
                    <a:pt x="253295" y="284703"/>
                  </a:lnTo>
                  <a:lnTo>
                    <a:pt x="237748" y="269644"/>
                  </a:lnTo>
                  <a:lnTo>
                    <a:pt x="206144" y="254589"/>
                  </a:lnTo>
                  <a:lnTo>
                    <a:pt x="181697" y="248851"/>
                  </a:lnTo>
                  <a:lnTo>
                    <a:pt x="159133" y="250201"/>
                  </a:lnTo>
                  <a:lnTo>
                    <a:pt x="140526" y="257819"/>
                  </a:lnTo>
                  <a:lnTo>
                    <a:pt x="78887" y="302118"/>
                  </a:lnTo>
                  <a:lnTo>
                    <a:pt x="29653" y="36420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6864424" y="1217966"/>
            <a:ext cx="2558582" cy="763709"/>
            <a:chOff x="6864424" y="1217966"/>
            <a:chExt cx="2558582" cy="763709"/>
          </a:xfrm>
        </p:grpSpPr>
        <p:sp>
          <p:nvSpPr>
            <p:cNvPr id="109" name="Freeform 108"/>
            <p:cNvSpPr/>
            <p:nvPr/>
          </p:nvSpPr>
          <p:spPr>
            <a:xfrm>
              <a:off x="7106740" y="1379233"/>
              <a:ext cx="10525" cy="515897"/>
            </a:xfrm>
            <a:custGeom>
              <a:avLst/>
              <a:gdLst/>
              <a:ahLst/>
              <a:cxnLst/>
              <a:rect l="0" t="0" r="0" b="0"/>
              <a:pathLst>
                <a:path w="10525" h="515897">
                  <a:moveTo>
                    <a:pt x="10524" y="0"/>
                  </a:moveTo>
                  <a:lnTo>
                    <a:pt x="2191" y="48931"/>
                  </a:lnTo>
                  <a:lnTo>
                    <a:pt x="646" y="99895"/>
                  </a:lnTo>
                  <a:lnTo>
                    <a:pt x="188" y="153211"/>
                  </a:lnTo>
                  <a:lnTo>
                    <a:pt x="53" y="208002"/>
                  </a:lnTo>
                  <a:lnTo>
                    <a:pt x="13" y="266741"/>
                  </a:lnTo>
                  <a:lnTo>
                    <a:pt x="0" y="323139"/>
                  </a:lnTo>
                  <a:lnTo>
                    <a:pt x="3117" y="379234"/>
                  </a:lnTo>
                  <a:lnTo>
                    <a:pt x="9062" y="435219"/>
                  </a:lnTo>
                  <a:lnTo>
                    <a:pt x="10331" y="496014"/>
                  </a:lnTo>
                  <a:lnTo>
                    <a:pt x="10524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864424" y="1505575"/>
              <a:ext cx="294955" cy="266305"/>
            </a:xfrm>
            <a:custGeom>
              <a:avLst/>
              <a:gdLst/>
              <a:ahLst/>
              <a:cxnLst/>
              <a:rect l="0" t="0" r="0" b="0"/>
              <a:pathLst>
                <a:path w="294955" h="266305">
                  <a:moveTo>
                    <a:pt x="294954" y="115813"/>
                  </a:moveTo>
                  <a:lnTo>
                    <a:pt x="241079" y="134941"/>
                  </a:lnTo>
                  <a:lnTo>
                    <a:pt x="199954" y="162052"/>
                  </a:lnTo>
                  <a:lnTo>
                    <a:pt x="142219" y="210007"/>
                  </a:lnTo>
                  <a:lnTo>
                    <a:pt x="85068" y="244421"/>
                  </a:lnTo>
                  <a:lnTo>
                    <a:pt x="31831" y="266096"/>
                  </a:lnTo>
                  <a:lnTo>
                    <a:pt x="22443" y="266304"/>
                  </a:lnTo>
                  <a:lnTo>
                    <a:pt x="5772" y="260297"/>
                  </a:lnTo>
                  <a:lnTo>
                    <a:pt x="1560" y="254250"/>
                  </a:lnTo>
                  <a:lnTo>
                    <a:pt x="0" y="238172"/>
                  </a:lnTo>
                  <a:lnTo>
                    <a:pt x="11588" y="180655"/>
                  </a:lnTo>
                  <a:lnTo>
                    <a:pt x="35587" y="118156"/>
                  </a:lnTo>
                  <a:lnTo>
                    <a:pt x="52171" y="62940"/>
                  </a:lnTo>
                  <a:lnTo>
                    <a:pt x="633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214672" y="1410818"/>
              <a:ext cx="257812" cy="499372"/>
            </a:xfrm>
            <a:custGeom>
              <a:avLst/>
              <a:gdLst/>
              <a:ahLst/>
              <a:cxnLst/>
              <a:rect l="0" t="0" r="0" b="0"/>
              <a:pathLst>
                <a:path w="257812" h="499372">
                  <a:moveTo>
                    <a:pt x="123690" y="0"/>
                  </a:moveTo>
                  <a:lnTo>
                    <a:pt x="97326" y="55045"/>
                  </a:lnTo>
                  <a:lnTo>
                    <a:pt x="70693" y="109572"/>
                  </a:lnTo>
                  <a:lnTo>
                    <a:pt x="48491" y="165144"/>
                  </a:lnTo>
                  <a:lnTo>
                    <a:pt x="25605" y="226727"/>
                  </a:lnTo>
                  <a:lnTo>
                    <a:pt x="12479" y="277878"/>
                  </a:lnTo>
                  <a:lnTo>
                    <a:pt x="2351" y="330079"/>
                  </a:lnTo>
                  <a:lnTo>
                    <a:pt x="0" y="381421"/>
                  </a:lnTo>
                  <a:lnTo>
                    <a:pt x="9094" y="438164"/>
                  </a:lnTo>
                  <a:lnTo>
                    <a:pt x="21886" y="472588"/>
                  </a:lnTo>
                  <a:lnTo>
                    <a:pt x="27744" y="483515"/>
                  </a:lnTo>
                  <a:lnTo>
                    <a:pt x="36330" y="490799"/>
                  </a:lnTo>
                  <a:lnTo>
                    <a:pt x="58348" y="498893"/>
                  </a:lnTo>
                  <a:lnTo>
                    <a:pt x="80612" y="499371"/>
                  </a:lnTo>
                  <a:lnTo>
                    <a:pt x="102204" y="494514"/>
                  </a:lnTo>
                  <a:lnTo>
                    <a:pt x="155220" y="465796"/>
                  </a:lnTo>
                  <a:lnTo>
                    <a:pt x="204792" y="420088"/>
                  </a:lnTo>
                  <a:lnTo>
                    <a:pt x="246638" y="366210"/>
                  </a:lnTo>
                  <a:lnTo>
                    <a:pt x="254373" y="345254"/>
                  </a:lnTo>
                  <a:lnTo>
                    <a:pt x="257811" y="320343"/>
                  </a:lnTo>
                  <a:lnTo>
                    <a:pt x="253100" y="299912"/>
                  </a:lnTo>
                  <a:lnTo>
                    <a:pt x="242037" y="283033"/>
                  </a:lnTo>
                  <a:lnTo>
                    <a:pt x="225422" y="267732"/>
                  </a:lnTo>
                  <a:lnTo>
                    <a:pt x="203220" y="259372"/>
                  </a:lnTo>
                  <a:lnTo>
                    <a:pt x="178923" y="256827"/>
                  </a:lnTo>
                  <a:lnTo>
                    <a:pt x="156428" y="259594"/>
                  </a:lnTo>
                  <a:lnTo>
                    <a:pt x="137850" y="267844"/>
                  </a:lnTo>
                  <a:lnTo>
                    <a:pt x="80971" y="308853"/>
                  </a:lnTo>
                  <a:lnTo>
                    <a:pt x="1840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440416" y="1217966"/>
              <a:ext cx="1982590" cy="750864"/>
            </a:xfrm>
            <a:custGeom>
              <a:avLst/>
              <a:gdLst/>
              <a:ahLst/>
              <a:cxnLst/>
              <a:rect l="0" t="0" r="0" b="0"/>
              <a:pathLst>
                <a:path w="1982590" h="750864">
                  <a:moveTo>
                    <a:pt x="108517" y="750863"/>
                  </a:moveTo>
                  <a:lnTo>
                    <a:pt x="127644" y="698157"/>
                  </a:lnTo>
                  <a:lnTo>
                    <a:pt x="157879" y="643324"/>
                  </a:lnTo>
                  <a:lnTo>
                    <a:pt x="184138" y="583727"/>
                  </a:lnTo>
                  <a:lnTo>
                    <a:pt x="198280" y="532148"/>
                  </a:lnTo>
                  <a:lnTo>
                    <a:pt x="205406" y="476899"/>
                  </a:lnTo>
                  <a:lnTo>
                    <a:pt x="217732" y="415337"/>
                  </a:lnTo>
                  <a:lnTo>
                    <a:pt x="223027" y="355256"/>
                  </a:lnTo>
                  <a:lnTo>
                    <a:pt x="220953" y="298328"/>
                  </a:lnTo>
                  <a:lnTo>
                    <a:pt x="209625" y="236434"/>
                  </a:lnTo>
                  <a:lnTo>
                    <a:pt x="194952" y="183523"/>
                  </a:lnTo>
                  <a:lnTo>
                    <a:pt x="164035" y="120928"/>
                  </a:lnTo>
                  <a:lnTo>
                    <a:pt x="128062" y="78559"/>
                  </a:lnTo>
                  <a:lnTo>
                    <a:pt x="71143" y="39097"/>
                  </a:lnTo>
                  <a:lnTo>
                    <a:pt x="14384" y="6546"/>
                  </a:lnTo>
                  <a:lnTo>
                    <a:pt x="0" y="85"/>
                  </a:lnTo>
                  <a:lnTo>
                    <a:pt x="1077" y="0"/>
                  </a:lnTo>
                  <a:lnTo>
                    <a:pt x="25599" y="2350"/>
                  </a:lnTo>
                  <a:lnTo>
                    <a:pt x="86288" y="3144"/>
                  </a:lnTo>
                  <a:lnTo>
                    <a:pt x="147366" y="4471"/>
                  </a:lnTo>
                  <a:lnTo>
                    <a:pt x="197367" y="10563"/>
                  </a:lnTo>
                  <a:lnTo>
                    <a:pt x="249226" y="12889"/>
                  </a:lnTo>
                  <a:lnTo>
                    <a:pt x="301637" y="13578"/>
                  </a:lnTo>
                  <a:lnTo>
                    <a:pt x="355381" y="13782"/>
                  </a:lnTo>
                  <a:lnTo>
                    <a:pt x="411728" y="15012"/>
                  </a:lnTo>
                  <a:lnTo>
                    <a:pt x="473347" y="22196"/>
                  </a:lnTo>
                  <a:lnTo>
                    <a:pt x="531689" y="23744"/>
                  </a:lnTo>
                  <a:lnTo>
                    <a:pt x="573844" y="24107"/>
                  </a:lnTo>
                  <a:lnTo>
                    <a:pt x="619874" y="24267"/>
                  </a:lnTo>
                  <a:lnTo>
                    <a:pt x="664510" y="24339"/>
                  </a:lnTo>
                  <a:lnTo>
                    <a:pt x="722861" y="24379"/>
                  </a:lnTo>
                  <a:lnTo>
                    <a:pt x="776025" y="24391"/>
                  </a:lnTo>
                  <a:lnTo>
                    <a:pt x="829992" y="24395"/>
                  </a:lnTo>
                  <a:lnTo>
                    <a:pt x="884976" y="24396"/>
                  </a:lnTo>
                  <a:lnTo>
                    <a:pt x="929732" y="24396"/>
                  </a:lnTo>
                  <a:lnTo>
                    <a:pt x="976919" y="24396"/>
                  </a:lnTo>
                  <a:lnTo>
                    <a:pt x="1032756" y="24396"/>
                  </a:lnTo>
                  <a:lnTo>
                    <a:pt x="1095704" y="29985"/>
                  </a:lnTo>
                  <a:lnTo>
                    <a:pt x="1142321" y="32730"/>
                  </a:lnTo>
                  <a:lnTo>
                    <a:pt x="1205246" y="34274"/>
                  </a:lnTo>
                  <a:lnTo>
                    <a:pt x="1262885" y="34732"/>
                  </a:lnTo>
                  <a:lnTo>
                    <a:pt x="1319347" y="37987"/>
                  </a:lnTo>
                  <a:lnTo>
                    <a:pt x="1375456" y="43978"/>
                  </a:lnTo>
                  <a:lnTo>
                    <a:pt x="1434330" y="45016"/>
                  </a:lnTo>
                  <a:lnTo>
                    <a:pt x="1479996" y="45259"/>
                  </a:lnTo>
                  <a:lnTo>
                    <a:pt x="1527587" y="46537"/>
                  </a:lnTo>
                  <a:lnTo>
                    <a:pt x="1576035" y="51004"/>
                  </a:lnTo>
                  <a:lnTo>
                    <a:pt x="1624863" y="53769"/>
                  </a:lnTo>
                  <a:lnTo>
                    <a:pt x="1672692" y="54999"/>
                  </a:lnTo>
                  <a:lnTo>
                    <a:pt x="1717345" y="55545"/>
                  </a:lnTo>
                  <a:lnTo>
                    <a:pt x="1763707" y="55788"/>
                  </a:lnTo>
                  <a:lnTo>
                    <a:pt x="1823368" y="59044"/>
                  </a:lnTo>
                  <a:lnTo>
                    <a:pt x="1869512" y="61178"/>
                  </a:lnTo>
                  <a:lnTo>
                    <a:pt x="1920230" y="57522"/>
                  </a:lnTo>
                  <a:lnTo>
                    <a:pt x="1982589" y="559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19032" y="1415284"/>
              <a:ext cx="372140" cy="566391"/>
            </a:xfrm>
            <a:custGeom>
              <a:avLst/>
              <a:gdLst/>
              <a:ahLst/>
              <a:cxnLst/>
              <a:rect l="0" t="0" r="0" b="0"/>
              <a:pathLst>
                <a:path w="372140" h="566391">
                  <a:moveTo>
                    <a:pt x="66813" y="16591"/>
                  </a:moveTo>
                  <a:lnTo>
                    <a:pt x="48854" y="80019"/>
                  </a:lnTo>
                  <a:lnTo>
                    <a:pt x="27002" y="142956"/>
                  </a:lnTo>
                  <a:lnTo>
                    <a:pt x="15584" y="164000"/>
                  </a:lnTo>
                  <a:lnTo>
                    <a:pt x="10433" y="166337"/>
                  </a:lnTo>
                  <a:lnTo>
                    <a:pt x="5829" y="163215"/>
                  </a:lnTo>
                  <a:lnTo>
                    <a:pt x="1591" y="156454"/>
                  </a:lnTo>
                  <a:lnTo>
                    <a:pt x="0" y="139584"/>
                  </a:lnTo>
                  <a:lnTo>
                    <a:pt x="8511" y="100158"/>
                  </a:lnTo>
                  <a:lnTo>
                    <a:pt x="23672" y="63449"/>
                  </a:lnTo>
                  <a:lnTo>
                    <a:pt x="48571" y="34114"/>
                  </a:lnTo>
                  <a:lnTo>
                    <a:pt x="78175" y="10605"/>
                  </a:lnTo>
                  <a:lnTo>
                    <a:pt x="101889" y="2232"/>
                  </a:lnTo>
                  <a:lnTo>
                    <a:pt x="114763" y="0"/>
                  </a:lnTo>
                  <a:lnTo>
                    <a:pt x="141546" y="3758"/>
                  </a:lnTo>
                  <a:lnTo>
                    <a:pt x="176693" y="19028"/>
                  </a:lnTo>
                  <a:lnTo>
                    <a:pt x="194027" y="34052"/>
                  </a:lnTo>
                  <a:lnTo>
                    <a:pt x="221100" y="78705"/>
                  </a:lnTo>
                  <a:lnTo>
                    <a:pt x="243647" y="132846"/>
                  </a:lnTo>
                  <a:lnTo>
                    <a:pt x="258158" y="182708"/>
                  </a:lnTo>
                  <a:lnTo>
                    <a:pt x="264277" y="240116"/>
                  </a:lnTo>
                  <a:lnTo>
                    <a:pt x="260501" y="301580"/>
                  </a:lnTo>
                  <a:lnTo>
                    <a:pt x="251973" y="358655"/>
                  </a:lnTo>
                  <a:lnTo>
                    <a:pt x="242037" y="418201"/>
                  </a:lnTo>
                  <a:lnTo>
                    <a:pt x="220506" y="469119"/>
                  </a:lnTo>
                  <a:lnTo>
                    <a:pt x="171540" y="531075"/>
                  </a:lnTo>
                  <a:lnTo>
                    <a:pt x="150793" y="550577"/>
                  </a:lnTo>
                  <a:lnTo>
                    <a:pt x="129873" y="563144"/>
                  </a:lnTo>
                  <a:lnTo>
                    <a:pt x="108877" y="566390"/>
                  </a:lnTo>
                  <a:lnTo>
                    <a:pt x="87848" y="562763"/>
                  </a:lnTo>
                  <a:lnTo>
                    <a:pt x="57447" y="547567"/>
                  </a:lnTo>
                  <a:lnTo>
                    <a:pt x="40813" y="534900"/>
                  </a:lnTo>
                  <a:lnTo>
                    <a:pt x="23884" y="509026"/>
                  </a:lnTo>
                  <a:lnTo>
                    <a:pt x="21607" y="489305"/>
                  </a:lnTo>
                  <a:lnTo>
                    <a:pt x="25664" y="468842"/>
                  </a:lnTo>
                  <a:lnTo>
                    <a:pt x="35266" y="448048"/>
                  </a:lnTo>
                  <a:lnTo>
                    <a:pt x="50452" y="433348"/>
                  </a:lnTo>
                  <a:lnTo>
                    <a:pt x="70070" y="424085"/>
                  </a:lnTo>
                  <a:lnTo>
                    <a:pt x="108592" y="420040"/>
                  </a:lnTo>
                  <a:lnTo>
                    <a:pt x="167179" y="428561"/>
                  </a:lnTo>
                  <a:lnTo>
                    <a:pt x="225262" y="444929"/>
                  </a:lnTo>
                  <a:lnTo>
                    <a:pt x="278179" y="455704"/>
                  </a:lnTo>
                  <a:lnTo>
                    <a:pt x="333692" y="458179"/>
                  </a:lnTo>
                  <a:lnTo>
                    <a:pt x="352321" y="455398"/>
                  </a:lnTo>
                  <a:lnTo>
                    <a:pt x="372139" y="448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291900" y="1473989"/>
              <a:ext cx="243827" cy="481305"/>
            </a:xfrm>
            <a:custGeom>
              <a:avLst/>
              <a:gdLst/>
              <a:ahLst/>
              <a:cxnLst/>
              <a:rect l="0" t="0" r="0" b="0"/>
              <a:pathLst>
                <a:path w="243827" h="481305">
                  <a:moveTo>
                    <a:pt x="204597" y="0"/>
                  </a:moveTo>
                  <a:lnTo>
                    <a:pt x="161936" y="54115"/>
                  </a:lnTo>
                  <a:lnTo>
                    <a:pt x="126146" y="113885"/>
                  </a:lnTo>
                  <a:lnTo>
                    <a:pt x="90965" y="171888"/>
                  </a:lnTo>
                  <a:lnTo>
                    <a:pt x="53975" y="233769"/>
                  </a:lnTo>
                  <a:lnTo>
                    <a:pt x="24221" y="293463"/>
                  </a:lnTo>
                  <a:lnTo>
                    <a:pt x="4834" y="347265"/>
                  </a:lnTo>
                  <a:lnTo>
                    <a:pt x="0" y="368419"/>
                  </a:lnTo>
                  <a:lnTo>
                    <a:pt x="9314" y="426719"/>
                  </a:lnTo>
                  <a:lnTo>
                    <a:pt x="24553" y="456198"/>
                  </a:lnTo>
                  <a:lnTo>
                    <a:pt x="40350" y="469087"/>
                  </a:lnTo>
                  <a:lnTo>
                    <a:pt x="49475" y="474162"/>
                  </a:lnTo>
                  <a:lnTo>
                    <a:pt x="90265" y="481304"/>
                  </a:lnTo>
                  <a:lnTo>
                    <a:pt x="128217" y="477831"/>
                  </a:lnTo>
                  <a:lnTo>
                    <a:pt x="161689" y="463804"/>
                  </a:lnTo>
                  <a:lnTo>
                    <a:pt x="219995" y="415325"/>
                  </a:lnTo>
                  <a:lnTo>
                    <a:pt x="236975" y="382242"/>
                  </a:lnTo>
                  <a:lnTo>
                    <a:pt x="243826" y="342804"/>
                  </a:lnTo>
                  <a:lnTo>
                    <a:pt x="240267" y="307073"/>
                  </a:lnTo>
                  <a:lnTo>
                    <a:pt x="228639" y="288165"/>
                  </a:lnTo>
                  <a:lnTo>
                    <a:pt x="220625" y="279848"/>
                  </a:lnTo>
                  <a:lnTo>
                    <a:pt x="196123" y="270606"/>
                  </a:lnTo>
                  <a:lnTo>
                    <a:pt x="166906" y="267668"/>
                  </a:lnTo>
                  <a:lnTo>
                    <a:pt x="125320" y="273762"/>
                  </a:lnTo>
                  <a:lnTo>
                    <a:pt x="90251" y="291035"/>
                  </a:lnTo>
                  <a:lnTo>
                    <a:pt x="32862" y="340673"/>
                  </a:lnTo>
                  <a:lnTo>
                    <a:pt x="2561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740478" y="1499123"/>
              <a:ext cx="425775" cy="424827"/>
            </a:xfrm>
            <a:custGeom>
              <a:avLst/>
              <a:gdLst/>
              <a:ahLst/>
              <a:cxnLst/>
              <a:rect l="0" t="0" r="0" b="0"/>
              <a:pathLst>
                <a:path w="425775" h="424827">
                  <a:moveTo>
                    <a:pt x="166631" y="38037"/>
                  </a:moveTo>
                  <a:lnTo>
                    <a:pt x="113925" y="57165"/>
                  </a:lnTo>
                  <a:lnTo>
                    <a:pt x="70248" y="93430"/>
                  </a:lnTo>
                  <a:lnTo>
                    <a:pt x="30470" y="146804"/>
                  </a:lnTo>
                  <a:lnTo>
                    <a:pt x="7414" y="194573"/>
                  </a:lnTo>
                  <a:lnTo>
                    <a:pt x="0" y="246209"/>
                  </a:lnTo>
                  <a:lnTo>
                    <a:pt x="1655" y="301469"/>
                  </a:lnTo>
                  <a:lnTo>
                    <a:pt x="12854" y="340309"/>
                  </a:lnTo>
                  <a:lnTo>
                    <a:pt x="37599" y="379285"/>
                  </a:lnTo>
                  <a:lnTo>
                    <a:pt x="69257" y="402230"/>
                  </a:lnTo>
                  <a:lnTo>
                    <a:pt x="102684" y="418257"/>
                  </a:lnTo>
                  <a:lnTo>
                    <a:pt x="140405" y="424826"/>
                  </a:lnTo>
                  <a:lnTo>
                    <a:pt x="195072" y="418640"/>
                  </a:lnTo>
                  <a:lnTo>
                    <a:pt x="250931" y="403033"/>
                  </a:lnTo>
                  <a:lnTo>
                    <a:pt x="289874" y="381321"/>
                  </a:lnTo>
                  <a:lnTo>
                    <a:pt x="352753" y="333394"/>
                  </a:lnTo>
                  <a:lnTo>
                    <a:pt x="383550" y="299280"/>
                  </a:lnTo>
                  <a:lnTo>
                    <a:pt x="416107" y="236895"/>
                  </a:lnTo>
                  <a:lnTo>
                    <a:pt x="425774" y="192495"/>
                  </a:lnTo>
                  <a:lnTo>
                    <a:pt x="423450" y="130678"/>
                  </a:lnTo>
                  <a:lnTo>
                    <a:pt x="410556" y="81813"/>
                  </a:lnTo>
                  <a:lnTo>
                    <a:pt x="392023" y="50228"/>
                  </a:lnTo>
                  <a:lnTo>
                    <a:pt x="363655" y="25532"/>
                  </a:lnTo>
                  <a:lnTo>
                    <a:pt x="326133" y="5736"/>
                  </a:lnTo>
                  <a:lnTo>
                    <a:pt x="284210" y="0"/>
                  </a:lnTo>
                  <a:lnTo>
                    <a:pt x="224474" y="7950"/>
                  </a:lnTo>
                  <a:lnTo>
                    <a:pt x="167008" y="20786"/>
                  </a:lnTo>
                  <a:lnTo>
                    <a:pt x="105921" y="43290"/>
                  </a:lnTo>
                  <a:lnTo>
                    <a:pt x="92931" y="485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8749181" y="684352"/>
            <a:ext cx="375814" cy="503040"/>
          </a:xfrm>
          <a:custGeom>
            <a:avLst/>
            <a:gdLst/>
            <a:ahLst/>
            <a:cxnLst/>
            <a:rect l="0" t="0" r="0" b="0"/>
            <a:pathLst>
              <a:path w="375814" h="503040">
                <a:moveTo>
                  <a:pt x="315855" y="0"/>
                </a:moveTo>
                <a:lnTo>
                  <a:pt x="273163" y="3119"/>
                </a:lnTo>
                <a:lnTo>
                  <a:pt x="211448" y="9553"/>
                </a:lnTo>
                <a:lnTo>
                  <a:pt x="152425" y="7216"/>
                </a:lnTo>
                <a:lnTo>
                  <a:pt x="100688" y="1425"/>
                </a:lnTo>
                <a:lnTo>
                  <a:pt x="90522" y="4460"/>
                </a:lnTo>
                <a:lnTo>
                  <a:pt x="82575" y="9992"/>
                </a:lnTo>
                <a:lnTo>
                  <a:pt x="76107" y="17190"/>
                </a:lnTo>
                <a:lnTo>
                  <a:pt x="68921" y="37666"/>
                </a:lnTo>
                <a:lnTo>
                  <a:pt x="66897" y="62364"/>
                </a:lnTo>
                <a:lnTo>
                  <a:pt x="72009" y="116347"/>
                </a:lnTo>
                <a:lnTo>
                  <a:pt x="78955" y="166482"/>
                </a:lnTo>
                <a:lnTo>
                  <a:pt x="88255" y="210635"/>
                </a:lnTo>
                <a:lnTo>
                  <a:pt x="92762" y="218802"/>
                </a:lnTo>
                <a:lnTo>
                  <a:pt x="98106" y="221907"/>
                </a:lnTo>
                <a:lnTo>
                  <a:pt x="104009" y="221638"/>
                </a:lnTo>
                <a:lnTo>
                  <a:pt x="164329" y="197426"/>
                </a:lnTo>
                <a:lnTo>
                  <a:pt x="204408" y="197447"/>
                </a:lnTo>
                <a:lnTo>
                  <a:pt x="265521" y="214272"/>
                </a:lnTo>
                <a:lnTo>
                  <a:pt x="299771" y="232724"/>
                </a:lnTo>
                <a:lnTo>
                  <a:pt x="324738" y="256128"/>
                </a:lnTo>
                <a:lnTo>
                  <a:pt x="343833" y="285290"/>
                </a:lnTo>
                <a:lnTo>
                  <a:pt x="364513" y="344282"/>
                </a:lnTo>
                <a:lnTo>
                  <a:pt x="375813" y="392050"/>
                </a:lnTo>
                <a:lnTo>
                  <a:pt x="375258" y="417570"/>
                </a:lnTo>
                <a:lnTo>
                  <a:pt x="361792" y="450498"/>
                </a:lnTo>
                <a:lnTo>
                  <a:pt x="349530" y="467723"/>
                </a:lnTo>
                <a:lnTo>
                  <a:pt x="333161" y="480058"/>
                </a:lnTo>
                <a:lnTo>
                  <a:pt x="294057" y="497509"/>
                </a:lnTo>
                <a:lnTo>
                  <a:pt x="257404" y="503039"/>
                </a:lnTo>
                <a:lnTo>
                  <a:pt x="216908" y="499089"/>
                </a:lnTo>
                <a:lnTo>
                  <a:pt x="161303" y="478868"/>
                </a:lnTo>
                <a:lnTo>
                  <a:pt x="105259" y="449224"/>
                </a:lnTo>
                <a:lnTo>
                  <a:pt x="49128" y="415509"/>
                </a:lnTo>
                <a:lnTo>
                  <a:pt x="0" y="3895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/>
          <p:cNvGrpSpPr/>
          <p:nvPr/>
        </p:nvGrpSpPr>
        <p:grpSpPr>
          <a:xfrm>
            <a:off x="7443647" y="2253098"/>
            <a:ext cx="1726675" cy="1255898"/>
            <a:chOff x="7443647" y="2253098"/>
            <a:chExt cx="1726675" cy="1255898"/>
          </a:xfrm>
        </p:grpSpPr>
        <p:sp>
          <p:nvSpPr>
            <p:cNvPr id="118" name="Freeform 117"/>
            <p:cNvSpPr/>
            <p:nvPr/>
          </p:nvSpPr>
          <p:spPr>
            <a:xfrm>
              <a:off x="7882921" y="2261205"/>
              <a:ext cx="329308" cy="468076"/>
            </a:xfrm>
            <a:custGeom>
              <a:avLst/>
              <a:gdLst/>
              <a:ahLst/>
              <a:cxnLst/>
              <a:rect l="0" t="0" r="0" b="0"/>
              <a:pathLst>
                <a:path w="329308" h="468076">
                  <a:moveTo>
                    <a:pt x="66094" y="2421"/>
                  </a:moveTo>
                  <a:lnTo>
                    <a:pt x="50453" y="20402"/>
                  </a:lnTo>
                  <a:lnTo>
                    <a:pt x="27658" y="76775"/>
                  </a:lnTo>
                  <a:lnTo>
                    <a:pt x="15841" y="106730"/>
                  </a:lnTo>
                  <a:lnTo>
                    <a:pt x="4375" y="123260"/>
                  </a:lnTo>
                  <a:lnTo>
                    <a:pt x="1552" y="125095"/>
                  </a:lnTo>
                  <a:lnTo>
                    <a:pt x="839" y="122808"/>
                  </a:lnTo>
                  <a:lnTo>
                    <a:pt x="14193" y="66341"/>
                  </a:lnTo>
                  <a:lnTo>
                    <a:pt x="33226" y="23626"/>
                  </a:lnTo>
                  <a:lnTo>
                    <a:pt x="49146" y="8726"/>
                  </a:lnTo>
                  <a:lnTo>
                    <a:pt x="58305" y="3115"/>
                  </a:lnTo>
                  <a:lnTo>
                    <a:pt x="77841" y="0"/>
                  </a:lnTo>
                  <a:lnTo>
                    <a:pt x="87963" y="807"/>
                  </a:lnTo>
                  <a:lnTo>
                    <a:pt x="105450" y="11063"/>
                  </a:lnTo>
                  <a:lnTo>
                    <a:pt x="135739" y="46242"/>
                  </a:lnTo>
                  <a:lnTo>
                    <a:pt x="155848" y="88157"/>
                  </a:lnTo>
                  <a:lnTo>
                    <a:pt x="167964" y="140283"/>
                  </a:lnTo>
                  <a:lnTo>
                    <a:pt x="176294" y="201229"/>
                  </a:lnTo>
                  <a:lnTo>
                    <a:pt x="173563" y="261187"/>
                  </a:lnTo>
                  <a:lnTo>
                    <a:pt x="168691" y="321211"/>
                  </a:lnTo>
                  <a:lnTo>
                    <a:pt x="156935" y="365549"/>
                  </a:lnTo>
                  <a:lnTo>
                    <a:pt x="125240" y="422854"/>
                  </a:lnTo>
                  <a:lnTo>
                    <a:pt x="103376" y="452598"/>
                  </a:lnTo>
                  <a:lnTo>
                    <a:pt x="85004" y="464932"/>
                  </a:lnTo>
                  <a:lnTo>
                    <a:pt x="62020" y="468075"/>
                  </a:lnTo>
                  <a:lnTo>
                    <a:pt x="38547" y="464402"/>
                  </a:lnTo>
                  <a:lnTo>
                    <a:pt x="20316" y="454971"/>
                  </a:lnTo>
                  <a:lnTo>
                    <a:pt x="7533" y="439861"/>
                  </a:lnTo>
                  <a:lnTo>
                    <a:pt x="2487" y="430918"/>
                  </a:lnTo>
                  <a:lnTo>
                    <a:pt x="0" y="405384"/>
                  </a:lnTo>
                  <a:lnTo>
                    <a:pt x="3964" y="378048"/>
                  </a:lnTo>
                  <a:lnTo>
                    <a:pt x="13524" y="358100"/>
                  </a:lnTo>
                  <a:lnTo>
                    <a:pt x="21689" y="351844"/>
                  </a:lnTo>
                  <a:lnTo>
                    <a:pt x="43239" y="344894"/>
                  </a:lnTo>
                  <a:lnTo>
                    <a:pt x="76090" y="346570"/>
                  </a:lnTo>
                  <a:lnTo>
                    <a:pt x="127037" y="358787"/>
                  </a:lnTo>
                  <a:lnTo>
                    <a:pt x="182161" y="379398"/>
                  </a:lnTo>
                  <a:lnTo>
                    <a:pt x="238110" y="389491"/>
                  </a:lnTo>
                  <a:lnTo>
                    <a:pt x="274599" y="385651"/>
                  </a:lnTo>
                  <a:lnTo>
                    <a:pt x="329307" y="360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295289" y="2253098"/>
              <a:ext cx="281228" cy="456655"/>
            </a:xfrm>
            <a:custGeom>
              <a:avLst/>
              <a:gdLst/>
              <a:ahLst/>
              <a:cxnLst/>
              <a:rect l="0" t="0" r="0" b="0"/>
              <a:pathLst>
                <a:path w="281228" h="456655">
                  <a:moveTo>
                    <a:pt x="106452" y="0"/>
                  </a:moveTo>
                  <a:lnTo>
                    <a:pt x="68078" y="29309"/>
                  </a:lnTo>
                  <a:lnTo>
                    <a:pt x="18728" y="86834"/>
                  </a:lnTo>
                  <a:lnTo>
                    <a:pt x="4682" y="101374"/>
                  </a:lnTo>
                  <a:lnTo>
                    <a:pt x="1171" y="102678"/>
                  </a:lnTo>
                  <a:lnTo>
                    <a:pt x="0" y="100037"/>
                  </a:lnTo>
                  <a:lnTo>
                    <a:pt x="389" y="94767"/>
                  </a:lnTo>
                  <a:lnTo>
                    <a:pt x="12114" y="70583"/>
                  </a:lnTo>
                  <a:lnTo>
                    <a:pt x="30407" y="46780"/>
                  </a:lnTo>
                  <a:lnTo>
                    <a:pt x="56234" y="30498"/>
                  </a:lnTo>
                  <a:lnTo>
                    <a:pt x="97573" y="15686"/>
                  </a:lnTo>
                  <a:lnTo>
                    <a:pt x="134887" y="13227"/>
                  </a:lnTo>
                  <a:lnTo>
                    <a:pt x="157694" y="16797"/>
                  </a:lnTo>
                  <a:lnTo>
                    <a:pt x="176409" y="28522"/>
                  </a:lnTo>
                  <a:lnTo>
                    <a:pt x="184676" y="36562"/>
                  </a:lnTo>
                  <a:lnTo>
                    <a:pt x="193861" y="57974"/>
                  </a:lnTo>
                  <a:lnTo>
                    <a:pt x="196773" y="84258"/>
                  </a:lnTo>
                  <a:lnTo>
                    <a:pt x="190665" y="129600"/>
                  </a:lnTo>
                  <a:lnTo>
                    <a:pt x="174557" y="165132"/>
                  </a:lnTo>
                  <a:lnTo>
                    <a:pt x="161677" y="182966"/>
                  </a:lnTo>
                  <a:lnTo>
                    <a:pt x="145035" y="195572"/>
                  </a:lnTo>
                  <a:lnTo>
                    <a:pt x="135683" y="200571"/>
                  </a:lnTo>
                  <a:lnTo>
                    <a:pt x="134128" y="202734"/>
                  </a:lnTo>
                  <a:lnTo>
                    <a:pt x="171650" y="206216"/>
                  </a:lnTo>
                  <a:lnTo>
                    <a:pt x="210967" y="226521"/>
                  </a:lnTo>
                  <a:lnTo>
                    <a:pt x="249778" y="259955"/>
                  </a:lnTo>
                  <a:lnTo>
                    <a:pt x="271231" y="292013"/>
                  </a:lnTo>
                  <a:lnTo>
                    <a:pt x="281227" y="331147"/>
                  </a:lnTo>
                  <a:lnTo>
                    <a:pt x="278600" y="366789"/>
                  </a:lnTo>
                  <a:lnTo>
                    <a:pt x="264824" y="399577"/>
                  </a:lnTo>
                  <a:lnTo>
                    <a:pt x="240334" y="425929"/>
                  </a:lnTo>
                  <a:lnTo>
                    <a:pt x="200618" y="447389"/>
                  </a:lnTo>
                  <a:lnTo>
                    <a:pt x="179889" y="455423"/>
                  </a:lnTo>
                  <a:lnTo>
                    <a:pt x="155858" y="456654"/>
                  </a:lnTo>
                  <a:lnTo>
                    <a:pt x="130750" y="452132"/>
                  </a:lnTo>
                  <a:lnTo>
                    <a:pt x="75293" y="423647"/>
                  </a:lnTo>
                  <a:lnTo>
                    <a:pt x="32753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760384" y="2305741"/>
              <a:ext cx="373338" cy="382840"/>
            </a:xfrm>
            <a:custGeom>
              <a:avLst/>
              <a:gdLst/>
              <a:ahLst/>
              <a:cxnLst/>
              <a:rect l="0" t="0" r="0" b="0"/>
              <a:pathLst>
                <a:path w="373338" h="382840">
                  <a:moveTo>
                    <a:pt x="146725" y="0"/>
                  </a:moveTo>
                  <a:lnTo>
                    <a:pt x="122678" y="9575"/>
                  </a:lnTo>
                  <a:lnTo>
                    <a:pt x="64723" y="56117"/>
                  </a:lnTo>
                  <a:lnTo>
                    <a:pt x="34860" y="95442"/>
                  </a:lnTo>
                  <a:lnTo>
                    <a:pt x="14836" y="152647"/>
                  </a:lnTo>
                  <a:lnTo>
                    <a:pt x="2736" y="213339"/>
                  </a:lnTo>
                  <a:lnTo>
                    <a:pt x="0" y="275717"/>
                  </a:lnTo>
                  <a:lnTo>
                    <a:pt x="5864" y="301525"/>
                  </a:lnTo>
                  <a:lnTo>
                    <a:pt x="28693" y="346689"/>
                  </a:lnTo>
                  <a:lnTo>
                    <a:pt x="45134" y="361924"/>
                  </a:lnTo>
                  <a:lnTo>
                    <a:pt x="77239" y="377078"/>
                  </a:lnTo>
                  <a:lnTo>
                    <a:pt x="102974" y="382839"/>
                  </a:lnTo>
                  <a:lnTo>
                    <a:pt x="157623" y="377006"/>
                  </a:lnTo>
                  <a:lnTo>
                    <a:pt x="220256" y="361212"/>
                  </a:lnTo>
                  <a:lnTo>
                    <a:pt x="273727" y="344268"/>
                  </a:lnTo>
                  <a:lnTo>
                    <a:pt x="309137" y="325443"/>
                  </a:lnTo>
                  <a:lnTo>
                    <a:pt x="334447" y="301928"/>
                  </a:lnTo>
                  <a:lnTo>
                    <a:pt x="363960" y="268130"/>
                  </a:lnTo>
                  <a:lnTo>
                    <a:pt x="371955" y="243951"/>
                  </a:lnTo>
                  <a:lnTo>
                    <a:pt x="373337" y="200573"/>
                  </a:lnTo>
                  <a:lnTo>
                    <a:pt x="363324" y="149583"/>
                  </a:lnTo>
                  <a:lnTo>
                    <a:pt x="341675" y="106886"/>
                  </a:lnTo>
                  <a:lnTo>
                    <a:pt x="320561" y="82232"/>
                  </a:lnTo>
                  <a:lnTo>
                    <a:pt x="302365" y="67353"/>
                  </a:lnTo>
                  <a:lnTo>
                    <a:pt x="261211" y="51412"/>
                  </a:lnTo>
                  <a:lnTo>
                    <a:pt x="201604" y="43338"/>
                  </a:lnTo>
                  <a:lnTo>
                    <a:pt x="188839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12103" y="256895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443647" y="2874281"/>
              <a:ext cx="1726675" cy="52642"/>
            </a:xfrm>
            <a:custGeom>
              <a:avLst/>
              <a:gdLst/>
              <a:ahLst/>
              <a:cxnLst/>
              <a:rect l="0" t="0" r="0" b="0"/>
              <a:pathLst>
                <a:path w="1726675" h="52642">
                  <a:moveTo>
                    <a:pt x="1726674" y="42113"/>
                  </a:moveTo>
                  <a:lnTo>
                    <a:pt x="1668058" y="36523"/>
                  </a:lnTo>
                  <a:lnTo>
                    <a:pt x="1622088" y="33047"/>
                  </a:lnTo>
                  <a:lnTo>
                    <a:pt x="1565834" y="26428"/>
                  </a:lnTo>
                  <a:lnTo>
                    <a:pt x="1504713" y="22647"/>
                  </a:lnTo>
                  <a:lnTo>
                    <a:pt x="1453328" y="21527"/>
                  </a:lnTo>
                  <a:lnTo>
                    <a:pt x="1391698" y="15606"/>
                  </a:lnTo>
                  <a:lnTo>
                    <a:pt x="1332755" y="12032"/>
                  </a:lnTo>
                  <a:lnTo>
                    <a:pt x="1283834" y="10973"/>
                  </a:lnTo>
                  <a:lnTo>
                    <a:pt x="1224212" y="9445"/>
                  </a:lnTo>
                  <a:lnTo>
                    <a:pt x="1175633" y="3317"/>
                  </a:lnTo>
                  <a:lnTo>
                    <a:pt x="1113585" y="654"/>
                  </a:lnTo>
                  <a:lnTo>
                    <a:pt x="1062657" y="193"/>
                  </a:lnTo>
                  <a:lnTo>
                    <a:pt x="1013642" y="56"/>
                  </a:lnTo>
                  <a:lnTo>
                    <a:pt x="966363" y="16"/>
                  </a:lnTo>
                  <a:lnTo>
                    <a:pt x="915310" y="4"/>
                  </a:lnTo>
                  <a:lnTo>
                    <a:pt x="866258" y="0"/>
                  </a:lnTo>
                  <a:lnTo>
                    <a:pt x="818970" y="3119"/>
                  </a:lnTo>
                  <a:lnTo>
                    <a:pt x="767913" y="8332"/>
                  </a:lnTo>
                  <a:lnTo>
                    <a:pt x="715741" y="9877"/>
                  </a:lnTo>
                  <a:lnTo>
                    <a:pt x="663237" y="10334"/>
                  </a:lnTo>
                  <a:lnTo>
                    <a:pt x="610636" y="10470"/>
                  </a:lnTo>
                  <a:lnTo>
                    <a:pt x="558006" y="13630"/>
                  </a:lnTo>
                  <a:lnTo>
                    <a:pt x="505367" y="18855"/>
                  </a:lnTo>
                  <a:lnTo>
                    <a:pt x="455845" y="20403"/>
                  </a:lnTo>
                  <a:lnTo>
                    <a:pt x="408417" y="20862"/>
                  </a:lnTo>
                  <a:lnTo>
                    <a:pt x="357319" y="24118"/>
                  </a:lnTo>
                  <a:lnTo>
                    <a:pt x="308254" y="29372"/>
                  </a:lnTo>
                  <a:lnTo>
                    <a:pt x="249753" y="31147"/>
                  </a:lnTo>
                  <a:lnTo>
                    <a:pt x="193137" y="38733"/>
                  </a:lnTo>
                  <a:lnTo>
                    <a:pt x="133774" y="41445"/>
                  </a:lnTo>
                  <a:lnTo>
                    <a:pt x="71659" y="47570"/>
                  </a:lnTo>
                  <a:lnTo>
                    <a:pt x="12673" y="51973"/>
                  </a:lnTo>
                  <a:lnTo>
                    <a:pt x="0" y="52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317513" y="3021679"/>
              <a:ext cx="270993" cy="436003"/>
            </a:xfrm>
            <a:custGeom>
              <a:avLst/>
              <a:gdLst/>
              <a:ahLst/>
              <a:cxnLst/>
              <a:rect l="0" t="0" r="0" b="0"/>
              <a:pathLst>
                <a:path w="270993" h="436003">
                  <a:moveTo>
                    <a:pt x="147398" y="0"/>
                  </a:moveTo>
                  <a:lnTo>
                    <a:pt x="112652" y="37086"/>
                  </a:lnTo>
                  <a:lnTo>
                    <a:pt x="86166" y="90541"/>
                  </a:lnTo>
                  <a:lnTo>
                    <a:pt x="60625" y="119504"/>
                  </a:lnTo>
                  <a:lnTo>
                    <a:pt x="30831" y="142903"/>
                  </a:lnTo>
                  <a:lnTo>
                    <a:pt x="25234" y="143232"/>
                  </a:lnTo>
                  <a:lnTo>
                    <a:pt x="22671" y="138771"/>
                  </a:lnTo>
                  <a:lnTo>
                    <a:pt x="22133" y="131119"/>
                  </a:lnTo>
                  <a:lnTo>
                    <a:pt x="27774" y="116376"/>
                  </a:lnTo>
                  <a:lnTo>
                    <a:pt x="70583" y="66713"/>
                  </a:lnTo>
                  <a:lnTo>
                    <a:pt x="106749" y="47016"/>
                  </a:lnTo>
                  <a:lnTo>
                    <a:pt x="138473" y="36677"/>
                  </a:lnTo>
                  <a:lnTo>
                    <a:pt x="163709" y="33848"/>
                  </a:lnTo>
                  <a:lnTo>
                    <a:pt x="184284" y="38830"/>
                  </a:lnTo>
                  <a:lnTo>
                    <a:pt x="193045" y="43434"/>
                  </a:lnTo>
                  <a:lnTo>
                    <a:pt x="205901" y="57908"/>
                  </a:lnTo>
                  <a:lnTo>
                    <a:pt x="210967" y="66681"/>
                  </a:lnTo>
                  <a:lnTo>
                    <a:pt x="213475" y="85788"/>
                  </a:lnTo>
                  <a:lnTo>
                    <a:pt x="209521" y="107148"/>
                  </a:lnTo>
                  <a:lnTo>
                    <a:pt x="181431" y="167083"/>
                  </a:lnTo>
                  <a:lnTo>
                    <a:pt x="155533" y="194045"/>
                  </a:lnTo>
                  <a:lnTo>
                    <a:pt x="125632" y="211263"/>
                  </a:lnTo>
                  <a:lnTo>
                    <a:pt x="120020" y="211031"/>
                  </a:lnTo>
                  <a:lnTo>
                    <a:pt x="117448" y="207368"/>
                  </a:lnTo>
                  <a:lnTo>
                    <a:pt x="116903" y="201416"/>
                  </a:lnTo>
                  <a:lnTo>
                    <a:pt x="121219" y="197448"/>
                  </a:lnTo>
                  <a:lnTo>
                    <a:pt x="138493" y="193040"/>
                  </a:lnTo>
                  <a:lnTo>
                    <a:pt x="158648" y="197319"/>
                  </a:lnTo>
                  <a:lnTo>
                    <a:pt x="218042" y="223979"/>
                  </a:lnTo>
                  <a:lnTo>
                    <a:pt x="248571" y="249743"/>
                  </a:lnTo>
                  <a:lnTo>
                    <a:pt x="264463" y="275989"/>
                  </a:lnTo>
                  <a:lnTo>
                    <a:pt x="270992" y="317170"/>
                  </a:lnTo>
                  <a:lnTo>
                    <a:pt x="267337" y="366417"/>
                  </a:lnTo>
                  <a:lnTo>
                    <a:pt x="262453" y="378809"/>
                  </a:lnTo>
                  <a:lnTo>
                    <a:pt x="247667" y="395696"/>
                  </a:lnTo>
                  <a:lnTo>
                    <a:pt x="219612" y="417370"/>
                  </a:lnTo>
                  <a:lnTo>
                    <a:pt x="196261" y="425313"/>
                  </a:lnTo>
                  <a:lnTo>
                    <a:pt x="143143" y="436002"/>
                  </a:lnTo>
                  <a:lnTo>
                    <a:pt x="101554" y="434772"/>
                  </a:lnTo>
                  <a:lnTo>
                    <a:pt x="39890" y="423743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641027" y="3119873"/>
              <a:ext cx="325848" cy="389123"/>
            </a:xfrm>
            <a:custGeom>
              <a:avLst/>
              <a:gdLst/>
              <a:ahLst/>
              <a:cxnLst/>
              <a:rect l="0" t="0" r="0" b="0"/>
              <a:pathLst>
                <a:path w="325848" h="389123">
                  <a:moveTo>
                    <a:pt x="129211" y="17619"/>
                  </a:moveTo>
                  <a:lnTo>
                    <a:pt x="90693" y="27194"/>
                  </a:lnTo>
                  <a:lnTo>
                    <a:pt x="72707" y="37862"/>
                  </a:lnTo>
                  <a:lnTo>
                    <a:pt x="49428" y="62611"/>
                  </a:lnTo>
                  <a:lnTo>
                    <a:pt x="16640" y="121088"/>
                  </a:lnTo>
                  <a:lnTo>
                    <a:pt x="0" y="170248"/>
                  </a:lnTo>
                  <a:lnTo>
                    <a:pt x="199" y="216740"/>
                  </a:lnTo>
                  <a:lnTo>
                    <a:pt x="11917" y="276447"/>
                  </a:lnTo>
                  <a:lnTo>
                    <a:pt x="30246" y="318007"/>
                  </a:lnTo>
                  <a:lnTo>
                    <a:pt x="71811" y="369348"/>
                  </a:lnTo>
                  <a:lnTo>
                    <a:pt x="104925" y="386737"/>
                  </a:lnTo>
                  <a:lnTo>
                    <a:pt x="130895" y="389122"/>
                  </a:lnTo>
                  <a:lnTo>
                    <a:pt x="156866" y="385113"/>
                  </a:lnTo>
                  <a:lnTo>
                    <a:pt x="218511" y="356984"/>
                  </a:lnTo>
                  <a:lnTo>
                    <a:pt x="239480" y="337294"/>
                  </a:lnTo>
                  <a:lnTo>
                    <a:pt x="286652" y="275852"/>
                  </a:lnTo>
                  <a:lnTo>
                    <a:pt x="313764" y="217221"/>
                  </a:lnTo>
                  <a:lnTo>
                    <a:pt x="325847" y="164238"/>
                  </a:lnTo>
                  <a:lnTo>
                    <a:pt x="322990" y="103123"/>
                  </a:lnTo>
                  <a:lnTo>
                    <a:pt x="308810" y="63230"/>
                  </a:lnTo>
                  <a:lnTo>
                    <a:pt x="284201" y="29184"/>
                  </a:lnTo>
                  <a:lnTo>
                    <a:pt x="261657" y="13790"/>
                  </a:lnTo>
                  <a:lnTo>
                    <a:pt x="236039" y="4219"/>
                  </a:lnTo>
                  <a:lnTo>
                    <a:pt x="196479" y="0"/>
                  </a:lnTo>
                  <a:lnTo>
                    <a:pt x="140279" y="11515"/>
                  </a:lnTo>
                  <a:lnTo>
                    <a:pt x="108154" y="28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550395" y="516024"/>
            <a:ext cx="1609606" cy="842152"/>
            <a:chOff x="8550395" y="516024"/>
            <a:chExt cx="1609606" cy="842152"/>
          </a:xfrm>
        </p:grpSpPr>
        <p:sp>
          <p:nvSpPr>
            <p:cNvPr id="126" name="Freeform 125"/>
            <p:cNvSpPr/>
            <p:nvPr/>
          </p:nvSpPr>
          <p:spPr>
            <a:xfrm>
              <a:off x="9459530" y="947564"/>
              <a:ext cx="11595" cy="242157"/>
            </a:xfrm>
            <a:custGeom>
              <a:avLst/>
              <a:gdLst/>
              <a:ahLst/>
              <a:cxnLst/>
              <a:rect l="0" t="0" r="0" b="0"/>
              <a:pathLst>
                <a:path w="11595" h="242157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3" y="119340"/>
                  </a:lnTo>
                  <a:lnTo>
                    <a:pt x="8573" y="178295"/>
                  </a:lnTo>
                  <a:lnTo>
                    <a:pt x="11594" y="204415"/>
                  </a:lnTo>
                  <a:lnTo>
                    <a:pt x="5589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370362" y="912977"/>
              <a:ext cx="315857" cy="274144"/>
            </a:xfrm>
            <a:custGeom>
              <a:avLst/>
              <a:gdLst/>
              <a:ahLst/>
              <a:cxnLst/>
              <a:rect l="0" t="0" r="0" b="0"/>
              <a:pathLst>
                <a:path w="315857" h="274144">
                  <a:moveTo>
                    <a:pt x="0" y="55644"/>
                  </a:moveTo>
                  <a:lnTo>
                    <a:pt x="58779" y="16102"/>
                  </a:lnTo>
                  <a:lnTo>
                    <a:pt x="104417" y="0"/>
                  </a:lnTo>
                  <a:lnTo>
                    <a:pt x="142203" y="293"/>
                  </a:lnTo>
                  <a:lnTo>
                    <a:pt x="177445" y="13377"/>
                  </a:lnTo>
                  <a:lnTo>
                    <a:pt x="204525" y="37662"/>
                  </a:lnTo>
                  <a:lnTo>
                    <a:pt x="213733" y="60130"/>
                  </a:lnTo>
                  <a:lnTo>
                    <a:pt x="216189" y="72673"/>
                  </a:lnTo>
                  <a:lnTo>
                    <a:pt x="212677" y="95968"/>
                  </a:lnTo>
                  <a:lnTo>
                    <a:pt x="197547" y="125694"/>
                  </a:lnTo>
                  <a:lnTo>
                    <a:pt x="175126" y="149319"/>
                  </a:lnTo>
                  <a:lnTo>
                    <a:pt x="141698" y="178263"/>
                  </a:lnTo>
                  <a:lnTo>
                    <a:pt x="137749" y="186523"/>
                  </a:lnTo>
                  <a:lnTo>
                    <a:pt x="136481" y="205060"/>
                  </a:lnTo>
                  <a:lnTo>
                    <a:pt x="142937" y="221877"/>
                  </a:lnTo>
                  <a:lnTo>
                    <a:pt x="147934" y="229637"/>
                  </a:lnTo>
                  <a:lnTo>
                    <a:pt x="162845" y="241379"/>
                  </a:lnTo>
                  <a:lnTo>
                    <a:pt x="221531" y="265882"/>
                  </a:lnTo>
                  <a:lnTo>
                    <a:pt x="259051" y="273525"/>
                  </a:lnTo>
                  <a:lnTo>
                    <a:pt x="285929" y="274143"/>
                  </a:lnTo>
                  <a:lnTo>
                    <a:pt x="315856" y="2662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821678" y="831751"/>
              <a:ext cx="152960" cy="368665"/>
            </a:xfrm>
            <a:custGeom>
              <a:avLst/>
              <a:gdLst/>
              <a:ahLst/>
              <a:cxnLst/>
              <a:rect l="0" t="0" r="0" b="0"/>
              <a:pathLst>
                <a:path w="152960" h="368665">
                  <a:moveTo>
                    <a:pt x="64581" y="0"/>
                  </a:moveTo>
                  <a:lnTo>
                    <a:pt x="48940" y="17981"/>
                  </a:lnTo>
                  <a:lnTo>
                    <a:pt x="17738" y="73184"/>
                  </a:lnTo>
                  <a:lnTo>
                    <a:pt x="4378" y="89458"/>
                  </a:lnTo>
                  <a:lnTo>
                    <a:pt x="1049" y="91224"/>
                  </a:lnTo>
                  <a:lnTo>
                    <a:pt x="0" y="88892"/>
                  </a:lnTo>
                  <a:lnTo>
                    <a:pt x="470" y="83828"/>
                  </a:lnTo>
                  <a:lnTo>
                    <a:pt x="12310" y="59933"/>
                  </a:lnTo>
                  <a:lnTo>
                    <a:pt x="30636" y="36215"/>
                  </a:lnTo>
                  <a:lnTo>
                    <a:pt x="50274" y="27794"/>
                  </a:lnTo>
                  <a:lnTo>
                    <a:pt x="62062" y="25548"/>
                  </a:lnTo>
                  <a:lnTo>
                    <a:pt x="84518" y="29292"/>
                  </a:lnTo>
                  <a:lnTo>
                    <a:pt x="95420" y="33566"/>
                  </a:lnTo>
                  <a:lnTo>
                    <a:pt x="103858" y="41095"/>
                  </a:lnTo>
                  <a:lnTo>
                    <a:pt x="116352" y="61938"/>
                  </a:lnTo>
                  <a:lnTo>
                    <a:pt x="119566" y="83680"/>
                  </a:lnTo>
                  <a:lnTo>
                    <a:pt x="112097" y="131823"/>
                  </a:lnTo>
                  <a:lnTo>
                    <a:pt x="97117" y="161371"/>
                  </a:lnTo>
                  <a:lnTo>
                    <a:pt x="81381" y="174276"/>
                  </a:lnTo>
                  <a:lnTo>
                    <a:pt x="72272" y="179355"/>
                  </a:lnTo>
                  <a:lnTo>
                    <a:pt x="70878" y="182741"/>
                  </a:lnTo>
                  <a:lnTo>
                    <a:pt x="74628" y="184998"/>
                  </a:lnTo>
                  <a:lnTo>
                    <a:pt x="108680" y="194210"/>
                  </a:lnTo>
                  <a:lnTo>
                    <a:pt x="116207" y="199663"/>
                  </a:lnTo>
                  <a:lnTo>
                    <a:pt x="127690" y="215081"/>
                  </a:lnTo>
                  <a:lnTo>
                    <a:pt x="152004" y="274137"/>
                  </a:lnTo>
                  <a:lnTo>
                    <a:pt x="152959" y="294974"/>
                  </a:lnTo>
                  <a:lnTo>
                    <a:pt x="148314" y="315933"/>
                  </a:lnTo>
                  <a:lnTo>
                    <a:pt x="132545" y="346294"/>
                  </a:lnTo>
                  <a:lnTo>
                    <a:pt x="119744" y="362918"/>
                  </a:lnTo>
                  <a:lnTo>
                    <a:pt x="110715" y="367118"/>
                  </a:lnTo>
                  <a:lnTo>
                    <a:pt x="88205" y="368664"/>
                  </a:lnTo>
                  <a:lnTo>
                    <a:pt x="54812" y="362957"/>
                  </a:lnTo>
                  <a:lnTo>
                    <a:pt x="39572" y="353947"/>
                  </a:lnTo>
                  <a:lnTo>
                    <a:pt x="2246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0008057" y="905450"/>
              <a:ext cx="148945" cy="264748"/>
            </a:xfrm>
            <a:custGeom>
              <a:avLst/>
              <a:gdLst/>
              <a:ahLst/>
              <a:cxnLst/>
              <a:rect l="0" t="0" r="0" b="0"/>
              <a:pathLst>
                <a:path w="148945" h="264748">
                  <a:moveTo>
                    <a:pt x="57186" y="10529"/>
                  </a:moveTo>
                  <a:lnTo>
                    <a:pt x="40418" y="16118"/>
                  </a:lnTo>
                  <a:lnTo>
                    <a:pt x="29067" y="28221"/>
                  </a:lnTo>
                  <a:lnTo>
                    <a:pt x="8509" y="75813"/>
                  </a:lnTo>
                  <a:lnTo>
                    <a:pt x="0" y="112801"/>
                  </a:lnTo>
                  <a:lnTo>
                    <a:pt x="3299" y="163572"/>
                  </a:lnTo>
                  <a:lnTo>
                    <a:pt x="9887" y="218054"/>
                  </a:lnTo>
                  <a:lnTo>
                    <a:pt x="24715" y="246193"/>
                  </a:lnTo>
                  <a:lnTo>
                    <a:pt x="40415" y="258768"/>
                  </a:lnTo>
                  <a:lnTo>
                    <a:pt x="49515" y="263759"/>
                  </a:lnTo>
                  <a:lnTo>
                    <a:pt x="59092" y="264747"/>
                  </a:lnTo>
                  <a:lnTo>
                    <a:pt x="79090" y="259605"/>
                  </a:lnTo>
                  <a:lnTo>
                    <a:pt x="104491" y="243556"/>
                  </a:lnTo>
                  <a:lnTo>
                    <a:pt x="126835" y="212805"/>
                  </a:lnTo>
                  <a:lnTo>
                    <a:pt x="142683" y="174058"/>
                  </a:lnTo>
                  <a:lnTo>
                    <a:pt x="148944" y="111808"/>
                  </a:lnTo>
                  <a:lnTo>
                    <a:pt x="141826" y="68743"/>
                  </a:lnTo>
                  <a:lnTo>
                    <a:pt x="131459" y="44591"/>
                  </a:lnTo>
                  <a:lnTo>
                    <a:pt x="112813" y="28397"/>
                  </a:lnTo>
                  <a:lnTo>
                    <a:pt x="677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550395" y="516024"/>
              <a:ext cx="1609606" cy="842152"/>
            </a:xfrm>
            <a:custGeom>
              <a:avLst/>
              <a:gdLst/>
              <a:ahLst/>
              <a:cxnLst/>
              <a:rect l="0" t="0" r="0" b="0"/>
              <a:pathLst>
                <a:path w="1609606" h="842152">
                  <a:moveTo>
                    <a:pt x="893667" y="10400"/>
                  </a:moveTo>
                  <a:lnTo>
                    <a:pt x="844736" y="7281"/>
                  </a:lnTo>
                  <a:lnTo>
                    <a:pt x="785606" y="1335"/>
                  </a:lnTo>
                  <a:lnTo>
                    <a:pt x="731798" y="306"/>
                  </a:lnTo>
                  <a:lnTo>
                    <a:pt x="671401" y="0"/>
                  </a:lnTo>
                  <a:lnTo>
                    <a:pt x="614640" y="5499"/>
                  </a:lnTo>
                  <a:lnTo>
                    <a:pt x="572344" y="11342"/>
                  </a:lnTo>
                  <a:lnTo>
                    <a:pt x="514971" y="21208"/>
                  </a:lnTo>
                  <a:lnTo>
                    <a:pt x="464143" y="35022"/>
                  </a:lnTo>
                  <a:lnTo>
                    <a:pt x="414281" y="45512"/>
                  </a:lnTo>
                  <a:lnTo>
                    <a:pt x="359766" y="59537"/>
                  </a:lnTo>
                  <a:lnTo>
                    <a:pt x="304473" y="77081"/>
                  </a:lnTo>
                  <a:lnTo>
                    <a:pt x="251482" y="102962"/>
                  </a:lnTo>
                  <a:lnTo>
                    <a:pt x="222978" y="118154"/>
                  </a:lnTo>
                  <a:lnTo>
                    <a:pt x="196596" y="134354"/>
                  </a:lnTo>
                  <a:lnTo>
                    <a:pt x="169671" y="149683"/>
                  </a:lnTo>
                  <a:lnTo>
                    <a:pt x="111145" y="203517"/>
                  </a:lnTo>
                  <a:lnTo>
                    <a:pt x="58802" y="258800"/>
                  </a:lnTo>
                  <a:lnTo>
                    <a:pt x="18439" y="316332"/>
                  </a:lnTo>
                  <a:lnTo>
                    <a:pt x="5100" y="356720"/>
                  </a:lnTo>
                  <a:lnTo>
                    <a:pt x="0" y="419058"/>
                  </a:lnTo>
                  <a:lnTo>
                    <a:pt x="4582" y="482367"/>
                  </a:lnTo>
                  <a:lnTo>
                    <a:pt x="17922" y="535557"/>
                  </a:lnTo>
                  <a:lnTo>
                    <a:pt x="48555" y="598212"/>
                  </a:lnTo>
                  <a:lnTo>
                    <a:pt x="77258" y="640588"/>
                  </a:lnTo>
                  <a:lnTo>
                    <a:pt x="131309" y="685641"/>
                  </a:lnTo>
                  <a:lnTo>
                    <a:pt x="190810" y="725601"/>
                  </a:lnTo>
                  <a:lnTo>
                    <a:pt x="252718" y="752931"/>
                  </a:lnTo>
                  <a:lnTo>
                    <a:pt x="299514" y="764503"/>
                  </a:lnTo>
                  <a:lnTo>
                    <a:pt x="350425" y="775341"/>
                  </a:lnTo>
                  <a:lnTo>
                    <a:pt x="402553" y="785961"/>
                  </a:lnTo>
                  <a:lnTo>
                    <a:pt x="456214" y="796517"/>
                  </a:lnTo>
                  <a:lnTo>
                    <a:pt x="514877" y="805884"/>
                  </a:lnTo>
                  <a:lnTo>
                    <a:pt x="567483" y="810349"/>
                  </a:lnTo>
                  <a:lnTo>
                    <a:pt x="627244" y="821745"/>
                  </a:lnTo>
                  <a:lnTo>
                    <a:pt x="682146" y="828696"/>
                  </a:lnTo>
                  <a:lnTo>
                    <a:pt x="738578" y="830756"/>
                  </a:lnTo>
                  <a:lnTo>
                    <a:pt x="796632" y="831366"/>
                  </a:lnTo>
                  <a:lnTo>
                    <a:pt x="850878" y="831547"/>
                  </a:lnTo>
                  <a:lnTo>
                    <a:pt x="903996" y="831601"/>
                  </a:lnTo>
                  <a:lnTo>
                    <a:pt x="963168" y="837208"/>
                  </a:lnTo>
                  <a:lnTo>
                    <a:pt x="1025463" y="841175"/>
                  </a:lnTo>
                  <a:lnTo>
                    <a:pt x="1076737" y="841862"/>
                  </a:lnTo>
                  <a:lnTo>
                    <a:pt x="1127804" y="842066"/>
                  </a:lnTo>
                  <a:lnTo>
                    <a:pt x="1187574" y="842135"/>
                  </a:lnTo>
                  <a:lnTo>
                    <a:pt x="1244441" y="842148"/>
                  </a:lnTo>
                  <a:lnTo>
                    <a:pt x="1300734" y="842151"/>
                  </a:lnTo>
                  <a:lnTo>
                    <a:pt x="1360034" y="839032"/>
                  </a:lnTo>
                  <a:lnTo>
                    <a:pt x="1422137" y="833087"/>
                  </a:lnTo>
                  <a:lnTo>
                    <a:pt x="1478295" y="830743"/>
                  </a:lnTo>
                  <a:lnTo>
                    <a:pt x="1535252" y="817007"/>
                  </a:lnTo>
                  <a:lnTo>
                    <a:pt x="1576720" y="802263"/>
                  </a:lnTo>
                  <a:lnTo>
                    <a:pt x="1593430" y="790888"/>
                  </a:lnTo>
                  <a:lnTo>
                    <a:pt x="1598821" y="783410"/>
                  </a:lnTo>
                  <a:lnTo>
                    <a:pt x="1609605" y="7473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412477" y="558010"/>
              <a:ext cx="747524" cy="263213"/>
            </a:xfrm>
            <a:custGeom>
              <a:avLst/>
              <a:gdLst/>
              <a:ahLst/>
              <a:cxnLst/>
              <a:rect l="0" t="0" r="0" b="0"/>
              <a:pathLst>
                <a:path w="747524" h="263213">
                  <a:moveTo>
                    <a:pt x="0" y="0"/>
                  </a:moveTo>
                  <a:lnTo>
                    <a:pt x="56214" y="17958"/>
                  </a:lnTo>
                  <a:lnTo>
                    <a:pt x="114785" y="28547"/>
                  </a:lnTo>
                  <a:lnTo>
                    <a:pt x="171762" y="30985"/>
                  </a:lnTo>
                  <a:lnTo>
                    <a:pt x="228077" y="38702"/>
                  </a:lnTo>
                  <a:lnTo>
                    <a:pt x="284261" y="44560"/>
                  </a:lnTo>
                  <a:lnTo>
                    <a:pt x="340419" y="56635"/>
                  </a:lnTo>
                  <a:lnTo>
                    <a:pt x="403809" y="70285"/>
                  </a:lnTo>
                  <a:lnTo>
                    <a:pt x="462603" y="84247"/>
                  </a:lnTo>
                  <a:lnTo>
                    <a:pt x="519277" y="103859"/>
                  </a:lnTo>
                  <a:lnTo>
                    <a:pt x="578126" y="125692"/>
                  </a:lnTo>
                  <a:lnTo>
                    <a:pt x="620995" y="145841"/>
                  </a:lnTo>
                  <a:lnTo>
                    <a:pt x="684147" y="193136"/>
                  </a:lnTo>
                  <a:lnTo>
                    <a:pt x="733657" y="247376"/>
                  </a:lnTo>
                  <a:lnTo>
                    <a:pt x="747523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51423" y="226612"/>
            <a:ext cx="2055210" cy="482657"/>
            <a:chOff x="351423" y="226612"/>
            <a:chExt cx="2055210" cy="482657"/>
          </a:xfrm>
        </p:grpSpPr>
        <p:sp>
          <p:nvSpPr>
            <p:cNvPr id="2" name="Freeform 1"/>
            <p:cNvSpPr/>
            <p:nvPr/>
          </p:nvSpPr>
          <p:spPr>
            <a:xfrm>
              <a:off x="351423" y="226612"/>
              <a:ext cx="343458" cy="464611"/>
            </a:xfrm>
            <a:custGeom>
              <a:avLst/>
              <a:gdLst/>
              <a:ahLst/>
              <a:cxnLst/>
              <a:rect l="0" t="0" r="0" b="0"/>
              <a:pathLst>
                <a:path w="343458" h="464611">
                  <a:moveTo>
                    <a:pt x="80245" y="5014"/>
                  </a:moveTo>
                  <a:lnTo>
                    <a:pt x="52734" y="58889"/>
                  </a:lnTo>
                  <a:lnTo>
                    <a:pt x="29107" y="110462"/>
                  </a:lnTo>
                  <a:lnTo>
                    <a:pt x="9461" y="136344"/>
                  </a:lnTo>
                  <a:lnTo>
                    <a:pt x="4979" y="137021"/>
                  </a:lnTo>
                  <a:lnTo>
                    <a:pt x="1992" y="132793"/>
                  </a:lnTo>
                  <a:lnTo>
                    <a:pt x="0" y="125295"/>
                  </a:lnTo>
                  <a:lnTo>
                    <a:pt x="2786" y="97975"/>
                  </a:lnTo>
                  <a:lnTo>
                    <a:pt x="15378" y="57302"/>
                  </a:lnTo>
                  <a:lnTo>
                    <a:pt x="33859" y="27136"/>
                  </a:lnTo>
                  <a:lnTo>
                    <a:pt x="51440" y="10557"/>
                  </a:lnTo>
                  <a:lnTo>
                    <a:pt x="77191" y="1629"/>
                  </a:lnTo>
                  <a:lnTo>
                    <a:pt x="104624" y="0"/>
                  </a:lnTo>
                  <a:lnTo>
                    <a:pt x="124615" y="7075"/>
                  </a:lnTo>
                  <a:lnTo>
                    <a:pt x="154613" y="29802"/>
                  </a:lnTo>
                  <a:lnTo>
                    <a:pt x="180139" y="64351"/>
                  </a:lnTo>
                  <a:lnTo>
                    <a:pt x="201319" y="116778"/>
                  </a:lnTo>
                  <a:lnTo>
                    <a:pt x="211915" y="154723"/>
                  </a:lnTo>
                  <a:lnTo>
                    <a:pt x="215575" y="208860"/>
                  </a:lnTo>
                  <a:lnTo>
                    <a:pt x="215489" y="265845"/>
                  </a:lnTo>
                  <a:lnTo>
                    <a:pt x="205572" y="324558"/>
                  </a:lnTo>
                  <a:lnTo>
                    <a:pt x="192638" y="374605"/>
                  </a:lnTo>
                  <a:lnTo>
                    <a:pt x="167307" y="432739"/>
                  </a:lnTo>
                  <a:lnTo>
                    <a:pt x="150525" y="449748"/>
                  </a:lnTo>
                  <a:lnTo>
                    <a:pt x="130198" y="460037"/>
                  </a:lnTo>
                  <a:lnTo>
                    <a:pt x="105566" y="464610"/>
                  </a:lnTo>
                  <a:lnTo>
                    <a:pt x="94786" y="462320"/>
                  </a:lnTo>
                  <a:lnTo>
                    <a:pt x="76569" y="450417"/>
                  </a:lnTo>
                  <a:lnTo>
                    <a:pt x="63793" y="430309"/>
                  </a:lnTo>
                  <a:lnTo>
                    <a:pt x="58749" y="418395"/>
                  </a:lnTo>
                  <a:lnTo>
                    <a:pt x="57725" y="406944"/>
                  </a:lnTo>
                  <a:lnTo>
                    <a:pt x="62827" y="384861"/>
                  </a:lnTo>
                  <a:lnTo>
                    <a:pt x="69803" y="376399"/>
                  </a:lnTo>
                  <a:lnTo>
                    <a:pt x="90032" y="363876"/>
                  </a:lnTo>
                  <a:lnTo>
                    <a:pt x="111501" y="360651"/>
                  </a:lnTo>
                  <a:lnTo>
                    <a:pt x="153879" y="368112"/>
                  </a:lnTo>
                  <a:lnTo>
                    <a:pt x="217110" y="396757"/>
                  </a:lnTo>
                  <a:lnTo>
                    <a:pt x="280286" y="419019"/>
                  </a:lnTo>
                  <a:lnTo>
                    <a:pt x="301343" y="416744"/>
                  </a:lnTo>
                  <a:lnTo>
                    <a:pt x="343457" y="394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9769" y="252683"/>
              <a:ext cx="220860" cy="373959"/>
            </a:xfrm>
            <a:custGeom>
              <a:avLst/>
              <a:gdLst/>
              <a:ahLst/>
              <a:cxnLst/>
              <a:rect l="0" t="0" r="0" b="0"/>
              <a:pathLst>
                <a:path w="220860" h="373959">
                  <a:moveTo>
                    <a:pt x="141453" y="0"/>
                  </a:moveTo>
                  <a:lnTo>
                    <a:pt x="82836" y="0"/>
                  </a:lnTo>
                  <a:lnTo>
                    <a:pt x="26240" y="11453"/>
                  </a:lnTo>
                  <a:lnTo>
                    <a:pt x="15511" y="14655"/>
                  </a:lnTo>
                  <a:lnTo>
                    <a:pt x="8359" y="21468"/>
                  </a:lnTo>
                  <a:lnTo>
                    <a:pt x="412" y="41517"/>
                  </a:lnTo>
                  <a:lnTo>
                    <a:pt x="0" y="62906"/>
                  </a:lnTo>
                  <a:lnTo>
                    <a:pt x="5149" y="123015"/>
                  </a:lnTo>
                  <a:lnTo>
                    <a:pt x="19158" y="178547"/>
                  </a:lnTo>
                  <a:lnTo>
                    <a:pt x="24828" y="184542"/>
                  </a:lnTo>
                  <a:lnTo>
                    <a:pt x="32117" y="187369"/>
                  </a:lnTo>
                  <a:lnTo>
                    <a:pt x="50746" y="187390"/>
                  </a:lnTo>
                  <a:lnTo>
                    <a:pt x="100832" y="180992"/>
                  </a:lnTo>
                  <a:lnTo>
                    <a:pt x="126909" y="182217"/>
                  </a:lnTo>
                  <a:lnTo>
                    <a:pt x="172246" y="202067"/>
                  </a:lnTo>
                  <a:lnTo>
                    <a:pt x="192573" y="217319"/>
                  </a:lnTo>
                  <a:lnTo>
                    <a:pt x="209407" y="239696"/>
                  </a:lnTo>
                  <a:lnTo>
                    <a:pt x="218448" y="265239"/>
                  </a:lnTo>
                  <a:lnTo>
                    <a:pt x="220859" y="278602"/>
                  </a:lnTo>
                  <a:lnTo>
                    <a:pt x="217299" y="302808"/>
                  </a:lnTo>
                  <a:lnTo>
                    <a:pt x="202141" y="333046"/>
                  </a:lnTo>
                  <a:lnTo>
                    <a:pt x="179712" y="356824"/>
                  </a:lnTo>
                  <a:lnTo>
                    <a:pt x="170469" y="364225"/>
                  </a:lnTo>
                  <a:lnTo>
                    <a:pt x="144600" y="372448"/>
                  </a:lnTo>
                  <a:lnTo>
                    <a:pt x="103391" y="373958"/>
                  </a:lnTo>
                  <a:lnTo>
                    <a:pt x="42763" y="360644"/>
                  </a:lnTo>
                  <a:lnTo>
                    <a:pt x="2564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5389" y="242155"/>
              <a:ext cx="226554" cy="387226"/>
            </a:xfrm>
            <a:custGeom>
              <a:avLst/>
              <a:gdLst/>
              <a:ahLst/>
              <a:cxnLst/>
              <a:rect l="0" t="0" r="0" b="0"/>
              <a:pathLst>
                <a:path w="226554" h="387226">
                  <a:moveTo>
                    <a:pt x="202217" y="0"/>
                  </a:moveTo>
                  <a:lnTo>
                    <a:pt x="143600" y="0"/>
                  </a:lnTo>
                  <a:lnTo>
                    <a:pt x="89426" y="8405"/>
                  </a:lnTo>
                  <a:lnTo>
                    <a:pt x="36784" y="24450"/>
                  </a:lnTo>
                  <a:lnTo>
                    <a:pt x="25248" y="30338"/>
                  </a:lnTo>
                  <a:lnTo>
                    <a:pt x="9310" y="49359"/>
                  </a:lnTo>
                  <a:lnTo>
                    <a:pt x="3422" y="60982"/>
                  </a:lnTo>
                  <a:lnTo>
                    <a:pt x="0" y="86374"/>
                  </a:lnTo>
                  <a:lnTo>
                    <a:pt x="1746" y="140804"/>
                  </a:lnTo>
                  <a:lnTo>
                    <a:pt x="2048" y="182620"/>
                  </a:lnTo>
                  <a:lnTo>
                    <a:pt x="4430" y="188427"/>
                  </a:lnTo>
                  <a:lnTo>
                    <a:pt x="8358" y="188789"/>
                  </a:lnTo>
                  <a:lnTo>
                    <a:pt x="57259" y="155839"/>
                  </a:lnTo>
                  <a:lnTo>
                    <a:pt x="80079" y="154270"/>
                  </a:lnTo>
                  <a:lnTo>
                    <a:pt x="127268" y="162794"/>
                  </a:lnTo>
                  <a:lnTo>
                    <a:pt x="169215" y="184148"/>
                  </a:lnTo>
                  <a:lnTo>
                    <a:pt x="208587" y="217807"/>
                  </a:lnTo>
                  <a:lnTo>
                    <a:pt x="224511" y="249889"/>
                  </a:lnTo>
                  <a:lnTo>
                    <a:pt x="226553" y="275618"/>
                  </a:lnTo>
                  <a:lnTo>
                    <a:pt x="218332" y="324674"/>
                  </a:lnTo>
                  <a:lnTo>
                    <a:pt x="203222" y="351873"/>
                  </a:lnTo>
                  <a:lnTo>
                    <a:pt x="187456" y="364229"/>
                  </a:lnTo>
                  <a:lnTo>
                    <a:pt x="148738" y="381692"/>
                  </a:lnTo>
                  <a:lnTo>
                    <a:pt x="112152" y="387225"/>
                  </a:lnTo>
                  <a:lnTo>
                    <a:pt x="77265" y="383275"/>
                  </a:lnTo>
                  <a:lnTo>
                    <a:pt x="33761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79233" y="421139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72485" y="7236"/>
                  </a:lnTo>
                  <a:lnTo>
                    <a:pt x="116262" y="9878"/>
                  </a:lnTo>
                  <a:lnTo>
                    <a:pt x="65339" y="15990"/>
                  </a:lnTo>
                  <a:lnTo>
                    <a:pt x="17053" y="287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73989" y="336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16103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58259" y="228098"/>
              <a:ext cx="229658" cy="456255"/>
            </a:xfrm>
            <a:custGeom>
              <a:avLst/>
              <a:gdLst/>
              <a:ahLst/>
              <a:cxnLst/>
              <a:rect l="0" t="0" r="0" b="0"/>
              <a:pathLst>
                <a:path w="229658" h="456255">
                  <a:moveTo>
                    <a:pt x="0" y="35114"/>
                  </a:moveTo>
                  <a:lnTo>
                    <a:pt x="37478" y="43447"/>
                  </a:lnTo>
                  <a:lnTo>
                    <a:pt x="75445" y="41872"/>
                  </a:lnTo>
                  <a:lnTo>
                    <a:pt x="135713" y="27598"/>
                  </a:lnTo>
                  <a:lnTo>
                    <a:pt x="189360" y="10482"/>
                  </a:lnTo>
                  <a:lnTo>
                    <a:pt x="221053" y="0"/>
                  </a:lnTo>
                  <a:lnTo>
                    <a:pt x="226917" y="2346"/>
                  </a:lnTo>
                  <a:lnTo>
                    <a:pt x="229657" y="8589"/>
                  </a:lnTo>
                  <a:lnTo>
                    <a:pt x="229581" y="26835"/>
                  </a:lnTo>
                  <a:lnTo>
                    <a:pt x="216881" y="70263"/>
                  </a:lnTo>
                  <a:lnTo>
                    <a:pt x="197778" y="123555"/>
                  </a:lnTo>
                  <a:lnTo>
                    <a:pt x="181570" y="173077"/>
                  </a:lnTo>
                  <a:lnTo>
                    <a:pt x="157051" y="233638"/>
                  </a:lnTo>
                  <a:lnTo>
                    <a:pt x="135267" y="285418"/>
                  </a:lnTo>
                  <a:lnTo>
                    <a:pt x="119699" y="343913"/>
                  </a:lnTo>
                  <a:lnTo>
                    <a:pt x="105359" y="394809"/>
                  </a:lnTo>
                  <a:lnTo>
                    <a:pt x="94756" y="456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6781" y="263212"/>
              <a:ext cx="309852" cy="446057"/>
            </a:xfrm>
            <a:custGeom>
              <a:avLst/>
              <a:gdLst/>
              <a:ahLst/>
              <a:cxnLst/>
              <a:rect l="0" t="0" r="0" b="0"/>
              <a:pathLst>
                <a:path w="309852" h="446057">
                  <a:moveTo>
                    <a:pt x="251073" y="0"/>
                  </a:moveTo>
                  <a:lnTo>
                    <a:pt x="202143" y="8333"/>
                  </a:lnTo>
                  <a:lnTo>
                    <a:pt x="154297" y="9878"/>
                  </a:lnTo>
                  <a:lnTo>
                    <a:pt x="91317" y="10400"/>
                  </a:lnTo>
                  <a:lnTo>
                    <a:pt x="48021" y="16080"/>
                  </a:lnTo>
                  <a:lnTo>
                    <a:pt x="25907" y="28203"/>
                  </a:lnTo>
                  <a:lnTo>
                    <a:pt x="16735" y="36350"/>
                  </a:lnTo>
                  <a:lnTo>
                    <a:pt x="6543" y="60999"/>
                  </a:lnTo>
                  <a:lnTo>
                    <a:pt x="0" y="118894"/>
                  </a:lnTo>
                  <a:lnTo>
                    <a:pt x="4456" y="155721"/>
                  </a:lnTo>
                  <a:lnTo>
                    <a:pt x="9453" y="161136"/>
                  </a:lnTo>
                  <a:lnTo>
                    <a:pt x="16293" y="162406"/>
                  </a:lnTo>
                  <a:lnTo>
                    <a:pt x="78976" y="149987"/>
                  </a:lnTo>
                  <a:lnTo>
                    <a:pt x="107905" y="150889"/>
                  </a:lnTo>
                  <a:lnTo>
                    <a:pt x="158192" y="170532"/>
                  </a:lnTo>
                  <a:lnTo>
                    <a:pt x="212840" y="202531"/>
                  </a:lnTo>
                  <a:lnTo>
                    <a:pt x="259119" y="243817"/>
                  </a:lnTo>
                  <a:lnTo>
                    <a:pt x="299417" y="303928"/>
                  </a:lnTo>
                  <a:lnTo>
                    <a:pt x="309851" y="342087"/>
                  </a:lnTo>
                  <a:lnTo>
                    <a:pt x="307354" y="383029"/>
                  </a:lnTo>
                  <a:lnTo>
                    <a:pt x="295974" y="404592"/>
                  </a:lnTo>
                  <a:lnTo>
                    <a:pt x="279218" y="420804"/>
                  </a:lnTo>
                  <a:lnTo>
                    <a:pt x="229564" y="444738"/>
                  </a:lnTo>
                  <a:lnTo>
                    <a:pt x="205638" y="446056"/>
                  </a:lnTo>
                  <a:lnTo>
                    <a:pt x="152151" y="437370"/>
                  </a:lnTo>
                  <a:lnTo>
                    <a:pt x="97696" y="415984"/>
                  </a:lnTo>
                  <a:lnTo>
                    <a:pt x="5103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71869" y="1568746"/>
            <a:ext cx="1228422" cy="505369"/>
            <a:chOff x="171869" y="1568746"/>
            <a:chExt cx="1228422" cy="505369"/>
          </a:xfrm>
        </p:grpSpPr>
        <p:sp>
          <p:nvSpPr>
            <p:cNvPr id="11" name="Freeform 10"/>
            <p:cNvSpPr/>
            <p:nvPr/>
          </p:nvSpPr>
          <p:spPr>
            <a:xfrm>
              <a:off x="315854" y="1663502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3120" y="54145"/>
                  </a:lnTo>
                  <a:lnTo>
                    <a:pt x="9065" y="109091"/>
                  </a:lnTo>
                  <a:lnTo>
                    <a:pt x="17475" y="165005"/>
                  </a:lnTo>
                  <a:lnTo>
                    <a:pt x="20350" y="211751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1869" y="1568746"/>
              <a:ext cx="374077" cy="428824"/>
            </a:xfrm>
            <a:custGeom>
              <a:avLst/>
              <a:gdLst/>
              <a:ahLst/>
              <a:cxnLst/>
              <a:rect l="0" t="0" r="0" b="0"/>
              <a:pathLst>
                <a:path w="374077" h="428824">
                  <a:moveTo>
                    <a:pt x="249270" y="0"/>
                  </a:moveTo>
                  <a:lnTo>
                    <a:pt x="192006" y="3119"/>
                  </a:lnTo>
                  <a:lnTo>
                    <a:pt x="148855" y="14572"/>
                  </a:lnTo>
                  <a:lnTo>
                    <a:pt x="108423" y="39403"/>
                  </a:lnTo>
                  <a:lnTo>
                    <a:pt x="70670" y="76413"/>
                  </a:lnTo>
                  <a:lnTo>
                    <a:pt x="32194" y="135610"/>
                  </a:lnTo>
                  <a:lnTo>
                    <a:pt x="8107" y="197680"/>
                  </a:lnTo>
                  <a:lnTo>
                    <a:pt x="0" y="234047"/>
                  </a:lnTo>
                  <a:lnTo>
                    <a:pt x="717" y="274458"/>
                  </a:lnTo>
                  <a:lnTo>
                    <a:pt x="11440" y="324445"/>
                  </a:lnTo>
                  <a:lnTo>
                    <a:pt x="46407" y="380319"/>
                  </a:lnTo>
                  <a:lnTo>
                    <a:pt x="78159" y="405405"/>
                  </a:lnTo>
                  <a:lnTo>
                    <a:pt x="117202" y="422067"/>
                  </a:lnTo>
                  <a:lnTo>
                    <a:pt x="158406" y="428823"/>
                  </a:lnTo>
                  <a:lnTo>
                    <a:pt x="183150" y="424165"/>
                  </a:lnTo>
                  <a:lnTo>
                    <a:pt x="238354" y="395585"/>
                  </a:lnTo>
                  <a:lnTo>
                    <a:pt x="294643" y="354372"/>
                  </a:lnTo>
                  <a:lnTo>
                    <a:pt x="331023" y="323246"/>
                  </a:lnTo>
                  <a:lnTo>
                    <a:pt x="345266" y="302762"/>
                  </a:lnTo>
                  <a:lnTo>
                    <a:pt x="367832" y="243435"/>
                  </a:lnTo>
                  <a:lnTo>
                    <a:pt x="374076" y="190719"/>
                  </a:lnTo>
                  <a:lnTo>
                    <a:pt x="372189" y="128313"/>
                  </a:lnTo>
                  <a:lnTo>
                    <a:pt x="365902" y="101481"/>
                  </a:lnTo>
                  <a:lnTo>
                    <a:pt x="349209" y="73222"/>
                  </a:lnTo>
                  <a:lnTo>
                    <a:pt x="336191" y="57499"/>
                  </a:lnTo>
                  <a:lnTo>
                    <a:pt x="310120" y="41083"/>
                  </a:lnTo>
                  <a:lnTo>
                    <a:pt x="249067" y="17765"/>
                  </a:lnTo>
                  <a:lnTo>
                    <a:pt x="228123" y="16864"/>
                  </a:lnTo>
                  <a:lnTo>
                    <a:pt x="17557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81304" y="1642445"/>
              <a:ext cx="18862" cy="284271"/>
            </a:xfrm>
            <a:custGeom>
              <a:avLst/>
              <a:gdLst/>
              <a:ahLst/>
              <a:cxnLst/>
              <a:rect l="0" t="0" r="0" b="0"/>
              <a:pathLst>
                <a:path w="18862" h="284271">
                  <a:moveTo>
                    <a:pt x="8333" y="0"/>
                  </a:moveTo>
                  <a:lnTo>
                    <a:pt x="0" y="48931"/>
                  </a:lnTo>
                  <a:lnTo>
                    <a:pt x="1574" y="96776"/>
                  </a:lnTo>
                  <a:lnTo>
                    <a:pt x="6998" y="159756"/>
                  </a:lnTo>
                  <a:lnTo>
                    <a:pt x="15305" y="217257"/>
                  </a:lnTo>
                  <a:lnTo>
                    <a:pt x="18159" y="264317"/>
                  </a:lnTo>
                  <a:lnTo>
                    <a:pt x="1886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84352" y="1652974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5957" y="14654"/>
                  </a:lnTo>
                  <a:lnTo>
                    <a:pt x="111953" y="19159"/>
                  </a:lnTo>
                  <a:lnTo>
                    <a:pt x="54869" y="2791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52128" y="1638279"/>
              <a:ext cx="227064" cy="331820"/>
            </a:xfrm>
            <a:custGeom>
              <a:avLst/>
              <a:gdLst/>
              <a:ahLst/>
              <a:cxnLst/>
              <a:rect l="0" t="0" r="0" b="0"/>
              <a:pathLst>
                <a:path w="227064" h="331820">
                  <a:moveTo>
                    <a:pt x="5965" y="14695"/>
                  </a:moveTo>
                  <a:lnTo>
                    <a:pt x="5965" y="63626"/>
                  </a:lnTo>
                  <a:lnTo>
                    <a:pt x="5965" y="111471"/>
                  </a:lnTo>
                  <a:lnTo>
                    <a:pt x="11554" y="174451"/>
                  </a:lnTo>
                  <a:lnTo>
                    <a:pt x="20619" y="223337"/>
                  </a:lnTo>
                  <a:lnTo>
                    <a:pt x="19535" y="263688"/>
                  </a:lnTo>
                  <a:lnTo>
                    <a:pt x="17352" y="268428"/>
                  </a:lnTo>
                  <a:lnTo>
                    <a:pt x="14726" y="268078"/>
                  </a:lnTo>
                  <a:lnTo>
                    <a:pt x="11805" y="264335"/>
                  </a:lnTo>
                  <a:lnTo>
                    <a:pt x="7118" y="223537"/>
                  </a:lnTo>
                  <a:lnTo>
                    <a:pt x="3073" y="163486"/>
                  </a:lnTo>
                  <a:lnTo>
                    <a:pt x="0" y="134636"/>
                  </a:lnTo>
                  <a:lnTo>
                    <a:pt x="7560" y="74868"/>
                  </a:lnTo>
                  <a:lnTo>
                    <a:pt x="20318" y="18262"/>
                  </a:lnTo>
                  <a:lnTo>
                    <a:pt x="27232" y="10054"/>
                  </a:lnTo>
                  <a:lnTo>
                    <a:pt x="47392" y="934"/>
                  </a:lnTo>
                  <a:lnTo>
                    <a:pt x="68831" y="0"/>
                  </a:lnTo>
                  <a:lnTo>
                    <a:pt x="88887" y="4654"/>
                  </a:lnTo>
                  <a:lnTo>
                    <a:pt x="105600" y="14522"/>
                  </a:lnTo>
                  <a:lnTo>
                    <a:pt x="117708" y="29826"/>
                  </a:lnTo>
                  <a:lnTo>
                    <a:pt x="135012" y="68246"/>
                  </a:lnTo>
                  <a:lnTo>
                    <a:pt x="136239" y="88798"/>
                  </a:lnTo>
                  <a:lnTo>
                    <a:pt x="121199" y="151601"/>
                  </a:lnTo>
                  <a:lnTo>
                    <a:pt x="117883" y="162117"/>
                  </a:lnTo>
                  <a:lnTo>
                    <a:pt x="104839" y="180041"/>
                  </a:lnTo>
                  <a:lnTo>
                    <a:pt x="96448" y="188097"/>
                  </a:lnTo>
                  <a:lnTo>
                    <a:pt x="87344" y="192297"/>
                  </a:lnTo>
                  <a:lnTo>
                    <a:pt x="64782" y="194959"/>
                  </a:lnTo>
                  <a:lnTo>
                    <a:pt x="66233" y="196872"/>
                  </a:lnTo>
                  <a:lnTo>
                    <a:pt x="81924" y="208273"/>
                  </a:lnTo>
                  <a:lnTo>
                    <a:pt x="93537" y="221223"/>
                  </a:lnTo>
                  <a:lnTo>
                    <a:pt x="126352" y="277307"/>
                  </a:lnTo>
                  <a:lnTo>
                    <a:pt x="160523" y="315970"/>
                  </a:lnTo>
                  <a:lnTo>
                    <a:pt x="187070" y="331819"/>
                  </a:lnTo>
                  <a:lnTo>
                    <a:pt x="195722" y="331396"/>
                  </a:lnTo>
                  <a:lnTo>
                    <a:pt x="203829" y="327604"/>
                  </a:lnTo>
                  <a:lnTo>
                    <a:pt x="216737" y="316372"/>
                  </a:lnTo>
                  <a:lnTo>
                    <a:pt x="227063" y="298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00248" y="1695088"/>
              <a:ext cx="73701" cy="94757"/>
            </a:xfrm>
            <a:custGeom>
              <a:avLst/>
              <a:gdLst/>
              <a:ahLst/>
              <a:cxnLst/>
              <a:rect l="0" t="0" r="0" b="0"/>
              <a:pathLst>
                <a:path w="73701" h="94757">
                  <a:moveTo>
                    <a:pt x="0" y="0"/>
                  </a:moveTo>
                  <a:lnTo>
                    <a:pt x="19128" y="52705"/>
                  </a:lnTo>
                  <a:lnTo>
                    <a:pt x="30339" y="68658"/>
                  </a:lnTo>
                  <a:lnTo>
                    <a:pt x="46239" y="80427"/>
                  </a:lnTo>
                  <a:lnTo>
                    <a:pt x="7370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42362" y="1652974"/>
              <a:ext cx="126343" cy="357970"/>
            </a:xfrm>
            <a:custGeom>
              <a:avLst/>
              <a:gdLst/>
              <a:ahLst/>
              <a:cxnLst/>
              <a:rect l="0" t="0" r="0" b="0"/>
              <a:pathLst>
                <a:path w="126343" h="357970">
                  <a:moveTo>
                    <a:pt x="126342" y="0"/>
                  </a:moveTo>
                  <a:lnTo>
                    <a:pt x="110701" y="17980"/>
                  </a:lnTo>
                  <a:lnTo>
                    <a:pt x="87905" y="74353"/>
                  </a:lnTo>
                  <a:lnTo>
                    <a:pt x="70212" y="132017"/>
                  </a:lnTo>
                  <a:lnTo>
                    <a:pt x="49526" y="191993"/>
                  </a:lnTo>
                  <a:lnTo>
                    <a:pt x="25543" y="251624"/>
                  </a:lnTo>
                  <a:lnTo>
                    <a:pt x="10722" y="30082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6466" y="2010943"/>
              <a:ext cx="673825" cy="63172"/>
            </a:xfrm>
            <a:custGeom>
              <a:avLst/>
              <a:gdLst/>
              <a:ahLst/>
              <a:cxnLst/>
              <a:rect l="0" t="0" r="0" b="0"/>
              <a:pathLst>
                <a:path w="673825" h="63172">
                  <a:moveTo>
                    <a:pt x="673824" y="63171"/>
                  </a:moveTo>
                  <a:lnTo>
                    <a:pt x="615207" y="63171"/>
                  </a:lnTo>
                  <a:lnTo>
                    <a:pt x="554967" y="54765"/>
                  </a:lnTo>
                  <a:lnTo>
                    <a:pt x="497488" y="41840"/>
                  </a:lnTo>
                  <a:lnTo>
                    <a:pt x="436742" y="34624"/>
                  </a:lnTo>
                  <a:lnTo>
                    <a:pt x="391810" y="31766"/>
                  </a:lnTo>
                  <a:lnTo>
                    <a:pt x="329391" y="24749"/>
                  </a:lnTo>
                  <a:lnTo>
                    <a:pt x="276712" y="20981"/>
                  </a:lnTo>
                  <a:lnTo>
                    <a:pt x="214310" y="14145"/>
                  </a:lnTo>
                  <a:lnTo>
                    <a:pt x="161115" y="10430"/>
                  </a:lnTo>
                  <a:lnTo>
                    <a:pt x="118010" y="5415"/>
                  </a:lnTo>
                  <a:lnTo>
                    <a:pt x="58882" y="16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685217" y="1592667"/>
            <a:ext cx="736996" cy="418277"/>
            <a:chOff x="1685217" y="1592667"/>
            <a:chExt cx="736996" cy="418277"/>
          </a:xfrm>
        </p:grpSpPr>
        <p:sp>
          <p:nvSpPr>
            <p:cNvPr id="20" name="Freeform 19"/>
            <p:cNvSpPr/>
            <p:nvPr/>
          </p:nvSpPr>
          <p:spPr>
            <a:xfrm>
              <a:off x="1685217" y="1718497"/>
              <a:ext cx="332744" cy="187162"/>
            </a:xfrm>
            <a:custGeom>
              <a:avLst/>
              <a:gdLst/>
              <a:ahLst/>
              <a:cxnLst/>
              <a:rect l="0" t="0" r="0" b="0"/>
              <a:pathLst>
                <a:path w="332744" h="187162">
                  <a:moveTo>
                    <a:pt x="0" y="71347"/>
                  </a:moveTo>
                  <a:lnTo>
                    <a:pt x="33622" y="77413"/>
                  </a:lnTo>
                  <a:lnTo>
                    <a:pt x="85323" y="72892"/>
                  </a:lnTo>
                  <a:lnTo>
                    <a:pt x="140596" y="71652"/>
                  </a:lnTo>
                  <a:lnTo>
                    <a:pt x="196575" y="78643"/>
                  </a:lnTo>
                  <a:lnTo>
                    <a:pt x="252693" y="81237"/>
                  </a:lnTo>
                  <a:lnTo>
                    <a:pt x="308838" y="81750"/>
                  </a:lnTo>
                  <a:lnTo>
                    <a:pt x="317026" y="78282"/>
                  </a:lnTo>
                  <a:lnTo>
                    <a:pt x="321315" y="72461"/>
                  </a:lnTo>
                  <a:lnTo>
                    <a:pt x="323005" y="65071"/>
                  </a:lnTo>
                  <a:lnTo>
                    <a:pt x="321791" y="57804"/>
                  </a:lnTo>
                  <a:lnTo>
                    <a:pt x="314204" y="43491"/>
                  </a:lnTo>
                  <a:lnTo>
                    <a:pt x="289099" y="15239"/>
                  </a:lnTo>
                  <a:lnTo>
                    <a:pt x="271208" y="1176"/>
                  </a:lnTo>
                  <a:lnTo>
                    <a:pt x="266204" y="0"/>
                  </a:lnTo>
                  <a:lnTo>
                    <a:pt x="264037" y="2725"/>
                  </a:lnTo>
                  <a:lnTo>
                    <a:pt x="263762" y="8052"/>
                  </a:lnTo>
                  <a:lnTo>
                    <a:pt x="267088" y="13942"/>
                  </a:lnTo>
                  <a:lnTo>
                    <a:pt x="328409" y="67926"/>
                  </a:lnTo>
                  <a:lnTo>
                    <a:pt x="332413" y="76085"/>
                  </a:lnTo>
                  <a:lnTo>
                    <a:pt x="332743" y="85034"/>
                  </a:lnTo>
                  <a:lnTo>
                    <a:pt x="326870" y="103167"/>
                  </a:lnTo>
                  <a:lnTo>
                    <a:pt x="290715" y="148269"/>
                  </a:lnTo>
                  <a:lnTo>
                    <a:pt x="269338" y="173456"/>
                  </a:lnTo>
                  <a:lnTo>
                    <a:pt x="263213" y="187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78915" y="1592667"/>
              <a:ext cx="243298" cy="418277"/>
            </a:xfrm>
            <a:custGeom>
              <a:avLst/>
              <a:gdLst/>
              <a:ahLst/>
              <a:cxnLst/>
              <a:rect l="0" t="0" r="0" b="0"/>
              <a:pathLst>
                <a:path w="243298" h="418277">
                  <a:moveTo>
                    <a:pt x="211711" y="123478"/>
                  </a:moveTo>
                  <a:lnTo>
                    <a:pt x="217301" y="106710"/>
                  </a:lnTo>
                  <a:lnTo>
                    <a:pt x="216925" y="89119"/>
                  </a:lnTo>
                  <a:lnTo>
                    <a:pt x="207152" y="49231"/>
                  </a:lnTo>
                  <a:lnTo>
                    <a:pt x="191773" y="23620"/>
                  </a:lnTo>
                  <a:lnTo>
                    <a:pt x="175944" y="11636"/>
                  </a:lnTo>
                  <a:lnTo>
                    <a:pt x="156040" y="3580"/>
                  </a:lnTo>
                  <a:lnTo>
                    <a:pt x="131597" y="0"/>
                  </a:lnTo>
                  <a:lnTo>
                    <a:pt x="108255" y="4648"/>
                  </a:lnTo>
                  <a:lnTo>
                    <a:pt x="78502" y="20419"/>
                  </a:lnTo>
                  <a:lnTo>
                    <a:pt x="54869" y="43029"/>
                  </a:lnTo>
                  <a:lnTo>
                    <a:pt x="11765" y="105872"/>
                  </a:lnTo>
                  <a:lnTo>
                    <a:pt x="4715" y="118760"/>
                  </a:lnTo>
                  <a:lnTo>
                    <a:pt x="0" y="145557"/>
                  </a:lnTo>
                  <a:lnTo>
                    <a:pt x="2974" y="171895"/>
                  </a:lnTo>
                  <a:lnTo>
                    <a:pt x="12094" y="195300"/>
                  </a:lnTo>
                  <a:lnTo>
                    <a:pt x="27067" y="211161"/>
                  </a:lnTo>
                  <a:lnTo>
                    <a:pt x="35972" y="217028"/>
                  </a:lnTo>
                  <a:lnTo>
                    <a:pt x="70863" y="225286"/>
                  </a:lnTo>
                  <a:lnTo>
                    <a:pt x="94130" y="220978"/>
                  </a:lnTo>
                  <a:lnTo>
                    <a:pt x="123840" y="205399"/>
                  </a:lnTo>
                  <a:lnTo>
                    <a:pt x="176403" y="158438"/>
                  </a:lnTo>
                  <a:lnTo>
                    <a:pt x="196245" y="122064"/>
                  </a:lnTo>
                  <a:lnTo>
                    <a:pt x="204057" y="101793"/>
                  </a:lnTo>
                  <a:lnTo>
                    <a:pt x="206609" y="100832"/>
                  </a:lnTo>
                  <a:lnTo>
                    <a:pt x="218499" y="157880"/>
                  </a:lnTo>
                  <a:lnTo>
                    <a:pt x="224621" y="220177"/>
                  </a:lnTo>
                  <a:lnTo>
                    <a:pt x="230354" y="271452"/>
                  </a:lnTo>
                  <a:lnTo>
                    <a:pt x="235173" y="320570"/>
                  </a:lnTo>
                  <a:lnTo>
                    <a:pt x="241692" y="379089"/>
                  </a:lnTo>
                  <a:lnTo>
                    <a:pt x="243297" y="418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43047" y="2591907"/>
            <a:ext cx="2364618" cy="507725"/>
            <a:chOff x="143047" y="2591907"/>
            <a:chExt cx="2364618" cy="507725"/>
          </a:xfrm>
        </p:grpSpPr>
        <p:sp>
          <p:nvSpPr>
            <p:cNvPr id="23" name="Freeform 22"/>
            <p:cNvSpPr/>
            <p:nvPr/>
          </p:nvSpPr>
          <p:spPr>
            <a:xfrm>
              <a:off x="230659" y="2668206"/>
              <a:ext cx="264181" cy="416575"/>
            </a:xfrm>
            <a:custGeom>
              <a:avLst/>
              <a:gdLst/>
              <a:ahLst/>
              <a:cxnLst/>
              <a:rect l="0" t="0" r="0" b="0"/>
              <a:pathLst>
                <a:path w="264181" h="416575">
                  <a:moveTo>
                    <a:pt x="64138" y="27089"/>
                  </a:moveTo>
                  <a:lnTo>
                    <a:pt x="46180" y="89369"/>
                  </a:lnTo>
                  <a:lnTo>
                    <a:pt x="29352" y="140300"/>
                  </a:lnTo>
                  <a:lnTo>
                    <a:pt x="23400" y="151696"/>
                  </a:lnTo>
                  <a:lnTo>
                    <a:pt x="17092" y="156954"/>
                  </a:lnTo>
                  <a:lnTo>
                    <a:pt x="10548" y="158119"/>
                  </a:lnTo>
                  <a:lnTo>
                    <a:pt x="3845" y="156556"/>
                  </a:lnTo>
                  <a:lnTo>
                    <a:pt x="546" y="152005"/>
                  </a:lnTo>
                  <a:lnTo>
                    <a:pt x="0" y="137589"/>
                  </a:lnTo>
                  <a:lnTo>
                    <a:pt x="15412" y="78107"/>
                  </a:lnTo>
                  <a:lnTo>
                    <a:pt x="33713" y="43375"/>
                  </a:lnTo>
                  <a:lnTo>
                    <a:pt x="60858" y="10679"/>
                  </a:lnTo>
                  <a:lnTo>
                    <a:pt x="81008" y="2248"/>
                  </a:lnTo>
                  <a:lnTo>
                    <a:pt x="92932" y="0"/>
                  </a:lnTo>
                  <a:lnTo>
                    <a:pt x="115540" y="3741"/>
                  </a:lnTo>
                  <a:lnTo>
                    <a:pt x="126482" y="8014"/>
                  </a:lnTo>
                  <a:lnTo>
                    <a:pt x="144879" y="25240"/>
                  </a:lnTo>
                  <a:lnTo>
                    <a:pt x="170164" y="68838"/>
                  </a:lnTo>
                  <a:lnTo>
                    <a:pt x="185254" y="120820"/>
                  </a:lnTo>
                  <a:lnTo>
                    <a:pt x="186329" y="183081"/>
                  </a:lnTo>
                  <a:lnTo>
                    <a:pt x="175622" y="246375"/>
                  </a:lnTo>
                  <a:lnTo>
                    <a:pt x="165671" y="297823"/>
                  </a:lnTo>
                  <a:lnTo>
                    <a:pt x="143422" y="358034"/>
                  </a:lnTo>
                  <a:lnTo>
                    <a:pt x="122205" y="392649"/>
                  </a:lnTo>
                  <a:lnTo>
                    <a:pt x="103984" y="410269"/>
                  </a:lnTo>
                  <a:lnTo>
                    <a:pt x="93042" y="414733"/>
                  </a:lnTo>
                  <a:lnTo>
                    <a:pt x="68406" y="416574"/>
                  </a:lnTo>
                  <a:lnTo>
                    <a:pt x="48097" y="410374"/>
                  </a:lnTo>
                  <a:lnTo>
                    <a:pt x="39406" y="405444"/>
                  </a:lnTo>
                  <a:lnTo>
                    <a:pt x="26630" y="390609"/>
                  </a:lnTo>
                  <a:lnTo>
                    <a:pt x="21585" y="381740"/>
                  </a:lnTo>
                  <a:lnTo>
                    <a:pt x="19100" y="362526"/>
                  </a:lnTo>
                  <a:lnTo>
                    <a:pt x="23064" y="342288"/>
                  </a:lnTo>
                  <a:lnTo>
                    <a:pt x="32625" y="321596"/>
                  </a:lnTo>
                  <a:lnTo>
                    <a:pt x="47793" y="306940"/>
                  </a:lnTo>
                  <a:lnTo>
                    <a:pt x="67402" y="297696"/>
                  </a:lnTo>
                  <a:lnTo>
                    <a:pt x="91715" y="293588"/>
                  </a:lnTo>
                  <a:lnTo>
                    <a:pt x="111880" y="298001"/>
                  </a:lnTo>
                  <a:lnTo>
                    <a:pt x="169917" y="324758"/>
                  </a:lnTo>
                  <a:lnTo>
                    <a:pt x="211635" y="344941"/>
                  </a:lnTo>
                  <a:lnTo>
                    <a:pt x="232638" y="346561"/>
                  </a:lnTo>
                  <a:lnTo>
                    <a:pt x="250161" y="343382"/>
                  </a:lnTo>
                  <a:lnTo>
                    <a:pt x="254834" y="340896"/>
                  </a:lnTo>
                  <a:lnTo>
                    <a:pt x="264180" y="332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3047" y="2591907"/>
              <a:ext cx="465014" cy="507725"/>
            </a:xfrm>
            <a:custGeom>
              <a:avLst/>
              <a:gdLst/>
              <a:ahLst/>
              <a:cxnLst/>
              <a:rect l="0" t="0" r="0" b="0"/>
              <a:pathLst>
                <a:path w="465014" h="507725">
                  <a:moveTo>
                    <a:pt x="320206" y="19160"/>
                  </a:moveTo>
                  <a:lnTo>
                    <a:pt x="263992" y="2372"/>
                  </a:lnTo>
                  <a:lnTo>
                    <a:pt x="234781" y="0"/>
                  </a:lnTo>
                  <a:lnTo>
                    <a:pt x="208540" y="5185"/>
                  </a:lnTo>
                  <a:lnTo>
                    <a:pt x="153466" y="26895"/>
                  </a:lnTo>
                  <a:lnTo>
                    <a:pt x="91081" y="72050"/>
                  </a:lnTo>
                  <a:lnTo>
                    <a:pt x="54984" y="108100"/>
                  </a:lnTo>
                  <a:lnTo>
                    <a:pt x="22122" y="168142"/>
                  </a:lnTo>
                  <a:lnTo>
                    <a:pt x="5089" y="223327"/>
                  </a:lnTo>
                  <a:lnTo>
                    <a:pt x="0" y="254960"/>
                  </a:lnTo>
                  <a:lnTo>
                    <a:pt x="6265" y="310276"/>
                  </a:lnTo>
                  <a:lnTo>
                    <a:pt x="23321" y="367285"/>
                  </a:lnTo>
                  <a:lnTo>
                    <a:pt x="47440" y="420071"/>
                  </a:lnTo>
                  <a:lnTo>
                    <a:pt x="62106" y="445347"/>
                  </a:lnTo>
                  <a:lnTo>
                    <a:pt x="110310" y="488249"/>
                  </a:lnTo>
                  <a:lnTo>
                    <a:pt x="134112" y="496706"/>
                  </a:lnTo>
                  <a:lnTo>
                    <a:pt x="187521" y="507724"/>
                  </a:lnTo>
                  <a:lnTo>
                    <a:pt x="223570" y="506551"/>
                  </a:lnTo>
                  <a:lnTo>
                    <a:pt x="286178" y="492424"/>
                  </a:lnTo>
                  <a:lnTo>
                    <a:pt x="330252" y="473213"/>
                  </a:lnTo>
                  <a:lnTo>
                    <a:pt x="393613" y="419158"/>
                  </a:lnTo>
                  <a:lnTo>
                    <a:pt x="414876" y="391921"/>
                  </a:lnTo>
                  <a:lnTo>
                    <a:pt x="441641" y="335576"/>
                  </a:lnTo>
                  <a:lnTo>
                    <a:pt x="460402" y="282446"/>
                  </a:lnTo>
                  <a:lnTo>
                    <a:pt x="465013" y="225802"/>
                  </a:lnTo>
                  <a:lnTo>
                    <a:pt x="455872" y="175272"/>
                  </a:lnTo>
                  <a:lnTo>
                    <a:pt x="438201" y="116234"/>
                  </a:lnTo>
                  <a:lnTo>
                    <a:pt x="407307" y="70490"/>
                  </a:lnTo>
                  <a:lnTo>
                    <a:pt x="390503" y="56401"/>
                  </a:lnTo>
                  <a:lnTo>
                    <a:pt x="338476" y="27877"/>
                  </a:lnTo>
                  <a:lnTo>
                    <a:pt x="285514" y="20882"/>
                  </a:lnTo>
                  <a:lnTo>
                    <a:pt x="257035" y="19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6618" y="2655945"/>
              <a:ext cx="198833" cy="347728"/>
            </a:xfrm>
            <a:custGeom>
              <a:avLst/>
              <a:gdLst/>
              <a:ahLst/>
              <a:cxnLst/>
              <a:rect l="0" t="0" r="0" b="0"/>
              <a:pathLst>
                <a:path w="198833" h="347728">
                  <a:moveTo>
                    <a:pt x="156718" y="39350"/>
                  </a:moveTo>
                  <a:lnTo>
                    <a:pt x="151129" y="22582"/>
                  </a:lnTo>
                  <a:lnTo>
                    <a:pt x="139026" y="11230"/>
                  </a:lnTo>
                  <a:lnTo>
                    <a:pt x="120779" y="3456"/>
                  </a:lnTo>
                  <a:lnTo>
                    <a:pt x="97072" y="0"/>
                  </a:lnTo>
                  <a:lnTo>
                    <a:pt x="77176" y="4704"/>
                  </a:lnTo>
                  <a:lnTo>
                    <a:pt x="45340" y="26787"/>
                  </a:lnTo>
                  <a:lnTo>
                    <a:pt x="23632" y="57984"/>
                  </a:lnTo>
                  <a:lnTo>
                    <a:pt x="4911" y="110448"/>
                  </a:lnTo>
                  <a:lnTo>
                    <a:pt x="0" y="165871"/>
                  </a:lnTo>
                  <a:lnTo>
                    <a:pt x="4619" y="227468"/>
                  </a:lnTo>
                  <a:lnTo>
                    <a:pt x="17966" y="279150"/>
                  </a:lnTo>
                  <a:lnTo>
                    <a:pt x="41920" y="320035"/>
                  </a:lnTo>
                  <a:lnTo>
                    <a:pt x="56564" y="334894"/>
                  </a:lnTo>
                  <a:lnTo>
                    <a:pt x="74770" y="345398"/>
                  </a:lnTo>
                  <a:lnTo>
                    <a:pt x="94561" y="347727"/>
                  </a:lnTo>
                  <a:lnTo>
                    <a:pt x="113885" y="343693"/>
                  </a:lnTo>
                  <a:lnTo>
                    <a:pt x="145354" y="322039"/>
                  </a:lnTo>
                  <a:lnTo>
                    <a:pt x="198832" y="270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79150" y="2653181"/>
              <a:ext cx="16595" cy="336913"/>
            </a:xfrm>
            <a:custGeom>
              <a:avLst/>
              <a:gdLst/>
              <a:ahLst/>
              <a:cxnLst/>
              <a:rect l="0" t="0" r="0" b="0"/>
              <a:pathLst>
                <a:path w="16595" h="336913">
                  <a:moveTo>
                    <a:pt x="10528" y="0"/>
                  </a:moveTo>
                  <a:lnTo>
                    <a:pt x="10528" y="58617"/>
                  </a:lnTo>
                  <a:lnTo>
                    <a:pt x="11698" y="121196"/>
                  </a:lnTo>
                  <a:lnTo>
                    <a:pt x="16594" y="172521"/>
                  </a:lnTo>
                  <a:lnTo>
                    <a:pt x="12846" y="223603"/>
                  </a:lnTo>
                  <a:lnTo>
                    <a:pt x="10986" y="283378"/>
                  </a:lnTo>
                  <a:lnTo>
                    <a:pt x="9562" y="30843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116020" y="2642653"/>
              <a:ext cx="6754" cy="336912"/>
            </a:xfrm>
            <a:custGeom>
              <a:avLst/>
              <a:gdLst/>
              <a:ahLst/>
              <a:cxnLst/>
              <a:rect l="0" t="0" r="0" b="0"/>
              <a:pathLst>
                <a:path w="6754" h="336912">
                  <a:moveTo>
                    <a:pt x="0" y="0"/>
                  </a:moveTo>
                  <a:lnTo>
                    <a:pt x="3120" y="54144"/>
                  </a:lnTo>
                  <a:lnTo>
                    <a:pt x="6066" y="80216"/>
                  </a:lnTo>
                  <a:lnTo>
                    <a:pt x="4665" y="125549"/>
                  </a:lnTo>
                  <a:lnTo>
                    <a:pt x="6753" y="148216"/>
                  </a:lnTo>
                  <a:lnTo>
                    <a:pt x="1681" y="204015"/>
                  </a:lnTo>
                  <a:lnTo>
                    <a:pt x="332" y="265427"/>
                  </a:lnTo>
                  <a:lnTo>
                    <a:pt x="44" y="324263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00207" y="2858162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4" y="0"/>
                  </a:lnTo>
                  <a:lnTo>
                    <a:pt x="50896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12510" y="2684766"/>
              <a:ext cx="177252" cy="312721"/>
            </a:xfrm>
            <a:custGeom>
              <a:avLst/>
              <a:gdLst/>
              <a:ahLst/>
              <a:cxnLst/>
              <a:rect l="0" t="0" r="0" b="0"/>
              <a:pathLst>
                <a:path w="177252" h="312721">
                  <a:moveTo>
                    <a:pt x="50909" y="0"/>
                  </a:moveTo>
                  <a:lnTo>
                    <a:pt x="42576" y="37478"/>
                  </a:lnTo>
                  <a:lnTo>
                    <a:pt x="35225" y="94491"/>
                  </a:lnTo>
                  <a:lnTo>
                    <a:pt x="28574" y="153673"/>
                  </a:lnTo>
                  <a:lnTo>
                    <a:pt x="13395" y="210423"/>
                  </a:lnTo>
                  <a:lnTo>
                    <a:pt x="2165" y="273505"/>
                  </a:lnTo>
                  <a:lnTo>
                    <a:pt x="0" y="299763"/>
                  </a:lnTo>
                  <a:lnTo>
                    <a:pt x="2931" y="307467"/>
                  </a:lnTo>
                  <a:lnTo>
                    <a:pt x="8396" y="311433"/>
                  </a:lnTo>
                  <a:lnTo>
                    <a:pt x="24995" y="312720"/>
                  </a:lnTo>
                  <a:lnTo>
                    <a:pt x="81624" y="300942"/>
                  </a:lnTo>
                  <a:lnTo>
                    <a:pt x="135023" y="284155"/>
                  </a:lnTo>
                  <a:lnTo>
                    <a:pt x="17725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63419" y="2832165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73948" y="2684766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8335" y="2196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49609" y="2684055"/>
              <a:ext cx="213894" cy="319620"/>
            </a:xfrm>
            <a:custGeom>
              <a:avLst/>
              <a:gdLst/>
              <a:ahLst/>
              <a:cxnLst/>
              <a:rect l="0" t="0" r="0" b="0"/>
              <a:pathLst>
                <a:path w="213894" h="319620">
                  <a:moveTo>
                    <a:pt x="171779" y="42825"/>
                  </a:moveTo>
                  <a:lnTo>
                    <a:pt x="153798" y="18779"/>
                  </a:lnTo>
                  <a:lnTo>
                    <a:pt x="136882" y="4452"/>
                  </a:lnTo>
                  <a:lnTo>
                    <a:pt x="127457" y="865"/>
                  </a:lnTo>
                  <a:lnTo>
                    <a:pt x="107627" y="0"/>
                  </a:lnTo>
                  <a:lnTo>
                    <a:pt x="90235" y="6634"/>
                  </a:lnTo>
                  <a:lnTo>
                    <a:pt x="38575" y="50191"/>
                  </a:lnTo>
                  <a:lnTo>
                    <a:pt x="18779" y="93630"/>
                  </a:lnTo>
                  <a:lnTo>
                    <a:pt x="0" y="153458"/>
                  </a:lnTo>
                  <a:lnTo>
                    <a:pt x="519" y="199867"/>
                  </a:lnTo>
                  <a:lnTo>
                    <a:pt x="12345" y="251141"/>
                  </a:lnTo>
                  <a:lnTo>
                    <a:pt x="35997" y="291944"/>
                  </a:lnTo>
                  <a:lnTo>
                    <a:pt x="50600" y="306793"/>
                  </a:lnTo>
                  <a:lnTo>
                    <a:pt x="68789" y="317292"/>
                  </a:lnTo>
                  <a:lnTo>
                    <a:pt x="88571" y="319619"/>
                  </a:lnTo>
                  <a:lnTo>
                    <a:pt x="109062" y="315583"/>
                  </a:lnTo>
                  <a:lnTo>
                    <a:pt x="170649" y="280769"/>
                  </a:lnTo>
                  <a:lnTo>
                    <a:pt x="213893" y="242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11000" y="2695295"/>
              <a:ext cx="26203" cy="263213"/>
            </a:xfrm>
            <a:custGeom>
              <a:avLst/>
              <a:gdLst/>
              <a:ahLst/>
              <a:cxnLst/>
              <a:rect l="0" t="0" r="0" b="0"/>
              <a:pathLst>
                <a:path w="26203" h="263213">
                  <a:moveTo>
                    <a:pt x="26202" y="0"/>
                  </a:moveTo>
                  <a:lnTo>
                    <a:pt x="17137" y="58617"/>
                  </a:lnTo>
                  <a:lnTo>
                    <a:pt x="14792" y="112791"/>
                  </a:lnTo>
                  <a:lnTo>
                    <a:pt x="7397" y="168552"/>
                  </a:lnTo>
                  <a:lnTo>
                    <a:pt x="0" y="230216"/>
                  </a:lnTo>
                  <a:lnTo>
                    <a:pt x="129" y="248547"/>
                  </a:lnTo>
                  <a:lnTo>
                    <a:pt x="5145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56797" y="2705823"/>
              <a:ext cx="106748" cy="210571"/>
            </a:xfrm>
            <a:custGeom>
              <a:avLst/>
              <a:gdLst/>
              <a:ahLst/>
              <a:cxnLst/>
              <a:rect l="0" t="0" r="0" b="0"/>
              <a:pathLst>
                <a:path w="106748" h="210571">
                  <a:moveTo>
                    <a:pt x="85690" y="0"/>
                  </a:moveTo>
                  <a:lnTo>
                    <a:pt x="49773" y="53875"/>
                  </a:lnTo>
                  <a:lnTo>
                    <a:pt x="9578" y="109856"/>
                  </a:lnTo>
                  <a:lnTo>
                    <a:pt x="0" y="133443"/>
                  </a:lnTo>
                  <a:lnTo>
                    <a:pt x="487" y="143944"/>
                  </a:lnTo>
                  <a:lnTo>
                    <a:pt x="4322" y="153285"/>
                  </a:lnTo>
                  <a:lnTo>
                    <a:pt x="17940" y="168732"/>
                  </a:lnTo>
                  <a:lnTo>
                    <a:pt x="74514" y="202006"/>
                  </a:lnTo>
                  <a:lnTo>
                    <a:pt x="10674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3295" y="3011150"/>
              <a:ext cx="1200250" cy="63172"/>
            </a:xfrm>
            <a:custGeom>
              <a:avLst/>
              <a:gdLst/>
              <a:ahLst/>
              <a:cxnLst/>
              <a:rect l="0" t="0" r="0" b="0"/>
              <a:pathLst>
                <a:path w="1200250" h="63172">
                  <a:moveTo>
                    <a:pt x="1200249" y="31585"/>
                  </a:moveTo>
                  <a:lnTo>
                    <a:pt x="1172692" y="24350"/>
                  </a:lnTo>
                  <a:lnTo>
                    <a:pt x="1119589" y="18588"/>
                  </a:lnTo>
                  <a:lnTo>
                    <a:pt x="1069022" y="12120"/>
                  </a:lnTo>
                  <a:lnTo>
                    <a:pt x="1013974" y="9673"/>
                  </a:lnTo>
                  <a:lnTo>
                    <a:pt x="958040" y="2257"/>
                  </a:lnTo>
                  <a:lnTo>
                    <a:pt x="901931" y="446"/>
                  </a:lnTo>
                  <a:lnTo>
                    <a:pt x="838551" y="88"/>
                  </a:lnTo>
                  <a:lnTo>
                    <a:pt x="776639" y="17"/>
                  </a:lnTo>
                  <a:lnTo>
                    <a:pt x="725735" y="5"/>
                  </a:lnTo>
                  <a:lnTo>
                    <a:pt x="673607" y="1"/>
                  </a:lnTo>
                  <a:lnTo>
                    <a:pt x="621117" y="0"/>
                  </a:lnTo>
                  <a:lnTo>
                    <a:pt x="571639" y="3119"/>
                  </a:lnTo>
                  <a:lnTo>
                    <a:pt x="524224" y="8333"/>
                  </a:lnTo>
                  <a:lnTo>
                    <a:pt x="473130" y="9878"/>
                  </a:lnTo>
                  <a:lnTo>
                    <a:pt x="424066" y="13455"/>
                  </a:lnTo>
                  <a:lnTo>
                    <a:pt x="376773" y="18804"/>
                  </a:lnTo>
                  <a:lnTo>
                    <a:pt x="325716" y="23509"/>
                  </a:lnTo>
                  <a:lnTo>
                    <a:pt x="276663" y="29192"/>
                  </a:lnTo>
                  <a:lnTo>
                    <a:pt x="223755" y="36702"/>
                  </a:lnTo>
                  <a:lnTo>
                    <a:pt x="169934" y="41045"/>
                  </a:lnTo>
                  <a:lnTo>
                    <a:pt x="121191" y="42967"/>
                  </a:lnTo>
                  <a:lnTo>
                    <a:pt x="69703" y="50426"/>
                  </a:lnTo>
                  <a:lnTo>
                    <a:pt x="15502" y="6030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16227" y="2693151"/>
              <a:ext cx="391438" cy="202186"/>
            </a:xfrm>
            <a:custGeom>
              <a:avLst/>
              <a:gdLst/>
              <a:ahLst/>
              <a:cxnLst/>
              <a:rect l="0" t="0" r="0" b="0"/>
              <a:pathLst>
                <a:path w="391438" h="202186">
                  <a:moveTo>
                    <a:pt x="0" y="107429"/>
                  </a:moveTo>
                  <a:lnTo>
                    <a:pt x="37478" y="99096"/>
                  </a:lnTo>
                  <a:lnTo>
                    <a:pt x="88902" y="97334"/>
                  </a:lnTo>
                  <a:lnTo>
                    <a:pt x="144120" y="96986"/>
                  </a:lnTo>
                  <a:lnTo>
                    <a:pt x="200088" y="96917"/>
                  </a:lnTo>
                  <a:lnTo>
                    <a:pt x="256203" y="96904"/>
                  </a:lnTo>
                  <a:lnTo>
                    <a:pt x="306282" y="89665"/>
                  </a:lnTo>
                  <a:lnTo>
                    <a:pt x="366953" y="87022"/>
                  </a:lnTo>
                  <a:lnTo>
                    <a:pt x="381506" y="86806"/>
                  </a:lnTo>
                  <a:lnTo>
                    <a:pt x="388869" y="84321"/>
                  </a:lnTo>
                  <a:lnTo>
                    <a:pt x="391437" y="80326"/>
                  </a:lnTo>
                  <a:lnTo>
                    <a:pt x="390810" y="75322"/>
                  </a:lnTo>
                  <a:lnTo>
                    <a:pt x="380754" y="63523"/>
                  </a:lnTo>
                  <a:lnTo>
                    <a:pt x="325611" y="23044"/>
                  </a:lnTo>
                  <a:lnTo>
                    <a:pt x="284117" y="683"/>
                  </a:lnTo>
                  <a:lnTo>
                    <a:pt x="279489" y="0"/>
                  </a:lnTo>
                  <a:lnTo>
                    <a:pt x="278743" y="1885"/>
                  </a:lnTo>
                  <a:lnTo>
                    <a:pt x="285323" y="11387"/>
                  </a:lnTo>
                  <a:lnTo>
                    <a:pt x="337929" y="57721"/>
                  </a:lnTo>
                  <a:lnTo>
                    <a:pt x="384100" y="93315"/>
                  </a:lnTo>
                  <a:lnTo>
                    <a:pt x="387088" y="101529"/>
                  </a:lnTo>
                  <a:lnTo>
                    <a:pt x="386740" y="110515"/>
                  </a:lnTo>
                  <a:lnTo>
                    <a:pt x="384169" y="120015"/>
                  </a:lnTo>
                  <a:lnTo>
                    <a:pt x="378945" y="127518"/>
                  </a:lnTo>
                  <a:lnTo>
                    <a:pt x="363783" y="138974"/>
                  </a:lnTo>
                  <a:lnTo>
                    <a:pt x="312115" y="162723"/>
                  </a:lnTo>
                  <a:lnTo>
                    <a:pt x="252684" y="202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926922" y="2484725"/>
            <a:ext cx="1473990" cy="463255"/>
            <a:chOff x="2926922" y="2484725"/>
            <a:chExt cx="1473990" cy="463255"/>
          </a:xfrm>
        </p:grpSpPr>
        <p:sp>
          <p:nvSpPr>
            <p:cNvPr id="38" name="Freeform 37"/>
            <p:cNvSpPr/>
            <p:nvPr/>
          </p:nvSpPr>
          <p:spPr>
            <a:xfrm>
              <a:off x="2926922" y="2484725"/>
              <a:ext cx="259243" cy="463255"/>
            </a:xfrm>
            <a:custGeom>
              <a:avLst/>
              <a:gdLst/>
              <a:ahLst/>
              <a:cxnLst/>
              <a:rect l="0" t="0" r="0" b="0"/>
              <a:pathLst>
                <a:path w="259243" h="463255">
                  <a:moveTo>
                    <a:pt x="0" y="0"/>
                  </a:moveTo>
                  <a:lnTo>
                    <a:pt x="37478" y="8333"/>
                  </a:lnTo>
                  <a:lnTo>
                    <a:pt x="94491" y="15684"/>
                  </a:lnTo>
                  <a:lnTo>
                    <a:pt x="144851" y="19465"/>
                  </a:lnTo>
                  <a:lnTo>
                    <a:pt x="196817" y="20585"/>
                  </a:lnTo>
                  <a:lnTo>
                    <a:pt x="243669" y="15328"/>
                  </a:lnTo>
                  <a:lnTo>
                    <a:pt x="252523" y="17238"/>
                  </a:lnTo>
                  <a:lnTo>
                    <a:pt x="257256" y="22020"/>
                  </a:lnTo>
                  <a:lnTo>
                    <a:pt x="259242" y="28718"/>
                  </a:lnTo>
                  <a:lnTo>
                    <a:pt x="255208" y="45519"/>
                  </a:lnTo>
                  <a:lnTo>
                    <a:pt x="220395" y="108703"/>
                  </a:lnTo>
                  <a:lnTo>
                    <a:pt x="185911" y="168689"/>
                  </a:lnTo>
                  <a:lnTo>
                    <a:pt x="154789" y="224958"/>
                  </a:lnTo>
                  <a:lnTo>
                    <a:pt x="120783" y="286462"/>
                  </a:lnTo>
                  <a:lnTo>
                    <a:pt x="91535" y="341331"/>
                  </a:lnTo>
                  <a:lnTo>
                    <a:pt x="56394" y="399455"/>
                  </a:lnTo>
                  <a:lnTo>
                    <a:pt x="24909" y="454577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56512" y="2543289"/>
              <a:ext cx="231531" cy="348116"/>
            </a:xfrm>
            <a:custGeom>
              <a:avLst/>
              <a:gdLst/>
              <a:ahLst/>
              <a:cxnLst/>
              <a:rect l="0" t="0" r="0" b="0"/>
              <a:pathLst>
                <a:path w="231531" h="348116">
                  <a:moveTo>
                    <a:pt x="196835" y="15136"/>
                  </a:moveTo>
                  <a:lnTo>
                    <a:pt x="138218" y="9546"/>
                  </a:lnTo>
                  <a:lnTo>
                    <a:pt x="84044" y="4413"/>
                  </a:lnTo>
                  <a:lnTo>
                    <a:pt x="44612" y="0"/>
                  </a:lnTo>
                  <a:lnTo>
                    <a:pt x="25455" y="6849"/>
                  </a:lnTo>
                  <a:lnTo>
                    <a:pt x="12262" y="20811"/>
                  </a:lnTo>
                  <a:lnTo>
                    <a:pt x="3668" y="39885"/>
                  </a:lnTo>
                  <a:lnTo>
                    <a:pt x="0" y="76931"/>
                  </a:lnTo>
                  <a:lnTo>
                    <a:pt x="5529" y="131370"/>
                  </a:lnTo>
                  <a:lnTo>
                    <a:pt x="6127" y="145268"/>
                  </a:lnTo>
                  <a:lnTo>
                    <a:pt x="8865" y="152193"/>
                  </a:lnTo>
                  <a:lnTo>
                    <a:pt x="13030" y="154471"/>
                  </a:lnTo>
                  <a:lnTo>
                    <a:pt x="18146" y="153649"/>
                  </a:lnTo>
                  <a:lnTo>
                    <a:pt x="64509" y="135556"/>
                  </a:lnTo>
                  <a:lnTo>
                    <a:pt x="106545" y="135433"/>
                  </a:lnTo>
                  <a:lnTo>
                    <a:pt x="135649" y="141131"/>
                  </a:lnTo>
                  <a:lnTo>
                    <a:pt x="186799" y="164843"/>
                  </a:lnTo>
                  <a:lnTo>
                    <a:pt x="204462" y="181888"/>
                  </a:lnTo>
                  <a:lnTo>
                    <a:pt x="229277" y="225369"/>
                  </a:lnTo>
                  <a:lnTo>
                    <a:pt x="231530" y="246613"/>
                  </a:lnTo>
                  <a:lnTo>
                    <a:pt x="227463" y="267753"/>
                  </a:lnTo>
                  <a:lnTo>
                    <a:pt x="217856" y="288847"/>
                  </a:lnTo>
                  <a:lnTo>
                    <a:pt x="202668" y="303681"/>
                  </a:lnTo>
                  <a:lnTo>
                    <a:pt x="148994" y="338775"/>
                  </a:lnTo>
                  <a:lnTo>
                    <a:pt x="110910" y="348115"/>
                  </a:lnTo>
                  <a:lnTo>
                    <a:pt x="83777" y="347960"/>
                  </a:lnTo>
                  <a:lnTo>
                    <a:pt x="37589" y="335036"/>
                  </a:lnTo>
                  <a:lnTo>
                    <a:pt x="17850" y="330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42860" y="2653181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41566" y="6087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53388" y="2653181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9576" y="24046"/>
                  </a:lnTo>
                  <a:lnTo>
                    <a:pt x="52998" y="82002"/>
                  </a:lnTo>
                  <a:lnTo>
                    <a:pt x="91668" y="126147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81865" y="2525180"/>
              <a:ext cx="182136" cy="380686"/>
            </a:xfrm>
            <a:custGeom>
              <a:avLst/>
              <a:gdLst/>
              <a:ahLst/>
              <a:cxnLst/>
              <a:rect l="0" t="0" r="0" b="0"/>
              <a:pathLst>
                <a:path w="182136" h="380686">
                  <a:moveTo>
                    <a:pt x="182135" y="128001"/>
                  </a:moveTo>
                  <a:lnTo>
                    <a:pt x="163007" y="66890"/>
                  </a:lnTo>
                  <a:lnTo>
                    <a:pt x="139015" y="26243"/>
                  </a:lnTo>
                  <a:lnTo>
                    <a:pt x="124366" y="11415"/>
                  </a:lnTo>
                  <a:lnTo>
                    <a:pt x="106157" y="926"/>
                  </a:lnTo>
                  <a:lnTo>
                    <a:pt x="96388" y="0"/>
                  </a:lnTo>
                  <a:lnTo>
                    <a:pt x="76175" y="5211"/>
                  </a:lnTo>
                  <a:lnTo>
                    <a:pt x="45064" y="26888"/>
                  </a:lnTo>
                  <a:lnTo>
                    <a:pt x="24798" y="55538"/>
                  </a:lnTo>
                  <a:lnTo>
                    <a:pt x="0" y="117581"/>
                  </a:lnTo>
                  <a:lnTo>
                    <a:pt x="397" y="154679"/>
                  </a:lnTo>
                  <a:lnTo>
                    <a:pt x="13513" y="189718"/>
                  </a:lnTo>
                  <a:lnTo>
                    <a:pt x="32217" y="216738"/>
                  </a:lnTo>
                  <a:lnTo>
                    <a:pt x="51944" y="225931"/>
                  </a:lnTo>
                  <a:lnTo>
                    <a:pt x="63755" y="228383"/>
                  </a:lnTo>
                  <a:lnTo>
                    <a:pt x="73969" y="227678"/>
                  </a:lnTo>
                  <a:lnTo>
                    <a:pt x="91557" y="220655"/>
                  </a:lnTo>
                  <a:lnTo>
                    <a:pt x="114613" y="203547"/>
                  </a:lnTo>
                  <a:lnTo>
                    <a:pt x="142194" y="161164"/>
                  </a:lnTo>
                  <a:lnTo>
                    <a:pt x="151905" y="139231"/>
                  </a:lnTo>
                  <a:lnTo>
                    <a:pt x="154963" y="136657"/>
                  </a:lnTo>
                  <a:lnTo>
                    <a:pt x="157001" y="139621"/>
                  </a:lnTo>
                  <a:lnTo>
                    <a:pt x="160541" y="190579"/>
                  </a:lnTo>
                  <a:lnTo>
                    <a:pt x="160971" y="247510"/>
                  </a:lnTo>
                  <a:lnTo>
                    <a:pt x="161057" y="309145"/>
                  </a:lnTo>
                  <a:lnTo>
                    <a:pt x="161075" y="368029"/>
                  </a:lnTo>
                  <a:lnTo>
                    <a:pt x="161078" y="380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74570" y="2590010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74570" y="2705823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6289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594237" y="2400497"/>
            <a:ext cx="1010276" cy="540888"/>
            <a:chOff x="4594237" y="2400497"/>
            <a:chExt cx="1010276" cy="540888"/>
          </a:xfrm>
        </p:grpSpPr>
        <p:sp>
          <p:nvSpPr>
            <p:cNvPr id="46" name="Freeform 45"/>
            <p:cNvSpPr/>
            <p:nvPr/>
          </p:nvSpPr>
          <p:spPr>
            <a:xfrm>
              <a:off x="4594237" y="2400497"/>
              <a:ext cx="237480" cy="540888"/>
            </a:xfrm>
            <a:custGeom>
              <a:avLst/>
              <a:gdLst/>
              <a:ahLst/>
              <a:cxnLst/>
              <a:rect l="0" t="0" r="0" b="0"/>
              <a:pathLst>
                <a:path w="237480" h="540888">
                  <a:moveTo>
                    <a:pt x="185701" y="0"/>
                  </a:moveTo>
                  <a:lnTo>
                    <a:pt x="168933" y="5589"/>
                  </a:lnTo>
                  <a:lnTo>
                    <a:pt x="154462" y="17692"/>
                  </a:lnTo>
                  <a:lnTo>
                    <a:pt x="115151" y="65995"/>
                  </a:lnTo>
                  <a:lnTo>
                    <a:pt x="88101" y="123470"/>
                  </a:lnTo>
                  <a:lnTo>
                    <a:pt x="72164" y="149668"/>
                  </a:lnTo>
                  <a:lnTo>
                    <a:pt x="49030" y="210769"/>
                  </a:lnTo>
                  <a:lnTo>
                    <a:pt x="27790" y="273759"/>
                  </a:lnTo>
                  <a:lnTo>
                    <a:pt x="11398" y="327556"/>
                  </a:lnTo>
                  <a:lnTo>
                    <a:pt x="1743" y="388091"/>
                  </a:lnTo>
                  <a:lnTo>
                    <a:pt x="2133" y="442004"/>
                  </a:lnTo>
                  <a:lnTo>
                    <a:pt x="0" y="463168"/>
                  </a:lnTo>
                  <a:lnTo>
                    <a:pt x="2951" y="484273"/>
                  </a:lnTo>
                  <a:lnTo>
                    <a:pt x="14401" y="502232"/>
                  </a:lnTo>
                  <a:lnTo>
                    <a:pt x="31189" y="516842"/>
                  </a:lnTo>
                  <a:lnTo>
                    <a:pt x="80865" y="539663"/>
                  </a:lnTo>
                  <a:lnTo>
                    <a:pt x="101672" y="540887"/>
                  </a:lnTo>
                  <a:lnTo>
                    <a:pt x="161377" y="529066"/>
                  </a:lnTo>
                  <a:lnTo>
                    <a:pt x="194091" y="517979"/>
                  </a:lnTo>
                  <a:lnTo>
                    <a:pt x="211267" y="506683"/>
                  </a:lnTo>
                  <a:lnTo>
                    <a:pt x="223580" y="490745"/>
                  </a:lnTo>
                  <a:lnTo>
                    <a:pt x="231781" y="470793"/>
                  </a:lnTo>
                  <a:lnTo>
                    <a:pt x="237047" y="419856"/>
                  </a:lnTo>
                  <a:lnTo>
                    <a:pt x="237479" y="406246"/>
                  </a:lnTo>
                  <a:lnTo>
                    <a:pt x="234257" y="396003"/>
                  </a:lnTo>
                  <a:lnTo>
                    <a:pt x="228600" y="388004"/>
                  </a:lnTo>
                  <a:lnTo>
                    <a:pt x="212956" y="375997"/>
                  </a:lnTo>
                  <a:lnTo>
                    <a:pt x="164073" y="354985"/>
                  </a:lnTo>
                  <a:lnTo>
                    <a:pt x="153735" y="354810"/>
                  </a:lnTo>
                  <a:lnTo>
                    <a:pt x="101423" y="371822"/>
                  </a:lnTo>
                  <a:lnTo>
                    <a:pt x="67754" y="394414"/>
                  </a:lnTo>
                  <a:lnTo>
                    <a:pt x="41693" y="415167"/>
                  </a:lnTo>
                  <a:lnTo>
                    <a:pt x="2777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69450" y="2454731"/>
              <a:ext cx="283647" cy="472192"/>
            </a:xfrm>
            <a:custGeom>
              <a:avLst/>
              <a:gdLst/>
              <a:ahLst/>
              <a:cxnLst/>
              <a:rect l="0" t="0" r="0" b="0"/>
              <a:pathLst>
                <a:path w="283647" h="472192">
                  <a:moveTo>
                    <a:pt x="0" y="19466"/>
                  </a:moveTo>
                  <a:lnTo>
                    <a:pt x="58617" y="19466"/>
                  </a:lnTo>
                  <a:lnTo>
                    <a:pt x="111622" y="18296"/>
                  </a:lnTo>
                  <a:lnTo>
                    <a:pt x="173494" y="10400"/>
                  </a:lnTo>
                  <a:lnTo>
                    <a:pt x="228420" y="1990"/>
                  </a:lnTo>
                  <a:lnTo>
                    <a:pt x="256328" y="0"/>
                  </a:lnTo>
                  <a:lnTo>
                    <a:pt x="266812" y="2979"/>
                  </a:lnTo>
                  <a:lnTo>
                    <a:pt x="274971" y="8475"/>
                  </a:lnTo>
                  <a:lnTo>
                    <a:pt x="281580" y="15648"/>
                  </a:lnTo>
                  <a:lnTo>
                    <a:pt x="283646" y="22770"/>
                  </a:lnTo>
                  <a:lnTo>
                    <a:pt x="282684" y="29857"/>
                  </a:lnTo>
                  <a:lnTo>
                    <a:pt x="259954" y="83549"/>
                  </a:lnTo>
                  <a:lnTo>
                    <a:pt x="227689" y="136569"/>
                  </a:lnTo>
                  <a:lnTo>
                    <a:pt x="199957" y="188869"/>
                  </a:lnTo>
                  <a:lnTo>
                    <a:pt x="177538" y="244261"/>
                  </a:lnTo>
                  <a:lnTo>
                    <a:pt x="153440" y="299093"/>
                  </a:lnTo>
                  <a:lnTo>
                    <a:pt x="124784" y="355766"/>
                  </a:lnTo>
                  <a:lnTo>
                    <a:pt x="105542" y="417273"/>
                  </a:lnTo>
                  <a:lnTo>
                    <a:pt x="84229" y="472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349839" y="2474197"/>
              <a:ext cx="254674" cy="451713"/>
            </a:xfrm>
            <a:custGeom>
              <a:avLst/>
              <a:gdLst/>
              <a:ahLst/>
              <a:cxnLst/>
              <a:rect l="0" t="0" r="0" b="0"/>
              <a:pathLst>
                <a:path w="254674" h="451713">
                  <a:moveTo>
                    <a:pt x="209207" y="0"/>
                  </a:moveTo>
                  <a:lnTo>
                    <a:pt x="160276" y="0"/>
                  </a:lnTo>
                  <a:lnTo>
                    <a:pt x="101146" y="5589"/>
                  </a:lnTo>
                  <a:lnTo>
                    <a:pt x="46745" y="19128"/>
                  </a:lnTo>
                  <a:lnTo>
                    <a:pt x="27428" y="30338"/>
                  </a:lnTo>
                  <a:lnTo>
                    <a:pt x="14163" y="46239"/>
                  </a:lnTo>
                  <a:lnTo>
                    <a:pt x="5537" y="66174"/>
                  </a:lnTo>
                  <a:lnTo>
                    <a:pt x="0" y="117099"/>
                  </a:lnTo>
                  <a:lnTo>
                    <a:pt x="2161" y="155189"/>
                  </a:lnTo>
                  <a:lnTo>
                    <a:pt x="9413" y="217444"/>
                  </a:lnTo>
                  <a:lnTo>
                    <a:pt x="14345" y="240531"/>
                  </a:lnTo>
                  <a:lnTo>
                    <a:pt x="17298" y="244582"/>
                  </a:lnTo>
                  <a:lnTo>
                    <a:pt x="20436" y="243773"/>
                  </a:lnTo>
                  <a:lnTo>
                    <a:pt x="58959" y="203029"/>
                  </a:lnTo>
                  <a:lnTo>
                    <a:pt x="78869" y="195520"/>
                  </a:lnTo>
                  <a:lnTo>
                    <a:pt x="90730" y="193517"/>
                  </a:lnTo>
                  <a:lnTo>
                    <a:pt x="113267" y="197531"/>
                  </a:lnTo>
                  <a:lnTo>
                    <a:pt x="166937" y="225663"/>
                  </a:lnTo>
                  <a:lnTo>
                    <a:pt x="197463" y="247147"/>
                  </a:lnTo>
                  <a:lnTo>
                    <a:pt x="214126" y="265431"/>
                  </a:lnTo>
                  <a:lnTo>
                    <a:pt x="239592" y="324480"/>
                  </a:lnTo>
                  <a:lnTo>
                    <a:pt x="254594" y="368121"/>
                  </a:lnTo>
                  <a:lnTo>
                    <a:pt x="254673" y="377605"/>
                  </a:lnTo>
                  <a:lnTo>
                    <a:pt x="248521" y="394382"/>
                  </a:lnTo>
                  <a:lnTo>
                    <a:pt x="231904" y="416981"/>
                  </a:lnTo>
                  <a:lnTo>
                    <a:pt x="206574" y="432905"/>
                  </a:lnTo>
                  <a:lnTo>
                    <a:pt x="158168" y="447597"/>
                  </a:lnTo>
                  <a:lnTo>
                    <a:pt x="103546" y="451712"/>
                  </a:lnTo>
                  <a:lnTo>
                    <a:pt x="47696" y="446936"/>
                  </a:lnTo>
                  <a:lnTo>
                    <a:pt x="9166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39497" y="3609152"/>
            <a:ext cx="2610589" cy="632118"/>
            <a:chOff x="139497" y="3609152"/>
            <a:chExt cx="2610589" cy="632118"/>
          </a:xfrm>
        </p:grpSpPr>
        <p:sp>
          <p:nvSpPr>
            <p:cNvPr id="50" name="Freeform 49"/>
            <p:cNvSpPr/>
            <p:nvPr/>
          </p:nvSpPr>
          <p:spPr>
            <a:xfrm>
              <a:off x="261287" y="3713579"/>
              <a:ext cx="241804" cy="410640"/>
            </a:xfrm>
            <a:custGeom>
              <a:avLst/>
              <a:gdLst/>
              <a:ahLst/>
              <a:cxnLst/>
              <a:rect l="0" t="0" r="0" b="0"/>
              <a:pathLst>
                <a:path w="241804" h="410640">
                  <a:moveTo>
                    <a:pt x="54567" y="55623"/>
                  </a:moveTo>
                  <a:lnTo>
                    <a:pt x="29374" y="109498"/>
                  </a:lnTo>
                  <a:lnTo>
                    <a:pt x="9903" y="147503"/>
                  </a:lnTo>
                  <a:lnTo>
                    <a:pt x="3734" y="155481"/>
                  </a:lnTo>
                  <a:lnTo>
                    <a:pt x="792" y="156120"/>
                  </a:lnTo>
                  <a:lnTo>
                    <a:pt x="0" y="151867"/>
                  </a:lnTo>
                  <a:lnTo>
                    <a:pt x="13209" y="96943"/>
                  </a:lnTo>
                  <a:lnTo>
                    <a:pt x="31270" y="46160"/>
                  </a:lnTo>
                  <a:lnTo>
                    <a:pt x="42653" y="29580"/>
                  </a:lnTo>
                  <a:lnTo>
                    <a:pt x="58631" y="17532"/>
                  </a:lnTo>
                  <a:lnTo>
                    <a:pt x="97484" y="266"/>
                  </a:lnTo>
                  <a:lnTo>
                    <a:pt x="106575" y="0"/>
                  </a:lnTo>
                  <a:lnTo>
                    <a:pt x="122916" y="5945"/>
                  </a:lnTo>
                  <a:lnTo>
                    <a:pt x="145269" y="22446"/>
                  </a:lnTo>
                  <a:lnTo>
                    <a:pt x="153371" y="44777"/>
                  </a:lnTo>
                  <a:lnTo>
                    <a:pt x="155802" y="71860"/>
                  </a:lnTo>
                  <a:lnTo>
                    <a:pt x="144819" y="128688"/>
                  </a:lnTo>
                  <a:lnTo>
                    <a:pt x="116683" y="181881"/>
                  </a:lnTo>
                  <a:lnTo>
                    <a:pt x="106741" y="195966"/>
                  </a:lnTo>
                  <a:lnTo>
                    <a:pt x="105727" y="194808"/>
                  </a:lnTo>
                  <a:lnTo>
                    <a:pt x="106222" y="190527"/>
                  </a:lnTo>
                  <a:lnTo>
                    <a:pt x="111230" y="187673"/>
                  </a:lnTo>
                  <a:lnTo>
                    <a:pt x="129274" y="184502"/>
                  </a:lnTo>
                  <a:lnTo>
                    <a:pt x="160151" y="188306"/>
                  </a:lnTo>
                  <a:lnTo>
                    <a:pt x="185937" y="202431"/>
                  </a:lnTo>
                  <a:lnTo>
                    <a:pt x="208395" y="221434"/>
                  </a:lnTo>
                  <a:lnTo>
                    <a:pt x="224278" y="247472"/>
                  </a:lnTo>
                  <a:lnTo>
                    <a:pt x="238956" y="290051"/>
                  </a:lnTo>
                  <a:lnTo>
                    <a:pt x="241803" y="319690"/>
                  </a:lnTo>
                  <a:lnTo>
                    <a:pt x="236829" y="346122"/>
                  </a:lnTo>
                  <a:lnTo>
                    <a:pt x="225650" y="368397"/>
                  </a:lnTo>
                  <a:lnTo>
                    <a:pt x="208983" y="386096"/>
                  </a:lnTo>
                  <a:lnTo>
                    <a:pt x="179869" y="403625"/>
                  </a:lnTo>
                  <a:lnTo>
                    <a:pt x="143426" y="410639"/>
                  </a:lnTo>
                  <a:lnTo>
                    <a:pt x="119797" y="406040"/>
                  </a:lnTo>
                  <a:lnTo>
                    <a:pt x="60987" y="382268"/>
                  </a:lnTo>
                  <a:lnTo>
                    <a:pt x="44039" y="3714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9497" y="3638682"/>
              <a:ext cx="511480" cy="602588"/>
            </a:xfrm>
            <a:custGeom>
              <a:avLst/>
              <a:gdLst/>
              <a:ahLst/>
              <a:cxnLst/>
              <a:rect l="0" t="0" r="0" b="0"/>
              <a:pathLst>
                <a:path w="511480" h="602588">
                  <a:moveTo>
                    <a:pt x="355342" y="35763"/>
                  </a:moveTo>
                  <a:lnTo>
                    <a:pt x="337361" y="20122"/>
                  </a:lnTo>
                  <a:lnTo>
                    <a:pt x="285600" y="919"/>
                  </a:lnTo>
                  <a:lnTo>
                    <a:pt x="262344" y="0"/>
                  </a:lnTo>
                  <a:lnTo>
                    <a:pt x="207640" y="8942"/>
                  </a:lnTo>
                  <a:lnTo>
                    <a:pt x="151332" y="36853"/>
                  </a:lnTo>
                  <a:lnTo>
                    <a:pt x="109543" y="64054"/>
                  </a:lnTo>
                  <a:lnTo>
                    <a:pt x="60064" y="121868"/>
                  </a:lnTo>
                  <a:lnTo>
                    <a:pt x="29514" y="170925"/>
                  </a:lnTo>
                  <a:lnTo>
                    <a:pt x="12214" y="225155"/>
                  </a:lnTo>
                  <a:lnTo>
                    <a:pt x="2290" y="279833"/>
                  </a:lnTo>
                  <a:lnTo>
                    <a:pt x="0" y="333598"/>
                  </a:lnTo>
                  <a:lnTo>
                    <a:pt x="6210" y="385403"/>
                  </a:lnTo>
                  <a:lnTo>
                    <a:pt x="18789" y="442303"/>
                  </a:lnTo>
                  <a:lnTo>
                    <a:pt x="38128" y="493273"/>
                  </a:lnTo>
                  <a:lnTo>
                    <a:pt x="63261" y="528901"/>
                  </a:lnTo>
                  <a:lnTo>
                    <a:pt x="104364" y="563975"/>
                  </a:lnTo>
                  <a:lnTo>
                    <a:pt x="164436" y="594977"/>
                  </a:lnTo>
                  <a:lnTo>
                    <a:pt x="224479" y="602460"/>
                  </a:lnTo>
                  <a:lnTo>
                    <a:pt x="274194" y="602587"/>
                  </a:lnTo>
                  <a:lnTo>
                    <a:pt x="304458" y="598470"/>
                  </a:lnTo>
                  <a:lnTo>
                    <a:pt x="330387" y="586503"/>
                  </a:lnTo>
                  <a:lnTo>
                    <a:pt x="393102" y="534303"/>
                  </a:lnTo>
                  <a:lnTo>
                    <a:pt x="443030" y="473098"/>
                  </a:lnTo>
                  <a:lnTo>
                    <a:pt x="468026" y="423664"/>
                  </a:lnTo>
                  <a:lnTo>
                    <a:pt x="494357" y="362145"/>
                  </a:lnTo>
                  <a:lnTo>
                    <a:pt x="504204" y="308811"/>
                  </a:lnTo>
                  <a:lnTo>
                    <a:pt x="511479" y="253215"/>
                  </a:lnTo>
                  <a:lnTo>
                    <a:pt x="497275" y="198343"/>
                  </a:lnTo>
                  <a:lnTo>
                    <a:pt x="472790" y="141661"/>
                  </a:lnTo>
                  <a:lnTo>
                    <a:pt x="437813" y="107461"/>
                  </a:lnTo>
                  <a:lnTo>
                    <a:pt x="406294" y="86513"/>
                  </a:lnTo>
                  <a:lnTo>
                    <a:pt x="366669" y="73547"/>
                  </a:lnTo>
                  <a:lnTo>
                    <a:pt x="307710" y="68573"/>
                  </a:lnTo>
                  <a:lnTo>
                    <a:pt x="271114" y="673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2279" y="3706031"/>
              <a:ext cx="5590" cy="357970"/>
            </a:xfrm>
            <a:custGeom>
              <a:avLst/>
              <a:gdLst/>
              <a:ahLst/>
              <a:cxnLst/>
              <a:rect l="0" t="0" r="0" b="0"/>
              <a:pathLst>
                <a:path w="5590" h="3579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2317" y="225179"/>
                  </a:lnTo>
                  <a:lnTo>
                    <a:pt x="458" y="283689"/>
                  </a:lnTo>
                  <a:lnTo>
                    <a:pt x="136" y="32309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6994" y="3688918"/>
              <a:ext cx="347442" cy="396267"/>
            </a:xfrm>
            <a:custGeom>
              <a:avLst/>
              <a:gdLst/>
              <a:ahLst/>
              <a:cxnLst/>
              <a:rect l="0" t="0" r="0" b="0"/>
              <a:pathLst>
                <a:path w="347442" h="396267">
                  <a:moveTo>
                    <a:pt x="0" y="111869"/>
                  </a:moveTo>
                  <a:lnTo>
                    <a:pt x="49498" y="52276"/>
                  </a:lnTo>
                  <a:lnTo>
                    <a:pt x="105934" y="10100"/>
                  </a:lnTo>
                  <a:lnTo>
                    <a:pt x="129750" y="2298"/>
                  </a:lnTo>
                  <a:lnTo>
                    <a:pt x="154763" y="0"/>
                  </a:lnTo>
                  <a:lnTo>
                    <a:pt x="177578" y="2878"/>
                  </a:lnTo>
                  <a:lnTo>
                    <a:pt x="196297" y="11176"/>
                  </a:lnTo>
                  <a:lnTo>
                    <a:pt x="212415" y="23833"/>
                  </a:lnTo>
                  <a:lnTo>
                    <a:pt x="227378" y="41157"/>
                  </a:lnTo>
                  <a:lnTo>
                    <a:pt x="235588" y="63674"/>
                  </a:lnTo>
                  <a:lnTo>
                    <a:pt x="238067" y="89279"/>
                  </a:lnTo>
                  <a:lnTo>
                    <a:pt x="227117" y="152164"/>
                  </a:lnTo>
                  <a:lnTo>
                    <a:pt x="211704" y="185030"/>
                  </a:lnTo>
                  <a:lnTo>
                    <a:pt x="195866" y="200147"/>
                  </a:lnTo>
                  <a:lnTo>
                    <a:pt x="186730" y="205816"/>
                  </a:lnTo>
                  <a:lnTo>
                    <a:pt x="181808" y="213105"/>
                  </a:lnTo>
                  <a:lnTo>
                    <a:pt x="179460" y="230562"/>
                  </a:lnTo>
                  <a:lnTo>
                    <a:pt x="190500" y="283824"/>
                  </a:lnTo>
                  <a:lnTo>
                    <a:pt x="203454" y="320357"/>
                  </a:lnTo>
                  <a:lnTo>
                    <a:pt x="242455" y="382308"/>
                  </a:lnTo>
                  <a:lnTo>
                    <a:pt x="249374" y="390428"/>
                  </a:lnTo>
                  <a:lnTo>
                    <a:pt x="257497" y="394671"/>
                  </a:lnTo>
                  <a:lnTo>
                    <a:pt x="275880" y="396266"/>
                  </a:lnTo>
                  <a:lnTo>
                    <a:pt x="292629" y="389957"/>
                  </a:lnTo>
                  <a:lnTo>
                    <a:pt x="347441" y="3434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05492" y="3695502"/>
              <a:ext cx="157928" cy="352435"/>
            </a:xfrm>
            <a:custGeom>
              <a:avLst/>
              <a:gdLst/>
              <a:ahLst/>
              <a:cxnLst/>
              <a:rect l="0" t="0" r="0" b="0"/>
              <a:pathLst>
                <a:path w="157928" h="35243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8"/>
                  </a:lnTo>
                  <a:lnTo>
                    <a:pt x="0" y="197099"/>
                  </a:lnTo>
                  <a:lnTo>
                    <a:pt x="3119" y="244404"/>
                  </a:lnTo>
                  <a:lnTo>
                    <a:pt x="9065" y="307200"/>
                  </a:lnTo>
                  <a:lnTo>
                    <a:pt x="16117" y="329946"/>
                  </a:lnTo>
                  <a:lnTo>
                    <a:pt x="21273" y="339287"/>
                  </a:lnTo>
                  <a:lnTo>
                    <a:pt x="29390" y="345514"/>
                  </a:lnTo>
                  <a:lnTo>
                    <a:pt x="50887" y="352434"/>
                  </a:lnTo>
                  <a:lnTo>
                    <a:pt x="108173" y="348907"/>
                  </a:lnTo>
                  <a:lnTo>
                    <a:pt x="131135" y="346922"/>
                  </a:lnTo>
                  <a:lnTo>
                    <a:pt x="15792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26549" y="3853430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408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116020" y="366391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84476" y="3727088"/>
              <a:ext cx="157929" cy="244380"/>
            </a:xfrm>
            <a:custGeom>
              <a:avLst/>
              <a:gdLst/>
              <a:ahLst/>
              <a:cxnLst/>
              <a:rect l="0" t="0" r="0" b="0"/>
              <a:pathLst>
                <a:path w="157929" h="244380">
                  <a:moveTo>
                    <a:pt x="0" y="10528"/>
                  </a:moveTo>
                  <a:lnTo>
                    <a:pt x="35917" y="72809"/>
                  </a:lnTo>
                  <a:lnTo>
                    <a:pt x="60214" y="126859"/>
                  </a:lnTo>
                  <a:lnTo>
                    <a:pt x="80329" y="188195"/>
                  </a:lnTo>
                  <a:lnTo>
                    <a:pt x="103804" y="241982"/>
                  </a:lnTo>
                  <a:lnTo>
                    <a:pt x="108977" y="244379"/>
                  </a:lnTo>
                  <a:lnTo>
                    <a:pt x="113596" y="241298"/>
                  </a:lnTo>
                  <a:lnTo>
                    <a:pt x="117844" y="234565"/>
                  </a:lnTo>
                  <a:lnTo>
                    <a:pt x="128343" y="173941"/>
                  </a:lnTo>
                  <a:lnTo>
                    <a:pt x="134344" y="124848"/>
                  </a:lnTo>
                  <a:lnTo>
                    <a:pt x="139242" y="73257"/>
                  </a:lnTo>
                  <a:lnTo>
                    <a:pt x="148102" y="30284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52974" y="3737616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68746" y="3674445"/>
              <a:ext cx="157928" cy="84229"/>
            </a:xfrm>
            <a:custGeom>
              <a:avLst/>
              <a:gdLst/>
              <a:ahLst/>
              <a:cxnLst/>
              <a:rect l="0" t="0" r="0" b="0"/>
              <a:pathLst>
                <a:path w="157928" h="84229">
                  <a:moveTo>
                    <a:pt x="157927" y="0"/>
                  </a:moveTo>
                  <a:lnTo>
                    <a:pt x="104052" y="17959"/>
                  </a:lnTo>
                  <a:lnTo>
                    <a:pt x="74504" y="29368"/>
                  </a:lnTo>
                  <a:lnTo>
                    <a:pt x="21309" y="708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89803" y="3874487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6695" y="17958"/>
                  </a:lnTo>
                  <a:lnTo>
                    <a:pt x="93478" y="38640"/>
                  </a:lnTo>
                  <a:lnTo>
                    <a:pt x="33034" y="561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33303" y="3658327"/>
              <a:ext cx="146202" cy="266365"/>
            </a:xfrm>
            <a:custGeom>
              <a:avLst/>
              <a:gdLst/>
              <a:ahLst/>
              <a:cxnLst/>
              <a:rect l="0" t="0" r="0" b="0"/>
              <a:pathLst>
                <a:path w="146202" h="266365">
                  <a:moveTo>
                    <a:pt x="124997" y="5590"/>
                  </a:moveTo>
                  <a:lnTo>
                    <a:pt x="108230" y="0"/>
                  </a:lnTo>
                  <a:lnTo>
                    <a:pt x="75445" y="2114"/>
                  </a:lnTo>
                  <a:lnTo>
                    <a:pt x="55791" y="10284"/>
                  </a:lnTo>
                  <a:lnTo>
                    <a:pt x="24109" y="34593"/>
                  </a:lnTo>
                  <a:lnTo>
                    <a:pt x="2428" y="60587"/>
                  </a:lnTo>
                  <a:lnTo>
                    <a:pt x="0" y="69160"/>
                  </a:lnTo>
                  <a:lnTo>
                    <a:pt x="722" y="77216"/>
                  </a:lnTo>
                  <a:lnTo>
                    <a:pt x="7762" y="92406"/>
                  </a:lnTo>
                  <a:lnTo>
                    <a:pt x="18691" y="106955"/>
                  </a:lnTo>
                  <a:lnTo>
                    <a:pt x="37585" y="114982"/>
                  </a:lnTo>
                  <a:lnTo>
                    <a:pt x="92992" y="130133"/>
                  </a:lnTo>
                  <a:lnTo>
                    <a:pt x="123703" y="148686"/>
                  </a:lnTo>
                  <a:lnTo>
                    <a:pt x="140410" y="166284"/>
                  </a:lnTo>
                  <a:lnTo>
                    <a:pt x="144631" y="175891"/>
                  </a:lnTo>
                  <a:lnTo>
                    <a:pt x="146201" y="195923"/>
                  </a:lnTo>
                  <a:lnTo>
                    <a:pt x="134919" y="226931"/>
                  </a:lnTo>
                  <a:lnTo>
                    <a:pt x="120048" y="241614"/>
                  </a:lnTo>
                  <a:lnTo>
                    <a:pt x="81906" y="260572"/>
                  </a:lnTo>
                  <a:lnTo>
                    <a:pt x="45419" y="266364"/>
                  </a:lnTo>
                  <a:lnTo>
                    <a:pt x="28018" y="264599"/>
                  </a:lnTo>
                  <a:lnTo>
                    <a:pt x="9184" y="2582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88020" y="3684974"/>
              <a:ext cx="144022" cy="247729"/>
            </a:xfrm>
            <a:custGeom>
              <a:avLst/>
              <a:gdLst/>
              <a:ahLst/>
              <a:cxnLst/>
              <a:rect l="0" t="0" r="0" b="0"/>
              <a:pathLst>
                <a:path w="144022" h="247729">
                  <a:moveTo>
                    <a:pt x="17679" y="0"/>
                  </a:moveTo>
                  <a:lnTo>
                    <a:pt x="9346" y="37478"/>
                  </a:lnTo>
                  <a:lnTo>
                    <a:pt x="7584" y="88901"/>
                  </a:lnTo>
                  <a:lnTo>
                    <a:pt x="0" y="144119"/>
                  </a:lnTo>
                  <a:lnTo>
                    <a:pt x="409" y="196967"/>
                  </a:lnTo>
                  <a:lnTo>
                    <a:pt x="6494" y="218562"/>
                  </a:lnTo>
                  <a:lnTo>
                    <a:pt x="16997" y="235959"/>
                  </a:lnTo>
                  <a:lnTo>
                    <a:pt x="25413" y="241534"/>
                  </a:lnTo>
                  <a:lnTo>
                    <a:pt x="47243" y="247728"/>
                  </a:lnTo>
                  <a:lnTo>
                    <a:pt x="80251" y="245626"/>
                  </a:lnTo>
                  <a:lnTo>
                    <a:pt x="120506" y="234435"/>
                  </a:lnTo>
                  <a:lnTo>
                    <a:pt x="144021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05699" y="3800787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27511"/>
                  </a:lnTo>
                  <a:lnTo>
                    <a:pt x="31342" y="388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095171" y="3663917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5306" y="5589"/>
                  </a:lnTo>
                  <a:lnTo>
                    <a:pt x="31727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8051" y="4032414"/>
              <a:ext cx="1600333" cy="136872"/>
            </a:xfrm>
            <a:custGeom>
              <a:avLst/>
              <a:gdLst/>
              <a:ahLst/>
              <a:cxnLst/>
              <a:rect l="0" t="0" r="0" b="0"/>
              <a:pathLst>
                <a:path w="1600333" h="136872">
                  <a:moveTo>
                    <a:pt x="1600332" y="31586"/>
                  </a:moveTo>
                  <a:lnTo>
                    <a:pt x="1541715" y="25996"/>
                  </a:lnTo>
                  <a:lnTo>
                    <a:pt x="1480305" y="20863"/>
                  </a:lnTo>
                  <a:lnTo>
                    <a:pt x="1421902" y="12916"/>
                  </a:lnTo>
                  <a:lnTo>
                    <a:pt x="1365305" y="11000"/>
                  </a:lnTo>
                  <a:lnTo>
                    <a:pt x="1307895" y="10622"/>
                  </a:lnTo>
                  <a:lnTo>
                    <a:pt x="1247682" y="7427"/>
                  </a:lnTo>
                  <a:lnTo>
                    <a:pt x="1190121" y="1467"/>
                  </a:lnTo>
                  <a:lnTo>
                    <a:pt x="1139667" y="435"/>
                  </a:lnTo>
                  <a:lnTo>
                    <a:pt x="1082083" y="129"/>
                  </a:lnTo>
                  <a:lnTo>
                    <a:pt x="1020568" y="38"/>
                  </a:lnTo>
                  <a:lnTo>
                    <a:pt x="957887" y="11"/>
                  </a:lnTo>
                  <a:lnTo>
                    <a:pt x="894861" y="4"/>
                  </a:lnTo>
                  <a:lnTo>
                    <a:pt x="831733" y="1"/>
                  </a:lnTo>
                  <a:lnTo>
                    <a:pt x="768575" y="0"/>
                  </a:lnTo>
                  <a:lnTo>
                    <a:pt x="716586" y="5589"/>
                  </a:lnTo>
                  <a:lnTo>
                    <a:pt x="660368" y="9065"/>
                  </a:lnTo>
                  <a:lnTo>
                    <a:pt x="599027" y="18645"/>
                  </a:lnTo>
                  <a:lnTo>
                    <a:pt x="537148" y="27232"/>
                  </a:lnTo>
                  <a:lnTo>
                    <a:pt x="477350" y="31465"/>
                  </a:lnTo>
                  <a:lnTo>
                    <a:pt x="420805" y="39664"/>
                  </a:lnTo>
                  <a:lnTo>
                    <a:pt x="358142" y="50197"/>
                  </a:lnTo>
                  <a:lnTo>
                    <a:pt x="298429" y="63381"/>
                  </a:lnTo>
                  <a:lnTo>
                    <a:pt x="236504" y="77251"/>
                  </a:lnTo>
                  <a:lnTo>
                    <a:pt x="183241" y="84020"/>
                  </a:lnTo>
                  <a:lnTo>
                    <a:pt x="126903" y="98701"/>
                  </a:lnTo>
                  <a:lnTo>
                    <a:pt x="65440" y="115871"/>
                  </a:lnTo>
                  <a:lnTo>
                    <a:pt x="9558" y="13375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21554" y="3609152"/>
              <a:ext cx="328532" cy="202165"/>
            </a:xfrm>
            <a:custGeom>
              <a:avLst/>
              <a:gdLst/>
              <a:ahLst/>
              <a:cxnLst/>
              <a:rect l="0" t="0" r="0" b="0"/>
              <a:pathLst>
                <a:path w="328532" h="202165">
                  <a:moveTo>
                    <a:pt x="0" y="107407"/>
                  </a:moveTo>
                  <a:lnTo>
                    <a:pt x="33622" y="113473"/>
                  </a:lnTo>
                  <a:lnTo>
                    <a:pt x="85323" y="108952"/>
                  </a:lnTo>
                  <a:lnTo>
                    <a:pt x="140596" y="107712"/>
                  </a:lnTo>
                  <a:lnTo>
                    <a:pt x="197745" y="114703"/>
                  </a:lnTo>
                  <a:lnTo>
                    <a:pt x="261026" y="117298"/>
                  </a:lnTo>
                  <a:lnTo>
                    <a:pt x="318932" y="117810"/>
                  </a:lnTo>
                  <a:lnTo>
                    <a:pt x="326095" y="114342"/>
                  </a:lnTo>
                  <a:lnTo>
                    <a:pt x="328531" y="108521"/>
                  </a:lnTo>
                  <a:lnTo>
                    <a:pt x="327815" y="101131"/>
                  </a:lnTo>
                  <a:lnTo>
                    <a:pt x="317661" y="86680"/>
                  </a:lnTo>
                  <a:lnTo>
                    <a:pt x="261238" y="37237"/>
                  </a:lnTo>
                  <a:lnTo>
                    <a:pt x="199868" y="694"/>
                  </a:lnTo>
                  <a:lnTo>
                    <a:pt x="195247" y="0"/>
                  </a:lnTo>
                  <a:lnTo>
                    <a:pt x="194505" y="1877"/>
                  </a:lnTo>
                  <a:lnTo>
                    <a:pt x="201090" y="11372"/>
                  </a:lnTo>
                  <a:lnTo>
                    <a:pt x="225699" y="35279"/>
                  </a:lnTo>
                  <a:lnTo>
                    <a:pt x="269104" y="68030"/>
                  </a:lnTo>
                  <a:lnTo>
                    <a:pt x="300901" y="102359"/>
                  </a:lnTo>
                  <a:lnTo>
                    <a:pt x="304716" y="111060"/>
                  </a:lnTo>
                  <a:lnTo>
                    <a:pt x="305835" y="130088"/>
                  </a:lnTo>
                  <a:lnTo>
                    <a:pt x="302156" y="137735"/>
                  </a:lnTo>
                  <a:lnTo>
                    <a:pt x="245747" y="188419"/>
                  </a:lnTo>
                  <a:lnTo>
                    <a:pt x="231663" y="196055"/>
                  </a:lnTo>
                  <a:lnTo>
                    <a:pt x="210570" y="2021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074321" y="3527046"/>
            <a:ext cx="1621389" cy="454894"/>
            <a:chOff x="3074321" y="3527046"/>
            <a:chExt cx="1621389" cy="454894"/>
          </a:xfrm>
        </p:grpSpPr>
        <p:sp>
          <p:nvSpPr>
            <p:cNvPr id="68" name="Freeform 67"/>
            <p:cNvSpPr/>
            <p:nvPr/>
          </p:nvSpPr>
          <p:spPr>
            <a:xfrm>
              <a:off x="3074321" y="3537613"/>
              <a:ext cx="233800" cy="421103"/>
            </a:xfrm>
            <a:custGeom>
              <a:avLst/>
              <a:gdLst/>
              <a:ahLst/>
              <a:cxnLst/>
              <a:rect l="0" t="0" r="0" b="0"/>
              <a:pathLst>
                <a:path w="233800" h="421103">
                  <a:moveTo>
                    <a:pt x="0" y="10490"/>
                  </a:moveTo>
                  <a:lnTo>
                    <a:pt x="42692" y="7371"/>
                  </a:lnTo>
                  <a:lnTo>
                    <a:pt x="104408" y="938"/>
                  </a:lnTo>
                  <a:lnTo>
                    <a:pt x="166549" y="154"/>
                  </a:lnTo>
                  <a:lnTo>
                    <a:pt x="224231" y="0"/>
                  </a:lnTo>
                  <a:lnTo>
                    <a:pt x="231376" y="3497"/>
                  </a:lnTo>
                  <a:lnTo>
                    <a:pt x="233799" y="9337"/>
                  </a:lnTo>
                  <a:lnTo>
                    <a:pt x="233075" y="16741"/>
                  </a:lnTo>
                  <a:lnTo>
                    <a:pt x="226031" y="31206"/>
                  </a:lnTo>
                  <a:lnTo>
                    <a:pt x="189022" y="85084"/>
                  </a:lnTo>
                  <a:lnTo>
                    <a:pt x="148287" y="144185"/>
                  </a:lnTo>
                  <a:lnTo>
                    <a:pt x="123874" y="199585"/>
                  </a:lnTo>
                  <a:lnTo>
                    <a:pt x="92802" y="254073"/>
                  </a:lnTo>
                  <a:lnTo>
                    <a:pt x="62451" y="311715"/>
                  </a:lnTo>
                  <a:lnTo>
                    <a:pt x="34953" y="365570"/>
                  </a:lnTo>
                  <a:lnTo>
                    <a:pt x="0" y="421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48062" y="3558632"/>
              <a:ext cx="218818" cy="413875"/>
            </a:xfrm>
            <a:custGeom>
              <a:avLst/>
              <a:gdLst/>
              <a:ahLst/>
              <a:cxnLst/>
              <a:rect l="0" t="0" r="0" b="0"/>
              <a:pathLst>
                <a:path w="218818" h="413875">
                  <a:moveTo>
                    <a:pt x="200041" y="0"/>
                  </a:moveTo>
                  <a:lnTo>
                    <a:pt x="141425" y="0"/>
                  </a:lnTo>
                  <a:lnTo>
                    <a:pt x="88420" y="1170"/>
                  </a:lnTo>
                  <a:lnTo>
                    <a:pt x="65034" y="5589"/>
                  </a:lnTo>
                  <a:lnTo>
                    <a:pt x="56224" y="13085"/>
                  </a:lnTo>
                  <a:lnTo>
                    <a:pt x="43316" y="37011"/>
                  </a:lnTo>
                  <a:lnTo>
                    <a:pt x="33902" y="91625"/>
                  </a:lnTo>
                  <a:lnTo>
                    <a:pt x="28924" y="144354"/>
                  </a:lnTo>
                  <a:lnTo>
                    <a:pt x="26301" y="155897"/>
                  </a:lnTo>
                  <a:lnTo>
                    <a:pt x="28062" y="162423"/>
                  </a:lnTo>
                  <a:lnTo>
                    <a:pt x="32746" y="165604"/>
                  </a:lnTo>
                  <a:lnTo>
                    <a:pt x="47309" y="166018"/>
                  </a:lnTo>
                  <a:lnTo>
                    <a:pt x="101030" y="159224"/>
                  </a:lnTo>
                  <a:lnTo>
                    <a:pt x="124451" y="164743"/>
                  </a:lnTo>
                  <a:lnTo>
                    <a:pt x="154247" y="181004"/>
                  </a:lnTo>
                  <a:lnTo>
                    <a:pt x="185276" y="207459"/>
                  </a:lnTo>
                  <a:lnTo>
                    <a:pt x="201256" y="233824"/>
                  </a:lnTo>
                  <a:lnTo>
                    <a:pt x="215966" y="282580"/>
                  </a:lnTo>
                  <a:lnTo>
                    <a:pt x="218817" y="309645"/>
                  </a:lnTo>
                  <a:lnTo>
                    <a:pt x="213846" y="334152"/>
                  </a:lnTo>
                  <a:lnTo>
                    <a:pt x="197892" y="364560"/>
                  </a:lnTo>
                  <a:lnTo>
                    <a:pt x="171541" y="395796"/>
                  </a:lnTo>
                  <a:lnTo>
                    <a:pt x="139604" y="411811"/>
                  </a:lnTo>
                  <a:lnTo>
                    <a:pt x="117028" y="413874"/>
                  </a:lnTo>
                  <a:lnTo>
                    <a:pt x="56095" y="409871"/>
                  </a:lnTo>
                  <a:lnTo>
                    <a:pt x="24420" y="40233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69202" y="3727088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115813" y="0"/>
                  </a:moveTo>
                  <a:lnTo>
                    <a:pt x="66315" y="58563"/>
                  </a:lnTo>
                  <a:lnTo>
                    <a:pt x="18696" y="10639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758673" y="3727088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0" y="0"/>
                  </a:moveTo>
                  <a:lnTo>
                    <a:pt x="58563" y="49498"/>
                  </a:lnTo>
                  <a:lnTo>
                    <a:pt x="118283" y="107840"/>
                  </a:lnTo>
                  <a:lnTo>
                    <a:pt x="1579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83690" y="3527046"/>
              <a:ext cx="272828" cy="454894"/>
            </a:xfrm>
            <a:custGeom>
              <a:avLst/>
              <a:gdLst/>
              <a:ahLst/>
              <a:cxnLst/>
              <a:rect l="0" t="0" r="0" b="0"/>
              <a:pathLst>
                <a:path w="272828" h="454894">
                  <a:moveTo>
                    <a:pt x="106652" y="0"/>
                  </a:moveTo>
                  <a:lnTo>
                    <a:pt x="63990" y="54115"/>
                  </a:lnTo>
                  <a:lnTo>
                    <a:pt x="30709" y="112823"/>
                  </a:lnTo>
                  <a:lnTo>
                    <a:pt x="4433" y="143299"/>
                  </a:lnTo>
                  <a:lnTo>
                    <a:pt x="1071" y="144666"/>
                  </a:lnTo>
                  <a:lnTo>
                    <a:pt x="0" y="142068"/>
                  </a:lnTo>
                  <a:lnTo>
                    <a:pt x="456" y="136826"/>
                  </a:lnTo>
                  <a:lnTo>
                    <a:pt x="25006" y="83300"/>
                  </a:lnTo>
                  <a:lnTo>
                    <a:pt x="38779" y="65878"/>
                  </a:lnTo>
                  <a:lnTo>
                    <a:pt x="79126" y="29603"/>
                  </a:lnTo>
                  <a:lnTo>
                    <a:pt x="97928" y="19786"/>
                  </a:lnTo>
                  <a:lnTo>
                    <a:pt x="133833" y="13272"/>
                  </a:lnTo>
                  <a:lnTo>
                    <a:pt x="157337" y="17987"/>
                  </a:lnTo>
                  <a:lnTo>
                    <a:pt x="187180" y="33795"/>
                  </a:lnTo>
                  <a:lnTo>
                    <a:pt x="202103" y="47776"/>
                  </a:lnTo>
                  <a:lnTo>
                    <a:pt x="212636" y="65688"/>
                  </a:lnTo>
                  <a:lnTo>
                    <a:pt x="214977" y="88466"/>
                  </a:lnTo>
                  <a:lnTo>
                    <a:pt x="210948" y="113018"/>
                  </a:lnTo>
                  <a:lnTo>
                    <a:pt x="182806" y="168088"/>
                  </a:lnTo>
                  <a:lnTo>
                    <a:pt x="162491" y="194343"/>
                  </a:lnTo>
                  <a:lnTo>
                    <a:pt x="136065" y="211352"/>
                  </a:lnTo>
                  <a:lnTo>
                    <a:pt x="130940" y="211091"/>
                  </a:lnTo>
                  <a:lnTo>
                    <a:pt x="128693" y="207408"/>
                  </a:lnTo>
                  <a:lnTo>
                    <a:pt x="128365" y="201443"/>
                  </a:lnTo>
                  <a:lnTo>
                    <a:pt x="133995" y="197466"/>
                  </a:lnTo>
                  <a:lnTo>
                    <a:pt x="155849" y="193048"/>
                  </a:lnTo>
                  <a:lnTo>
                    <a:pt x="178820" y="197323"/>
                  </a:lnTo>
                  <a:lnTo>
                    <a:pt x="208363" y="212885"/>
                  </a:lnTo>
                  <a:lnTo>
                    <a:pt x="231935" y="235432"/>
                  </a:lnTo>
                  <a:lnTo>
                    <a:pt x="250617" y="264340"/>
                  </a:lnTo>
                  <a:lnTo>
                    <a:pt x="267411" y="305549"/>
                  </a:lnTo>
                  <a:lnTo>
                    <a:pt x="272827" y="348156"/>
                  </a:lnTo>
                  <a:lnTo>
                    <a:pt x="267855" y="374665"/>
                  </a:lnTo>
                  <a:lnTo>
                    <a:pt x="251902" y="406200"/>
                  </a:lnTo>
                  <a:lnTo>
                    <a:pt x="229238" y="430362"/>
                  </a:lnTo>
                  <a:lnTo>
                    <a:pt x="200295" y="449219"/>
                  </a:lnTo>
                  <a:lnTo>
                    <a:pt x="190138" y="453897"/>
                  </a:lnTo>
                  <a:lnTo>
                    <a:pt x="147896" y="454893"/>
                  </a:lnTo>
                  <a:lnTo>
                    <a:pt x="98031" y="443578"/>
                  </a:lnTo>
                  <a:lnTo>
                    <a:pt x="36629" y="415012"/>
                  </a:lnTo>
                  <a:lnTo>
                    <a:pt x="2242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48311" y="370603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6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579896" y="384290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1669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874909" y="3534458"/>
            <a:ext cx="782882" cy="461634"/>
            <a:chOff x="4874909" y="3534458"/>
            <a:chExt cx="782882" cy="461634"/>
          </a:xfrm>
        </p:grpSpPr>
        <p:sp>
          <p:nvSpPr>
            <p:cNvPr id="76" name="Freeform 75"/>
            <p:cNvSpPr/>
            <p:nvPr/>
          </p:nvSpPr>
          <p:spPr>
            <a:xfrm>
              <a:off x="4874909" y="3534458"/>
              <a:ext cx="284055" cy="461634"/>
            </a:xfrm>
            <a:custGeom>
              <a:avLst/>
              <a:gdLst/>
              <a:ahLst/>
              <a:cxnLst/>
              <a:rect l="0" t="0" r="0" b="0"/>
              <a:pathLst>
                <a:path w="284055" h="461634">
                  <a:moveTo>
                    <a:pt x="94541" y="13645"/>
                  </a:moveTo>
                  <a:lnTo>
                    <a:pt x="78901" y="31626"/>
                  </a:lnTo>
                  <a:lnTo>
                    <a:pt x="54935" y="87999"/>
                  </a:lnTo>
                  <a:lnTo>
                    <a:pt x="43403" y="108692"/>
                  </a:lnTo>
                  <a:lnTo>
                    <a:pt x="39392" y="110935"/>
                  </a:lnTo>
                  <a:lnTo>
                    <a:pt x="36718" y="107751"/>
                  </a:lnTo>
                  <a:lnTo>
                    <a:pt x="34936" y="100949"/>
                  </a:lnTo>
                  <a:lnTo>
                    <a:pt x="39194" y="84032"/>
                  </a:lnTo>
                  <a:lnTo>
                    <a:pt x="61430" y="35436"/>
                  </a:lnTo>
                  <a:lnTo>
                    <a:pt x="77485" y="19041"/>
                  </a:lnTo>
                  <a:lnTo>
                    <a:pt x="106256" y="2246"/>
                  </a:lnTo>
                  <a:lnTo>
                    <a:pt x="126654" y="0"/>
                  </a:lnTo>
                  <a:lnTo>
                    <a:pt x="137007" y="1039"/>
                  </a:lnTo>
                  <a:lnTo>
                    <a:pt x="154749" y="11552"/>
                  </a:lnTo>
                  <a:lnTo>
                    <a:pt x="169264" y="27923"/>
                  </a:lnTo>
                  <a:lnTo>
                    <a:pt x="179614" y="46897"/>
                  </a:lnTo>
                  <a:lnTo>
                    <a:pt x="187385" y="103315"/>
                  </a:lnTo>
                  <a:lnTo>
                    <a:pt x="188920" y="163852"/>
                  </a:lnTo>
                  <a:lnTo>
                    <a:pt x="186067" y="214519"/>
                  </a:lnTo>
                  <a:lnTo>
                    <a:pt x="174621" y="272863"/>
                  </a:lnTo>
                  <a:lnTo>
                    <a:pt x="152691" y="327758"/>
                  </a:lnTo>
                  <a:lnTo>
                    <a:pt x="125828" y="384355"/>
                  </a:lnTo>
                  <a:lnTo>
                    <a:pt x="80867" y="442388"/>
                  </a:lnTo>
                  <a:lnTo>
                    <a:pt x="71387" y="450382"/>
                  </a:lnTo>
                  <a:lnTo>
                    <a:pt x="48376" y="459265"/>
                  </a:lnTo>
                  <a:lnTo>
                    <a:pt x="35688" y="461633"/>
                  </a:lnTo>
                  <a:lnTo>
                    <a:pt x="15352" y="458026"/>
                  </a:lnTo>
                  <a:lnTo>
                    <a:pt x="6653" y="453789"/>
                  </a:lnTo>
                  <a:lnTo>
                    <a:pt x="2024" y="446284"/>
                  </a:lnTo>
                  <a:lnTo>
                    <a:pt x="0" y="425468"/>
                  </a:lnTo>
                  <a:lnTo>
                    <a:pt x="6120" y="403738"/>
                  </a:lnTo>
                  <a:lnTo>
                    <a:pt x="17808" y="383552"/>
                  </a:lnTo>
                  <a:lnTo>
                    <a:pt x="34701" y="366781"/>
                  </a:lnTo>
                  <a:lnTo>
                    <a:pt x="57027" y="357767"/>
                  </a:lnTo>
                  <a:lnTo>
                    <a:pt x="82548" y="354932"/>
                  </a:lnTo>
                  <a:lnTo>
                    <a:pt x="123223" y="361082"/>
                  </a:lnTo>
                  <a:lnTo>
                    <a:pt x="175770" y="383528"/>
                  </a:lnTo>
                  <a:lnTo>
                    <a:pt x="199663" y="394457"/>
                  </a:lnTo>
                  <a:lnTo>
                    <a:pt x="238252" y="399439"/>
                  </a:lnTo>
                  <a:lnTo>
                    <a:pt x="284054" y="392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03232" y="3600220"/>
              <a:ext cx="313702" cy="393148"/>
            </a:xfrm>
            <a:custGeom>
              <a:avLst/>
              <a:gdLst/>
              <a:ahLst/>
              <a:cxnLst/>
              <a:rect l="0" t="0" r="0" b="0"/>
              <a:pathLst>
                <a:path w="313702" h="393148">
                  <a:moveTo>
                    <a:pt x="39959" y="21583"/>
                  </a:moveTo>
                  <a:lnTo>
                    <a:pt x="12448" y="75458"/>
                  </a:lnTo>
                  <a:lnTo>
                    <a:pt x="5115" y="95830"/>
                  </a:lnTo>
                  <a:lnTo>
                    <a:pt x="2692" y="97987"/>
                  </a:lnTo>
                  <a:lnTo>
                    <a:pt x="1077" y="94746"/>
                  </a:lnTo>
                  <a:lnTo>
                    <a:pt x="0" y="87906"/>
                  </a:lnTo>
                  <a:lnTo>
                    <a:pt x="9662" y="55922"/>
                  </a:lnTo>
                  <a:lnTo>
                    <a:pt x="27343" y="27988"/>
                  </a:lnTo>
                  <a:lnTo>
                    <a:pt x="52989" y="4893"/>
                  </a:lnTo>
                  <a:lnTo>
                    <a:pt x="62684" y="1098"/>
                  </a:lnTo>
                  <a:lnTo>
                    <a:pt x="82814" y="0"/>
                  </a:lnTo>
                  <a:lnTo>
                    <a:pt x="113878" y="11549"/>
                  </a:lnTo>
                  <a:lnTo>
                    <a:pt x="139720" y="29788"/>
                  </a:lnTo>
                  <a:lnTo>
                    <a:pt x="156605" y="55599"/>
                  </a:lnTo>
                  <a:lnTo>
                    <a:pt x="164386" y="112573"/>
                  </a:lnTo>
                  <a:lnTo>
                    <a:pt x="164564" y="161757"/>
                  </a:lnTo>
                  <a:lnTo>
                    <a:pt x="154737" y="220890"/>
                  </a:lnTo>
                  <a:lnTo>
                    <a:pt x="141530" y="277631"/>
                  </a:lnTo>
                  <a:lnTo>
                    <a:pt x="112708" y="336494"/>
                  </a:lnTo>
                  <a:lnTo>
                    <a:pt x="85395" y="373776"/>
                  </a:lnTo>
                  <a:lnTo>
                    <a:pt x="58881" y="390839"/>
                  </a:lnTo>
                  <a:lnTo>
                    <a:pt x="39010" y="393147"/>
                  </a:lnTo>
                  <a:lnTo>
                    <a:pt x="28798" y="392125"/>
                  </a:lnTo>
                  <a:lnTo>
                    <a:pt x="20820" y="387933"/>
                  </a:lnTo>
                  <a:lnTo>
                    <a:pt x="8837" y="373918"/>
                  </a:lnTo>
                  <a:lnTo>
                    <a:pt x="1102" y="340708"/>
                  </a:lnTo>
                  <a:lnTo>
                    <a:pt x="5532" y="317834"/>
                  </a:lnTo>
                  <a:lnTo>
                    <a:pt x="9988" y="306821"/>
                  </a:lnTo>
                  <a:lnTo>
                    <a:pt x="24299" y="291465"/>
                  </a:lnTo>
                  <a:lnTo>
                    <a:pt x="33029" y="285732"/>
                  </a:lnTo>
                  <a:lnTo>
                    <a:pt x="55207" y="282482"/>
                  </a:lnTo>
                  <a:lnTo>
                    <a:pt x="112894" y="292896"/>
                  </a:lnTo>
                  <a:lnTo>
                    <a:pt x="143848" y="303833"/>
                  </a:lnTo>
                  <a:lnTo>
                    <a:pt x="188792" y="328997"/>
                  </a:lnTo>
                  <a:lnTo>
                    <a:pt x="251642" y="336326"/>
                  </a:lnTo>
                  <a:lnTo>
                    <a:pt x="276761" y="334604"/>
                  </a:lnTo>
                  <a:lnTo>
                    <a:pt x="313701" y="316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53761" y="3590217"/>
              <a:ext cx="204030" cy="365622"/>
            </a:xfrm>
            <a:custGeom>
              <a:avLst/>
              <a:gdLst/>
              <a:ahLst/>
              <a:cxnLst/>
              <a:rect l="0" t="0" r="0" b="0"/>
              <a:pathLst>
                <a:path w="204030" h="365622">
                  <a:moveTo>
                    <a:pt x="178985" y="0"/>
                  </a:moveTo>
                  <a:lnTo>
                    <a:pt x="120368" y="0"/>
                  </a:lnTo>
                  <a:lnTo>
                    <a:pt x="68534" y="2340"/>
                  </a:lnTo>
                  <a:lnTo>
                    <a:pt x="49567" y="11179"/>
                  </a:lnTo>
                  <a:lnTo>
                    <a:pt x="36458" y="26025"/>
                  </a:lnTo>
                  <a:lnTo>
                    <a:pt x="27902" y="45492"/>
                  </a:lnTo>
                  <a:lnTo>
                    <a:pt x="22409" y="99237"/>
                  </a:lnTo>
                  <a:lnTo>
                    <a:pt x="21324" y="160242"/>
                  </a:lnTo>
                  <a:lnTo>
                    <a:pt x="23575" y="167660"/>
                  </a:lnTo>
                  <a:lnTo>
                    <a:pt x="27416" y="170265"/>
                  </a:lnTo>
                  <a:lnTo>
                    <a:pt x="90806" y="159497"/>
                  </a:lnTo>
                  <a:lnTo>
                    <a:pt x="125172" y="163982"/>
                  </a:lnTo>
                  <a:lnTo>
                    <a:pt x="151992" y="178309"/>
                  </a:lnTo>
                  <a:lnTo>
                    <a:pt x="174757" y="197372"/>
                  </a:lnTo>
                  <a:lnTo>
                    <a:pt x="190730" y="223427"/>
                  </a:lnTo>
                  <a:lnTo>
                    <a:pt x="202872" y="253374"/>
                  </a:lnTo>
                  <a:lnTo>
                    <a:pt x="204029" y="274048"/>
                  </a:lnTo>
                  <a:lnTo>
                    <a:pt x="199474" y="294935"/>
                  </a:lnTo>
                  <a:lnTo>
                    <a:pt x="183756" y="325254"/>
                  </a:lnTo>
                  <a:lnTo>
                    <a:pt x="170966" y="341870"/>
                  </a:lnTo>
                  <a:lnTo>
                    <a:pt x="145024" y="358788"/>
                  </a:lnTo>
                  <a:lnTo>
                    <a:pt x="109521" y="365621"/>
                  </a:lnTo>
                  <a:lnTo>
                    <a:pt x="74955" y="362056"/>
                  </a:lnTo>
                  <a:lnTo>
                    <a:pt x="24342" y="33872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958507" y="4474611"/>
            <a:ext cx="1200250" cy="473784"/>
            <a:chOff x="2958507" y="4474611"/>
            <a:chExt cx="1200250" cy="473784"/>
          </a:xfrm>
        </p:grpSpPr>
        <p:sp>
          <p:nvSpPr>
            <p:cNvPr id="80" name="Freeform 79"/>
            <p:cNvSpPr/>
            <p:nvPr/>
          </p:nvSpPr>
          <p:spPr>
            <a:xfrm>
              <a:off x="3084849" y="44851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958507" y="4474611"/>
              <a:ext cx="249338" cy="431669"/>
            </a:xfrm>
            <a:custGeom>
              <a:avLst/>
              <a:gdLst/>
              <a:ahLst/>
              <a:cxnLst/>
              <a:rect l="0" t="0" r="0" b="0"/>
              <a:pathLst>
                <a:path w="249338" h="431669">
                  <a:moveTo>
                    <a:pt x="94757" y="0"/>
                  </a:moveTo>
                  <a:lnTo>
                    <a:pt x="70494" y="0"/>
                  </a:lnTo>
                  <a:lnTo>
                    <a:pt x="125633" y="0"/>
                  </a:lnTo>
                  <a:lnTo>
                    <a:pt x="179538" y="3120"/>
                  </a:lnTo>
                  <a:lnTo>
                    <a:pt x="235246" y="9065"/>
                  </a:lnTo>
                  <a:lnTo>
                    <a:pt x="243399" y="14232"/>
                  </a:lnTo>
                  <a:lnTo>
                    <a:pt x="247664" y="22356"/>
                  </a:lnTo>
                  <a:lnTo>
                    <a:pt x="249337" y="32452"/>
                  </a:lnTo>
                  <a:lnTo>
                    <a:pt x="248113" y="41522"/>
                  </a:lnTo>
                  <a:lnTo>
                    <a:pt x="240514" y="57839"/>
                  </a:lnTo>
                  <a:lnTo>
                    <a:pt x="190165" y="117093"/>
                  </a:lnTo>
                  <a:lnTo>
                    <a:pt x="152535" y="173031"/>
                  </a:lnTo>
                  <a:lnTo>
                    <a:pt x="115754" y="230612"/>
                  </a:lnTo>
                  <a:lnTo>
                    <a:pt x="80639" y="290375"/>
                  </a:lnTo>
                  <a:lnTo>
                    <a:pt x="52584" y="344487"/>
                  </a:lnTo>
                  <a:lnTo>
                    <a:pt x="23707" y="399694"/>
                  </a:lnTo>
                  <a:lnTo>
                    <a:pt x="15216" y="41745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37255" y="4516725"/>
              <a:ext cx="222243" cy="376659"/>
            </a:xfrm>
            <a:custGeom>
              <a:avLst/>
              <a:gdLst/>
              <a:ahLst/>
              <a:cxnLst/>
              <a:rect l="0" t="0" r="0" b="0"/>
              <a:pathLst>
                <a:path w="222243" h="376659">
                  <a:moveTo>
                    <a:pt x="195035" y="0"/>
                  </a:moveTo>
                  <a:lnTo>
                    <a:pt x="157557" y="8333"/>
                  </a:lnTo>
                  <a:lnTo>
                    <a:pt x="100889" y="18645"/>
                  </a:lnTo>
                  <a:lnTo>
                    <a:pt x="70043" y="29571"/>
                  </a:lnTo>
                  <a:lnTo>
                    <a:pt x="30728" y="60321"/>
                  </a:lnTo>
                  <a:lnTo>
                    <a:pt x="14810" y="86503"/>
                  </a:lnTo>
                  <a:lnTo>
                    <a:pt x="3625" y="145503"/>
                  </a:lnTo>
                  <a:lnTo>
                    <a:pt x="0" y="168783"/>
                  </a:lnTo>
                  <a:lnTo>
                    <a:pt x="2288" y="194728"/>
                  </a:lnTo>
                  <a:lnTo>
                    <a:pt x="5705" y="201178"/>
                  </a:lnTo>
                  <a:lnTo>
                    <a:pt x="10324" y="203139"/>
                  </a:lnTo>
                  <a:lnTo>
                    <a:pt x="15742" y="202107"/>
                  </a:lnTo>
                  <a:lnTo>
                    <a:pt x="70267" y="172651"/>
                  </a:lnTo>
                  <a:lnTo>
                    <a:pt x="90449" y="165251"/>
                  </a:lnTo>
                  <a:lnTo>
                    <a:pt x="127132" y="165687"/>
                  </a:lnTo>
                  <a:lnTo>
                    <a:pt x="162047" y="178814"/>
                  </a:lnTo>
                  <a:lnTo>
                    <a:pt x="189030" y="197522"/>
                  </a:lnTo>
                  <a:lnTo>
                    <a:pt x="211843" y="229060"/>
                  </a:lnTo>
                  <a:lnTo>
                    <a:pt x="222242" y="268041"/>
                  </a:lnTo>
                  <a:lnTo>
                    <a:pt x="219733" y="309227"/>
                  </a:lnTo>
                  <a:lnTo>
                    <a:pt x="211471" y="330847"/>
                  </a:lnTo>
                  <a:lnTo>
                    <a:pt x="205992" y="339887"/>
                  </a:lnTo>
                  <a:lnTo>
                    <a:pt x="190546" y="353052"/>
                  </a:lnTo>
                  <a:lnTo>
                    <a:pt x="152034" y="371036"/>
                  </a:lnTo>
                  <a:lnTo>
                    <a:pt x="109894" y="376658"/>
                  </a:lnTo>
                  <a:lnTo>
                    <a:pt x="58894" y="371323"/>
                  </a:lnTo>
                  <a:lnTo>
                    <a:pt x="5522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42860" y="4643067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0"/>
                  </a:moveTo>
                  <a:lnTo>
                    <a:pt x="66911" y="29309"/>
                  </a:lnTo>
                  <a:lnTo>
                    <a:pt x="37480" y="624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32331" y="4643067"/>
              <a:ext cx="157929" cy="115814"/>
            </a:xfrm>
            <a:custGeom>
              <a:avLst/>
              <a:gdLst/>
              <a:ahLst/>
              <a:cxnLst/>
              <a:rect l="0" t="0" r="0" b="0"/>
              <a:pathLst>
                <a:path w="157929" h="115814">
                  <a:moveTo>
                    <a:pt x="0" y="0"/>
                  </a:moveTo>
                  <a:lnTo>
                    <a:pt x="17981" y="15641"/>
                  </a:lnTo>
                  <a:lnTo>
                    <a:pt x="58563" y="40433"/>
                  </a:lnTo>
                  <a:lnTo>
                    <a:pt x="118890" y="91709"/>
                  </a:lnTo>
                  <a:lnTo>
                    <a:pt x="15792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116642" y="4527253"/>
              <a:ext cx="31587" cy="421142"/>
            </a:xfrm>
            <a:custGeom>
              <a:avLst/>
              <a:gdLst/>
              <a:ahLst/>
              <a:cxnLst/>
              <a:rect l="0" t="0" r="0" b="0"/>
              <a:pathLst>
                <a:path w="31587" h="421142">
                  <a:moveTo>
                    <a:pt x="31586" y="0"/>
                  </a:moveTo>
                  <a:lnTo>
                    <a:pt x="28466" y="48931"/>
                  </a:lnTo>
                  <a:lnTo>
                    <a:pt x="23252" y="96777"/>
                  </a:lnTo>
                  <a:lnTo>
                    <a:pt x="18588" y="151118"/>
                  </a:lnTo>
                  <a:lnTo>
                    <a:pt x="12917" y="211672"/>
                  </a:lnTo>
                  <a:lnTo>
                    <a:pt x="11237" y="270948"/>
                  </a:lnTo>
                  <a:lnTo>
                    <a:pt x="10739" y="325556"/>
                  </a:lnTo>
                  <a:lnTo>
                    <a:pt x="4981" y="385232"/>
                  </a:lnTo>
                  <a:lnTo>
                    <a:pt x="0" y="4211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84073" y="4569367"/>
              <a:ext cx="174684" cy="259707"/>
            </a:xfrm>
            <a:custGeom>
              <a:avLst/>
              <a:gdLst/>
              <a:ahLst/>
              <a:cxnLst/>
              <a:rect l="0" t="0" r="0" b="0"/>
              <a:pathLst>
                <a:path w="174684" h="259707">
                  <a:moveTo>
                    <a:pt x="174683" y="126342"/>
                  </a:moveTo>
                  <a:lnTo>
                    <a:pt x="120569" y="169005"/>
                  </a:lnTo>
                  <a:lnTo>
                    <a:pt x="57320" y="217621"/>
                  </a:lnTo>
                  <a:lnTo>
                    <a:pt x="10217" y="259706"/>
                  </a:lnTo>
                  <a:lnTo>
                    <a:pt x="5378" y="259706"/>
                  </a:lnTo>
                  <a:lnTo>
                    <a:pt x="2151" y="255025"/>
                  </a:lnTo>
                  <a:lnTo>
                    <a:pt x="0" y="247226"/>
                  </a:lnTo>
                  <a:lnTo>
                    <a:pt x="906" y="239687"/>
                  </a:lnTo>
                  <a:lnTo>
                    <a:pt x="23462" y="178643"/>
                  </a:lnTo>
                  <a:lnTo>
                    <a:pt x="34211" y="131180"/>
                  </a:lnTo>
                  <a:lnTo>
                    <a:pt x="48323" y="68980"/>
                  </a:lnTo>
                  <a:lnTo>
                    <a:pt x="55745" y="33307"/>
                  </a:lnTo>
                  <a:lnTo>
                    <a:pt x="58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327212" y="4527253"/>
            <a:ext cx="1039835" cy="417391"/>
            <a:chOff x="4327212" y="4527253"/>
            <a:chExt cx="1039835" cy="417391"/>
          </a:xfrm>
        </p:grpSpPr>
        <p:sp>
          <p:nvSpPr>
            <p:cNvPr id="88" name="Freeform 87"/>
            <p:cNvSpPr/>
            <p:nvPr/>
          </p:nvSpPr>
          <p:spPr>
            <a:xfrm>
              <a:off x="4358798" y="470623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1536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27212" y="4790466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42114"/>
                  </a:moveTo>
                  <a:lnTo>
                    <a:pt x="73122" y="27542"/>
                  </a:lnTo>
                  <a:lnTo>
                    <a:pt x="23321" y="55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579896" y="4578239"/>
              <a:ext cx="192810" cy="366405"/>
            </a:xfrm>
            <a:custGeom>
              <a:avLst/>
              <a:gdLst/>
              <a:ahLst/>
              <a:cxnLst/>
              <a:rect l="0" t="0" r="0" b="0"/>
              <a:pathLst>
                <a:path w="192810" h="366405">
                  <a:moveTo>
                    <a:pt x="84228" y="1657"/>
                  </a:moveTo>
                  <a:lnTo>
                    <a:pt x="49900" y="62530"/>
                  </a:lnTo>
                  <a:lnTo>
                    <a:pt x="33892" y="88324"/>
                  </a:lnTo>
                  <a:lnTo>
                    <a:pt x="18621" y="115074"/>
                  </a:lnTo>
                  <a:lnTo>
                    <a:pt x="12414" y="122892"/>
                  </a:lnTo>
                  <a:lnTo>
                    <a:pt x="8276" y="123424"/>
                  </a:lnTo>
                  <a:lnTo>
                    <a:pt x="5517" y="119100"/>
                  </a:lnTo>
                  <a:lnTo>
                    <a:pt x="3678" y="111538"/>
                  </a:lnTo>
                  <a:lnTo>
                    <a:pt x="7874" y="90657"/>
                  </a:lnTo>
                  <a:lnTo>
                    <a:pt x="29631" y="44714"/>
                  </a:lnTo>
                  <a:lnTo>
                    <a:pt x="55183" y="18054"/>
                  </a:lnTo>
                  <a:lnTo>
                    <a:pt x="84981" y="926"/>
                  </a:lnTo>
                  <a:lnTo>
                    <a:pt x="94088" y="0"/>
                  </a:lnTo>
                  <a:lnTo>
                    <a:pt x="110447" y="5210"/>
                  </a:lnTo>
                  <a:lnTo>
                    <a:pt x="122397" y="21563"/>
                  </a:lnTo>
                  <a:lnTo>
                    <a:pt x="130438" y="44430"/>
                  </a:lnTo>
                  <a:lnTo>
                    <a:pt x="133795" y="82441"/>
                  </a:lnTo>
                  <a:lnTo>
                    <a:pt x="126731" y="116450"/>
                  </a:lnTo>
                  <a:lnTo>
                    <a:pt x="103975" y="156264"/>
                  </a:lnTo>
                  <a:lnTo>
                    <a:pt x="97393" y="164390"/>
                  </a:lnTo>
                  <a:lnTo>
                    <a:pt x="96514" y="168637"/>
                  </a:lnTo>
                  <a:lnTo>
                    <a:pt x="99438" y="170299"/>
                  </a:lnTo>
                  <a:lnTo>
                    <a:pt x="112045" y="171366"/>
                  </a:lnTo>
                  <a:lnTo>
                    <a:pt x="129346" y="175739"/>
                  </a:lnTo>
                  <a:lnTo>
                    <a:pt x="145615" y="187822"/>
                  </a:lnTo>
                  <a:lnTo>
                    <a:pt x="159474" y="204889"/>
                  </a:lnTo>
                  <a:lnTo>
                    <a:pt x="185523" y="266319"/>
                  </a:lnTo>
                  <a:lnTo>
                    <a:pt x="192809" y="291640"/>
                  </a:lnTo>
                  <a:lnTo>
                    <a:pt x="190588" y="318492"/>
                  </a:lnTo>
                  <a:lnTo>
                    <a:pt x="186720" y="332203"/>
                  </a:lnTo>
                  <a:lnTo>
                    <a:pt x="173064" y="350558"/>
                  </a:lnTo>
                  <a:lnTo>
                    <a:pt x="164509" y="357090"/>
                  </a:lnTo>
                  <a:lnTo>
                    <a:pt x="142525" y="364348"/>
                  </a:lnTo>
                  <a:lnTo>
                    <a:pt x="118327" y="366404"/>
                  </a:lnTo>
                  <a:lnTo>
                    <a:pt x="57913" y="355161"/>
                  </a:lnTo>
                  <a:lnTo>
                    <a:pt x="0" y="3280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853992" y="4545081"/>
              <a:ext cx="228584" cy="353680"/>
            </a:xfrm>
            <a:custGeom>
              <a:avLst/>
              <a:gdLst/>
              <a:ahLst/>
              <a:cxnLst/>
              <a:rect l="0" t="0" r="0" b="0"/>
              <a:pathLst>
                <a:path w="228584" h="353680">
                  <a:moveTo>
                    <a:pt x="104930" y="24286"/>
                  </a:moveTo>
                  <a:lnTo>
                    <a:pt x="88162" y="29876"/>
                  </a:lnTo>
                  <a:lnTo>
                    <a:pt x="73691" y="41978"/>
                  </a:lnTo>
                  <a:lnTo>
                    <a:pt x="24232" y="99869"/>
                  </a:lnTo>
                  <a:lnTo>
                    <a:pt x="8750" y="141308"/>
                  </a:lnTo>
                  <a:lnTo>
                    <a:pt x="1444" y="199307"/>
                  </a:lnTo>
                  <a:lnTo>
                    <a:pt x="0" y="255824"/>
                  </a:lnTo>
                  <a:lnTo>
                    <a:pt x="5304" y="306458"/>
                  </a:lnTo>
                  <a:lnTo>
                    <a:pt x="19909" y="333931"/>
                  </a:lnTo>
                  <a:lnTo>
                    <a:pt x="35557" y="346350"/>
                  </a:lnTo>
                  <a:lnTo>
                    <a:pt x="44644" y="351299"/>
                  </a:lnTo>
                  <a:lnTo>
                    <a:pt x="67218" y="353679"/>
                  </a:lnTo>
                  <a:lnTo>
                    <a:pt x="91678" y="349668"/>
                  </a:lnTo>
                  <a:lnTo>
                    <a:pt x="146685" y="321538"/>
                  </a:lnTo>
                  <a:lnTo>
                    <a:pt x="180682" y="285904"/>
                  </a:lnTo>
                  <a:lnTo>
                    <a:pt x="206808" y="245070"/>
                  </a:lnTo>
                  <a:lnTo>
                    <a:pt x="226144" y="191531"/>
                  </a:lnTo>
                  <a:lnTo>
                    <a:pt x="228583" y="153909"/>
                  </a:lnTo>
                  <a:lnTo>
                    <a:pt x="216418" y="92829"/>
                  </a:lnTo>
                  <a:lnTo>
                    <a:pt x="200874" y="63053"/>
                  </a:lnTo>
                  <a:lnTo>
                    <a:pt x="151813" y="17590"/>
                  </a:lnTo>
                  <a:lnTo>
                    <a:pt x="124280" y="1895"/>
                  </a:lnTo>
                  <a:lnTo>
                    <a:pt x="116660" y="0"/>
                  </a:lnTo>
                  <a:lnTo>
                    <a:pt x="94402" y="32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96592" y="4527253"/>
              <a:ext cx="270455" cy="372236"/>
            </a:xfrm>
            <a:custGeom>
              <a:avLst/>
              <a:gdLst/>
              <a:ahLst/>
              <a:cxnLst/>
              <a:rect l="0" t="0" r="0" b="0"/>
              <a:pathLst>
                <a:path w="270455" h="372236">
                  <a:moveTo>
                    <a:pt x="125542" y="21058"/>
                  </a:moveTo>
                  <a:lnTo>
                    <a:pt x="65949" y="70556"/>
                  </a:lnTo>
                  <a:lnTo>
                    <a:pt x="30795" y="125120"/>
                  </a:lnTo>
                  <a:lnTo>
                    <a:pt x="12851" y="160685"/>
                  </a:lnTo>
                  <a:lnTo>
                    <a:pt x="3245" y="200859"/>
                  </a:lnTo>
                  <a:lnTo>
                    <a:pt x="0" y="256355"/>
                  </a:lnTo>
                  <a:lnTo>
                    <a:pt x="5026" y="298356"/>
                  </a:lnTo>
                  <a:lnTo>
                    <a:pt x="19514" y="334847"/>
                  </a:lnTo>
                  <a:lnTo>
                    <a:pt x="35135" y="350813"/>
                  </a:lnTo>
                  <a:lnTo>
                    <a:pt x="66780" y="366378"/>
                  </a:lnTo>
                  <a:lnTo>
                    <a:pt x="92407" y="372235"/>
                  </a:lnTo>
                  <a:lnTo>
                    <a:pt x="119394" y="370939"/>
                  </a:lnTo>
                  <a:lnTo>
                    <a:pt x="155306" y="358043"/>
                  </a:lnTo>
                  <a:lnTo>
                    <a:pt x="205485" y="319063"/>
                  </a:lnTo>
                  <a:lnTo>
                    <a:pt x="233014" y="282824"/>
                  </a:lnTo>
                  <a:lnTo>
                    <a:pt x="260347" y="225848"/>
                  </a:lnTo>
                  <a:lnTo>
                    <a:pt x="270454" y="171517"/>
                  </a:lnTo>
                  <a:lnTo>
                    <a:pt x="269864" y="130889"/>
                  </a:lnTo>
                  <a:lnTo>
                    <a:pt x="243536" y="68709"/>
                  </a:lnTo>
                  <a:lnTo>
                    <a:pt x="223415" y="33227"/>
                  </a:lnTo>
                  <a:lnTo>
                    <a:pt x="203356" y="17497"/>
                  </a:lnTo>
                  <a:lnTo>
                    <a:pt x="171995" y="5185"/>
                  </a:lnTo>
                  <a:lnTo>
                    <a:pt x="1465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655721" y="2779194"/>
            <a:ext cx="2568954" cy="705410"/>
            <a:chOff x="6655721" y="2779194"/>
            <a:chExt cx="2568954" cy="705410"/>
          </a:xfrm>
        </p:grpSpPr>
        <p:sp>
          <p:nvSpPr>
            <p:cNvPr id="94" name="Freeform 93"/>
            <p:cNvSpPr/>
            <p:nvPr/>
          </p:nvSpPr>
          <p:spPr>
            <a:xfrm>
              <a:off x="6655721" y="2907036"/>
              <a:ext cx="347069" cy="514397"/>
            </a:xfrm>
            <a:custGeom>
              <a:avLst/>
              <a:gdLst/>
              <a:ahLst/>
              <a:cxnLst/>
              <a:rect l="0" t="0" r="0" b="0"/>
              <a:pathLst>
                <a:path w="347069" h="514397">
                  <a:moveTo>
                    <a:pt x="0" y="9028"/>
                  </a:moveTo>
                  <a:lnTo>
                    <a:pt x="37478" y="17362"/>
                  </a:lnTo>
                  <a:lnTo>
                    <a:pt x="100080" y="19123"/>
                  </a:lnTo>
                  <a:lnTo>
                    <a:pt x="153916" y="13839"/>
                  </a:lnTo>
                  <a:lnTo>
                    <a:pt x="216103" y="9978"/>
                  </a:lnTo>
                  <a:lnTo>
                    <a:pt x="270328" y="6097"/>
                  </a:lnTo>
                  <a:lnTo>
                    <a:pt x="320770" y="0"/>
                  </a:lnTo>
                  <a:lnTo>
                    <a:pt x="330830" y="3010"/>
                  </a:lnTo>
                  <a:lnTo>
                    <a:pt x="338707" y="8525"/>
                  </a:lnTo>
                  <a:lnTo>
                    <a:pt x="345127" y="15712"/>
                  </a:lnTo>
                  <a:lnTo>
                    <a:pt x="347068" y="24012"/>
                  </a:lnTo>
                  <a:lnTo>
                    <a:pt x="333122" y="72786"/>
                  </a:lnTo>
                  <a:lnTo>
                    <a:pt x="303668" y="131240"/>
                  </a:lnTo>
                  <a:lnTo>
                    <a:pt x="282478" y="180680"/>
                  </a:lnTo>
                  <a:lnTo>
                    <a:pt x="261125" y="236781"/>
                  </a:lnTo>
                  <a:lnTo>
                    <a:pt x="236249" y="292788"/>
                  </a:lnTo>
                  <a:lnTo>
                    <a:pt x="217736" y="345873"/>
                  </a:lnTo>
                  <a:lnTo>
                    <a:pt x="195174" y="404852"/>
                  </a:lnTo>
                  <a:lnTo>
                    <a:pt x="171307" y="466588"/>
                  </a:lnTo>
                  <a:lnTo>
                    <a:pt x="161534" y="488469"/>
                  </a:lnTo>
                  <a:lnTo>
                    <a:pt x="136871" y="5143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08446" y="2905536"/>
              <a:ext cx="296906" cy="472009"/>
            </a:xfrm>
            <a:custGeom>
              <a:avLst/>
              <a:gdLst/>
              <a:ahLst/>
              <a:cxnLst/>
              <a:rect l="0" t="0" r="0" b="0"/>
              <a:pathLst>
                <a:path w="296906" h="472009">
                  <a:moveTo>
                    <a:pt x="200042" y="0"/>
                  </a:moveTo>
                  <a:lnTo>
                    <a:pt x="143827" y="16788"/>
                  </a:lnTo>
                  <a:lnTo>
                    <a:pt x="88375" y="23333"/>
                  </a:lnTo>
                  <a:lnTo>
                    <a:pt x="33301" y="40074"/>
                  </a:lnTo>
                  <a:lnTo>
                    <a:pt x="16360" y="51346"/>
                  </a:lnTo>
                  <a:lnTo>
                    <a:pt x="7271" y="73513"/>
                  </a:lnTo>
                  <a:lnTo>
                    <a:pt x="4402" y="100523"/>
                  </a:lnTo>
                  <a:lnTo>
                    <a:pt x="15081" y="162889"/>
                  </a:lnTo>
                  <a:lnTo>
                    <a:pt x="24875" y="198392"/>
                  </a:lnTo>
                  <a:lnTo>
                    <a:pt x="29452" y="202451"/>
                  </a:lnTo>
                  <a:lnTo>
                    <a:pt x="34842" y="201648"/>
                  </a:lnTo>
                  <a:lnTo>
                    <a:pt x="88558" y="170792"/>
                  </a:lnTo>
                  <a:lnTo>
                    <a:pt x="113059" y="164815"/>
                  </a:lnTo>
                  <a:lnTo>
                    <a:pt x="135646" y="166058"/>
                  </a:lnTo>
                  <a:lnTo>
                    <a:pt x="173683" y="178924"/>
                  </a:lnTo>
                  <a:lnTo>
                    <a:pt x="211646" y="204232"/>
                  </a:lnTo>
                  <a:lnTo>
                    <a:pt x="254444" y="249914"/>
                  </a:lnTo>
                  <a:lnTo>
                    <a:pt x="285570" y="302656"/>
                  </a:lnTo>
                  <a:lnTo>
                    <a:pt x="295766" y="330266"/>
                  </a:lnTo>
                  <a:lnTo>
                    <a:pt x="296905" y="372117"/>
                  </a:lnTo>
                  <a:lnTo>
                    <a:pt x="289833" y="414154"/>
                  </a:lnTo>
                  <a:lnTo>
                    <a:pt x="274264" y="435972"/>
                  </a:lnTo>
                  <a:lnTo>
                    <a:pt x="251747" y="452298"/>
                  </a:lnTo>
                  <a:lnTo>
                    <a:pt x="211593" y="466897"/>
                  </a:lnTo>
                  <a:lnTo>
                    <a:pt x="162000" y="471742"/>
                  </a:lnTo>
                  <a:lnTo>
                    <a:pt x="104543" y="472008"/>
                  </a:lnTo>
                  <a:lnTo>
                    <a:pt x="52292" y="46636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74505" y="2779194"/>
              <a:ext cx="1750170" cy="705410"/>
            </a:xfrm>
            <a:custGeom>
              <a:avLst/>
              <a:gdLst/>
              <a:ahLst/>
              <a:cxnLst/>
              <a:rect l="0" t="0" r="0" b="0"/>
              <a:pathLst>
                <a:path w="1750170" h="705410">
                  <a:moveTo>
                    <a:pt x="44553" y="705409"/>
                  </a:moveTo>
                  <a:lnTo>
                    <a:pt x="54128" y="681363"/>
                  </a:lnTo>
                  <a:lnTo>
                    <a:pt x="89539" y="623133"/>
                  </a:lnTo>
                  <a:lnTo>
                    <a:pt x="116277" y="568796"/>
                  </a:lnTo>
                  <a:lnTo>
                    <a:pt x="141707" y="507597"/>
                  </a:lnTo>
                  <a:lnTo>
                    <a:pt x="162269" y="458105"/>
                  </a:lnTo>
                  <a:lnTo>
                    <a:pt x="176427" y="396033"/>
                  </a:lnTo>
                  <a:lnTo>
                    <a:pt x="180436" y="334379"/>
                  </a:lnTo>
                  <a:lnTo>
                    <a:pt x="178011" y="283519"/>
                  </a:lnTo>
                  <a:lnTo>
                    <a:pt x="169884" y="234524"/>
                  </a:lnTo>
                  <a:lnTo>
                    <a:pt x="156657" y="176047"/>
                  </a:lnTo>
                  <a:lnTo>
                    <a:pt x="133204" y="126672"/>
                  </a:lnTo>
                  <a:lnTo>
                    <a:pt x="91452" y="70421"/>
                  </a:lnTo>
                  <a:lnTo>
                    <a:pt x="53947" y="40513"/>
                  </a:lnTo>
                  <a:lnTo>
                    <a:pt x="2289" y="18261"/>
                  </a:lnTo>
                  <a:lnTo>
                    <a:pt x="0" y="14514"/>
                  </a:lnTo>
                  <a:lnTo>
                    <a:pt x="3152" y="10846"/>
                  </a:lnTo>
                  <a:lnTo>
                    <a:pt x="9933" y="7230"/>
                  </a:lnTo>
                  <a:lnTo>
                    <a:pt x="61674" y="1428"/>
                  </a:lnTo>
                  <a:lnTo>
                    <a:pt x="121288" y="282"/>
                  </a:lnTo>
                  <a:lnTo>
                    <a:pt x="171794" y="84"/>
                  </a:lnTo>
                  <a:lnTo>
                    <a:pt x="223804" y="25"/>
                  </a:lnTo>
                  <a:lnTo>
                    <a:pt x="276259" y="7"/>
                  </a:lnTo>
                  <a:lnTo>
                    <a:pt x="331965" y="2"/>
                  </a:lnTo>
                  <a:lnTo>
                    <a:pt x="392924" y="1"/>
                  </a:lnTo>
                  <a:lnTo>
                    <a:pt x="455440" y="0"/>
                  </a:lnTo>
                  <a:lnTo>
                    <a:pt x="518417" y="0"/>
                  </a:lnTo>
                  <a:lnTo>
                    <a:pt x="581531" y="0"/>
                  </a:lnTo>
                  <a:lnTo>
                    <a:pt x="635326" y="3120"/>
                  </a:lnTo>
                  <a:lnTo>
                    <a:pt x="690533" y="9065"/>
                  </a:lnTo>
                  <a:lnTo>
                    <a:pt x="743662" y="10095"/>
                  </a:lnTo>
                  <a:lnTo>
                    <a:pt x="786547" y="10336"/>
                  </a:lnTo>
                  <a:lnTo>
                    <a:pt x="831733" y="11613"/>
                  </a:lnTo>
                  <a:lnTo>
                    <a:pt x="875212" y="16080"/>
                  </a:lnTo>
                  <a:lnTo>
                    <a:pt x="917933" y="18845"/>
                  </a:lnTo>
                  <a:lnTo>
                    <a:pt x="975206" y="20402"/>
                  </a:lnTo>
                  <a:lnTo>
                    <a:pt x="1030891" y="26517"/>
                  </a:lnTo>
                  <a:lnTo>
                    <a:pt x="1087184" y="30084"/>
                  </a:lnTo>
                  <a:lnTo>
                    <a:pt x="1150626" y="38524"/>
                  </a:lnTo>
                  <a:lnTo>
                    <a:pt x="1209359" y="42220"/>
                  </a:lnTo>
                  <a:lnTo>
                    <a:pt x="1255747" y="50204"/>
                  </a:lnTo>
                  <a:lnTo>
                    <a:pt x="1318104" y="58809"/>
                  </a:lnTo>
                  <a:lnTo>
                    <a:pt x="1360439" y="61232"/>
                  </a:lnTo>
                  <a:lnTo>
                    <a:pt x="1405770" y="65429"/>
                  </a:lnTo>
                  <a:lnTo>
                    <a:pt x="1452044" y="71194"/>
                  </a:lnTo>
                  <a:lnTo>
                    <a:pt x="1515216" y="79846"/>
                  </a:lnTo>
                  <a:lnTo>
                    <a:pt x="1566950" y="82930"/>
                  </a:lnTo>
                  <a:lnTo>
                    <a:pt x="1622183" y="85013"/>
                  </a:lnTo>
                  <a:lnTo>
                    <a:pt x="1680305" y="92485"/>
                  </a:lnTo>
                  <a:lnTo>
                    <a:pt x="1720890" y="97203"/>
                  </a:lnTo>
                  <a:lnTo>
                    <a:pt x="175016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764257" y="2968480"/>
              <a:ext cx="365455" cy="469565"/>
            </a:xfrm>
            <a:custGeom>
              <a:avLst/>
              <a:gdLst/>
              <a:ahLst/>
              <a:cxnLst/>
              <a:rect l="0" t="0" r="0" b="0"/>
              <a:pathLst>
                <a:path w="365455" h="469565">
                  <a:moveTo>
                    <a:pt x="60127" y="227"/>
                  </a:moveTo>
                  <a:lnTo>
                    <a:pt x="48949" y="16995"/>
                  </a:lnTo>
                  <a:lnTo>
                    <a:pt x="39851" y="68573"/>
                  </a:lnTo>
                  <a:lnTo>
                    <a:pt x="34349" y="92604"/>
                  </a:lnTo>
                  <a:lnTo>
                    <a:pt x="32413" y="95737"/>
                  </a:lnTo>
                  <a:lnTo>
                    <a:pt x="31122" y="93146"/>
                  </a:lnTo>
                  <a:lnTo>
                    <a:pt x="30859" y="78959"/>
                  </a:lnTo>
                  <a:lnTo>
                    <a:pt x="38457" y="51241"/>
                  </a:lnTo>
                  <a:lnTo>
                    <a:pt x="61393" y="13553"/>
                  </a:lnTo>
                  <a:lnTo>
                    <a:pt x="67990" y="5602"/>
                  </a:lnTo>
                  <a:lnTo>
                    <a:pt x="77068" y="1470"/>
                  </a:lnTo>
                  <a:lnTo>
                    <a:pt x="99631" y="0"/>
                  </a:lnTo>
                  <a:lnTo>
                    <a:pt x="133053" y="11338"/>
                  </a:lnTo>
                  <a:lnTo>
                    <a:pt x="159594" y="35105"/>
                  </a:lnTo>
                  <a:lnTo>
                    <a:pt x="185241" y="93222"/>
                  </a:lnTo>
                  <a:lnTo>
                    <a:pt x="203855" y="150904"/>
                  </a:lnTo>
                  <a:lnTo>
                    <a:pt x="213327" y="202019"/>
                  </a:lnTo>
                  <a:lnTo>
                    <a:pt x="217120" y="265518"/>
                  </a:lnTo>
                  <a:lnTo>
                    <a:pt x="212281" y="322862"/>
                  </a:lnTo>
                  <a:lnTo>
                    <a:pt x="193580" y="381879"/>
                  </a:lnTo>
                  <a:lnTo>
                    <a:pt x="171808" y="419025"/>
                  </a:lnTo>
                  <a:lnTo>
                    <a:pt x="133010" y="457429"/>
                  </a:lnTo>
                  <a:lnTo>
                    <a:pt x="109287" y="466640"/>
                  </a:lnTo>
                  <a:lnTo>
                    <a:pt x="83146" y="469564"/>
                  </a:lnTo>
                  <a:lnTo>
                    <a:pt x="55930" y="466964"/>
                  </a:lnTo>
                  <a:lnTo>
                    <a:pt x="34476" y="455671"/>
                  </a:lnTo>
                  <a:lnTo>
                    <a:pt x="18311" y="438953"/>
                  </a:lnTo>
                  <a:lnTo>
                    <a:pt x="7227" y="419824"/>
                  </a:lnTo>
                  <a:lnTo>
                    <a:pt x="0" y="383735"/>
                  </a:lnTo>
                  <a:lnTo>
                    <a:pt x="3664" y="372882"/>
                  </a:lnTo>
                  <a:lnTo>
                    <a:pt x="20215" y="354584"/>
                  </a:lnTo>
                  <a:lnTo>
                    <a:pt x="46287" y="344892"/>
                  </a:lnTo>
                  <a:lnTo>
                    <a:pt x="76203" y="341755"/>
                  </a:lnTo>
                  <a:lnTo>
                    <a:pt x="119353" y="347735"/>
                  </a:lnTo>
                  <a:lnTo>
                    <a:pt x="172736" y="367005"/>
                  </a:lnTo>
                  <a:lnTo>
                    <a:pt x="223011" y="388012"/>
                  </a:lnTo>
                  <a:lnTo>
                    <a:pt x="278002" y="405116"/>
                  </a:lnTo>
                  <a:lnTo>
                    <a:pt x="330805" y="409708"/>
                  </a:lnTo>
                  <a:lnTo>
                    <a:pt x="365454" y="4108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197742" y="3000292"/>
              <a:ext cx="276095" cy="392709"/>
            </a:xfrm>
            <a:custGeom>
              <a:avLst/>
              <a:gdLst/>
              <a:ahLst/>
              <a:cxnLst/>
              <a:rect l="0" t="0" r="0" b="0"/>
              <a:pathLst>
                <a:path w="276095" h="392709">
                  <a:moveTo>
                    <a:pt x="184653" y="0"/>
                  </a:moveTo>
                  <a:lnTo>
                    <a:pt x="127389" y="3120"/>
                  </a:lnTo>
                  <a:lnTo>
                    <a:pt x="84237" y="5214"/>
                  </a:lnTo>
                  <a:lnTo>
                    <a:pt x="60475" y="3487"/>
                  </a:lnTo>
                  <a:lnTo>
                    <a:pt x="38215" y="6619"/>
                  </a:lnTo>
                  <a:lnTo>
                    <a:pt x="19744" y="15030"/>
                  </a:lnTo>
                  <a:lnTo>
                    <a:pt x="11542" y="20549"/>
                  </a:lnTo>
                  <a:lnTo>
                    <a:pt x="6075" y="28907"/>
                  </a:lnTo>
                  <a:lnTo>
                    <a:pt x="0" y="50672"/>
                  </a:lnTo>
                  <a:lnTo>
                    <a:pt x="2169" y="89234"/>
                  </a:lnTo>
                  <a:lnTo>
                    <a:pt x="20618" y="145355"/>
                  </a:lnTo>
                  <a:lnTo>
                    <a:pt x="32974" y="185138"/>
                  </a:lnTo>
                  <a:lnTo>
                    <a:pt x="36741" y="186597"/>
                  </a:lnTo>
                  <a:lnTo>
                    <a:pt x="82034" y="155711"/>
                  </a:lnTo>
                  <a:lnTo>
                    <a:pt x="117332" y="144273"/>
                  </a:lnTo>
                  <a:lnTo>
                    <a:pt x="140694" y="143280"/>
                  </a:lnTo>
                  <a:lnTo>
                    <a:pt x="184289" y="152175"/>
                  </a:lnTo>
                  <a:lnTo>
                    <a:pt x="216130" y="172991"/>
                  </a:lnTo>
                  <a:lnTo>
                    <a:pt x="255991" y="211466"/>
                  </a:lnTo>
                  <a:lnTo>
                    <a:pt x="268221" y="232025"/>
                  </a:lnTo>
                  <a:lnTo>
                    <a:pt x="276094" y="268920"/>
                  </a:lnTo>
                  <a:lnTo>
                    <a:pt x="272837" y="315076"/>
                  </a:lnTo>
                  <a:lnTo>
                    <a:pt x="264400" y="339296"/>
                  </a:lnTo>
                  <a:lnTo>
                    <a:pt x="251681" y="357859"/>
                  </a:lnTo>
                  <a:lnTo>
                    <a:pt x="224791" y="380293"/>
                  </a:lnTo>
                  <a:lnTo>
                    <a:pt x="204831" y="390508"/>
                  </a:lnTo>
                  <a:lnTo>
                    <a:pt x="181142" y="392708"/>
                  </a:lnTo>
                  <a:lnTo>
                    <a:pt x="127807" y="390178"/>
                  </a:lnTo>
                  <a:lnTo>
                    <a:pt x="91770" y="378561"/>
                  </a:lnTo>
                  <a:lnTo>
                    <a:pt x="4778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656253" y="2968707"/>
              <a:ext cx="289715" cy="419833"/>
            </a:xfrm>
            <a:custGeom>
              <a:avLst/>
              <a:gdLst/>
              <a:ahLst/>
              <a:cxnLst/>
              <a:rect l="0" t="0" r="0" b="0"/>
              <a:pathLst>
                <a:path w="289715" h="419833">
                  <a:moveTo>
                    <a:pt x="168339" y="0"/>
                  </a:moveTo>
                  <a:lnTo>
                    <a:pt x="130861" y="8333"/>
                  </a:lnTo>
                  <a:lnTo>
                    <a:pt x="73849" y="10095"/>
                  </a:lnTo>
                  <a:lnTo>
                    <a:pt x="34666" y="15989"/>
                  </a:lnTo>
                  <a:lnTo>
                    <a:pt x="14953" y="28163"/>
                  </a:lnTo>
                  <a:lnTo>
                    <a:pt x="6420" y="36323"/>
                  </a:lnTo>
                  <a:lnTo>
                    <a:pt x="1901" y="46442"/>
                  </a:lnTo>
                  <a:lnTo>
                    <a:pt x="0" y="70164"/>
                  </a:lnTo>
                  <a:lnTo>
                    <a:pt x="11351" y="125876"/>
                  </a:lnTo>
                  <a:lnTo>
                    <a:pt x="24634" y="168364"/>
                  </a:lnTo>
                  <a:lnTo>
                    <a:pt x="28082" y="171904"/>
                  </a:lnTo>
                  <a:lnTo>
                    <a:pt x="31550" y="170755"/>
                  </a:lnTo>
                  <a:lnTo>
                    <a:pt x="51112" y="149283"/>
                  </a:lnTo>
                  <a:lnTo>
                    <a:pt x="70225" y="142387"/>
                  </a:lnTo>
                  <a:lnTo>
                    <a:pt x="95486" y="140492"/>
                  </a:lnTo>
                  <a:lnTo>
                    <a:pt x="141423" y="147172"/>
                  </a:lnTo>
                  <a:lnTo>
                    <a:pt x="199460" y="169797"/>
                  </a:lnTo>
                  <a:lnTo>
                    <a:pt x="238781" y="193030"/>
                  </a:lnTo>
                  <a:lnTo>
                    <a:pt x="260478" y="213303"/>
                  </a:lnTo>
                  <a:lnTo>
                    <a:pt x="277920" y="237911"/>
                  </a:lnTo>
                  <a:lnTo>
                    <a:pt x="289714" y="283661"/>
                  </a:lnTo>
                  <a:lnTo>
                    <a:pt x="287620" y="328673"/>
                  </a:lnTo>
                  <a:lnTo>
                    <a:pt x="274001" y="366056"/>
                  </a:lnTo>
                  <a:lnTo>
                    <a:pt x="255148" y="393770"/>
                  </a:lnTo>
                  <a:lnTo>
                    <a:pt x="235387" y="406246"/>
                  </a:lnTo>
                  <a:lnTo>
                    <a:pt x="211006" y="414520"/>
                  </a:lnTo>
                  <a:lnTo>
                    <a:pt x="157226" y="419832"/>
                  </a:lnTo>
                  <a:lnTo>
                    <a:pt x="101543" y="415292"/>
                  </a:lnTo>
                  <a:lnTo>
                    <a:pt x="49145" y="394561"/>
                  </a:lnTo>
                  <a:lnTo>
                    <a:pt x="31468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8656135" y="2242241"/>
            <a:ext cx="329198" cy="482297"/>
          </a:xfrm>
          <a:custGeom>
            <a:avLst/>
            <a:gdLst/>
            <a:ahLst/>
            <a:cxnLst/>
            <a:rect l="0" t="0" r="0" b="0"/>
            <a:pathLst>
              <a:path w="329198" h="482297">
                <a:moveTo>
                  <a:pt x="178985" y="0"/>
                </a:moveTo>
                <a:lnTo>
                  <a:pt x="136323" y="48900"/>
                </a:lnTo>
                <a:lnTo>
                  <a:pt x="94709" y="104032"/>
                </a:lnTo>
                <a:lnTo>
                  <a:pt x="87706" y="111468"/>
                </a:lnTo>
                <a:lnTo>
                  <a:pt x="84207" y="112916"/>
                </a:lnTo>
                <a:lnTo>
                  <a:pt x="83044" y="110372"/>
                </a:lnTo>
                <a:lnTo>
                  <a:pt x="83440" y="105167"/>
                </a:lnTo>
                <a:lnTo>
                  <a:pt x="90117" y="93144"/>
                </a:lnTo>
                <a:lnTo>
                  <a:pt x="113467" y="66362"/>
                </a:lnTo>
                <a:lnTo>
                  <a:pt x="139295" y="51118"/>
                </a:lnTo>
                <a:lnTo>
                  <a:pt x="174764" y="44781"/>
                </a:lnTo>
                <a:lnTo>
                  <a:pt x="214909" y="54082"/>
                </a:lnTo>
                <a:lnTo>
                  <a:pt x="245261" y="71656"/>
                </a:lnTo>
                <a:lnTo>
                  <a:pt x="258354" y="91118"/>
                </a:lnTo>
                <a:lnTo>
                  <a:pt x="263484" y="102860"/>
                </a:lnTo>
                <a:lnTo>
                  <a:pt x="265113" y="147330"/>
                </a:lnTo>
                <a:lnTo>
                  <a:pt x="257818" y="171155"/>
                </a:lnTo>
                <a:lnTo>
                  <a:pt x="245608" y="189542"/>
                </a:lnTo>
                <a:lnTo>
                  <a:pt x="219003" y="211878"/>
                </a:lnTo>
                <a:lnTo>
                  <a:pt x="199110" y="222070"/>
                </a:lnTo>
                <a:lnTo>
                  <a:pt x="194741" y="221746"/>
                </a:lnTo>
                <a:lnTo>
                  <a:pt x="194168" y="218020"/>
                </a:lnTo>
                <a:lnTo>
                  <a:pt x="196126" y="212027"/>
                </a:lnTo>
                <a:lnTo>
                  <a:pt x="200941" y="209202"/>
                </a:lnTo>
                <a:lnTo>
                  <a:pt x="215649" y="209182"/>
                </a:lnTo>
                <a:lnTo>
                  <a:pt x="249250" y="221337"/>
                </a:lnTo>
                <a:lnTo>
                  <a:pt x="277663" y="245345"/>
                </a:lnTo>
                <a:lnTo>
                  <a:pt x="307055" y="286069"/>
                </a:lnTo>
                <a:lnTo>
                  <a:pt x="325339" y="337960"/>
                </a:lnTo>
                <a:lnTo>
                  <a:pt x="329197" y="351649"/>
                </a:lnTo>
                <a:lnTo>
                  <a:pt x="327245" y="376217"/>
                </a:lnTo>
                <a:lnTo>
                  <a:pt x="306927" y="426174"/>
                </a:lnTo>
                <a:lnTo>
                  <a:pt x="287711" y="447164"/>
                </a:lnTo>
                <a:lnTo>
                  <a:pt x="242836" y="474113"/>
                </a:lnTo>
                <a:lnTo>
                  <a:pt x="191771" y="482296"/>
                </a:lnTo>
                <a:lnTo>
                  <a:pt x="150539" y="481374"/>
                </a:lnTo>
                <a:lnTo>
                  <a:pt x="111025" y="467323"/>
                </a:lnTo>
                <a:lnTo>
                  <a:pt x="51131" y="434789"/>
                </a:lnTo>
                <a:lnTo>
                  <a:pt x="0" y="40008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7118975" y="3705702"/>
            <a:ext cx="1916187" cy="1419573"/>
            <a:chOff x="7118975" y="3705702"/>
            <a:chExt cx="1916187" cy="1419573"/>
          </a:xfrm>
        </p:grpSpPr>
        <p:sp>
          <p:nvSpPr>
            <p:cNvPr id="102" name="Freeform 101"/>
            <p:cNvSpPr/>
            <p:nvPr/>
          </p:nvSpPr>
          <p:spPr>
            <a:xfrm>
              <a:off x="7779364" y="3705702"/>
              <a:ext cx="360876" cy="511597"/>
            </a:xfrm>
            <a:custGeom>
              <a:avLst/>
              <a:gdLst/>
              <a:ahLst/>
              <a:cxnLst/>
              <a:rect l="0" t="0" r="0" b="0"/>
              <a:pathLst>
                <a:path w="360876" h="511597">
                  <a:moveTo>
                    <a:pt x="97662" y="0"/>
                  </a:moveTo>
                  <a:lnTo>
                    <a:pt x="62916" y="62280"/>
                  </a:lnTo>
                  <a:lnTo>
                    <a:pt x="42019" y="124607"/>
                  </a:lnTo>
                  <a:lnTo>
                    <a:pt x="39509" y="125185"/>
                  </a:lnTo>
                  <a:lnTo>
                    <a:pt x="36722" y="107111"/>
                  </a:lnTo>
                  <a:lnTo>
                    <a:pt x="43338" y="63531"/>
                  </a:lnTo>
                  <a:lnTo>
                    <a:pt x="49341" y="42274"/>
                  </a:lnTo>
                  <a:lnTo>
                    <a:pt x="65268" y="24247"/>
                  </a:lnTo>
                  <a:lnTo>
                    <a:pt x="87944" y="10776"/>
                  </a:lnTo>
                  <a:lnTo>
                    <a:pt x="113620" y="4790"/>
                  </a:lnTo>
                  <a:lnTo>
                    <a:pt x="137511" y="8368"/>
                  </a:lnTo>
                  <a:lnTo>
                    <a:pt x="148795" y="12597"/>
                  </a:lnTo>
                  <a:lnTo>
                    <a:pt x="164451" y="26656"/>
                  </a:lnTo>
                  <a:lnTo>
                    <a:pt x="175310" y="46942"/>
                  </a:lnTo>
                  <a:lnTo>
                    <a:pt x="188000" y="92417"/>
                  </a:lnTo>
                  <a:lnTo>
                    <a:pt x="197998" y="149825"/>
                  </a:lnTo>
                  <a:lnTo>
                    <a:pt x="201481" y="208949"/>
                  </a:lnTo>
                  <a:lnTo>
                    <a:pt x="199538" y="268915"/>
                  </a:lnTo>
                  <a:lnTo>
                    <a:pt x="188236" y="331669"/>
                  </a:lnTo>
                  <a:lnTo>
                    <a:pt x="173569" y="388779"/>
                  </a:lnTo>
                  <a:lnTo>
                    <a:pt x="149355" y="444600"/>
                  </a:lnTo>
                  <a:lnTo>
                    <a:pt x="125847" y="471374"/>
                  </a:lnTo>
                  <a:lnTo>
                    <a:pt x="86462" y="501383"/>
                  </a:lnTo>
                  <a:lnTo>
                    <a:pt x="62659" y="509446"/>
                  </a:lnTo>
                  <a:lnTo>
                    <a:pt x="49761" y="511596"/>
                  </a:lnTo>
                  <a:lnTo>
                    <a:pt x="29190" y="507746"/>
                  </a:lnTo>
                  <a:lnTo>
                    <a:pt x="20428" y="503444"/>
                  </a:lnTo>
                  <a:lnTo>
                    <a:pt x="7574" y="489304"/>
                  </a:lnTo>
                  <a:lnTo>
                    <a:pt x="2509" y="480621"/>
                  </a:lnTo>
                  <a:lnTo>
                    <a:pt x="0" y="458494"/>
                  </a:lnTo>
                  <a:lnTo>
                    <a:pt x="3954" y="435402"/>
                  </a:lnTo>
                  <a:lnTo>
                    <a:pt x="13510" y="417340"/>
                  </a:lnTo>
                  <a:lnTo>
                    <a:pt x="31796" y="404633"/>
                  </a:lnTo>
                  <a:lnTo>
                    <a:pt x="56691" y="396256"/>
                  </a:lnTo>
                  <a:lnTo>
                    <a:pt x="117212" y="390878"/>
                  </a:lnTo>
                  <a:lnTo>
                    <a:pt x="180163" y="395405"/>
                  </a:lnTo>
                  <a:lnTo>
                    <a:pt x="237141" y="398697"/>
                  </a:lnTo>
                  <a:lnTo>
                    <a:pt x="292888" y="394083"/>
                  </a:lnTo>
                  <a:lnTo>
                    <a:pt x="319350" y="385328"/>
                  </a:lnTo>
                  <a:lnTo>
                    <a:pt x="360875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99782" y="3761214"/>
              <a:ext cx="414241" cy="403554"/>
            </a:xfrm>
            <a:custGeom>
              <a:avLst/>
              <a:gdLst/>
              <a:ahLst/>
              <a:cxnLst/>
              <a:rect l="0" t="0" r="0" b="0"/>
              <a:pathLst>
                <a:path w="414241" h="403554">
                  <a:moveTo>
                    <a:pt x="66799" y="18187"/>
                  </a:moveTo>
                  <a:lnTo>
                    <a:pt x="52227" y="60879"/>
                  </a:lnTo>
                  <a:lnTo>
                    <a:pt x="22135" y="123523"/>
                  </a:lnTo>
                  <a:lnTo>
                    <a:pt x="15966" y="134035"/>
                  </a:lnTo>
                  <a:lnTo>
                    <a:pt x="10684" y="137533"/>
                  </a:lnTo>
                  <a:lnTo>
                    <a:pt x="5993" y="136355"/>
                  </a:lnTo>
                  <a:lnTo>
                    <a:pt x="1695" y="132061"/>
                  </a:lnTo>
                  <a:lnTo>
                    <a:pt x="0" y="125689"/>
                  </a:lnTo>
                  <a:lnTo>
                    <a:pt x="3203" y="99952"/>
                  </a:lnTo>
                  <a:lnTo>
                    <a:pt x="22616" y="40198"/>
                  </a:lnTo>
                  <a:lnTo>
                    <a:pt x="33904" y="23680"/>
                  </a:lnTo>
                  <a:lnTo>
                    <a:pt x="49840" y="11660"/>
                  </a:lnTo>
                  <a:lnTo>
                    <a:pt x="69790" y="3587"/>
                  </a:lnTo>
                  <a:lnTo>
                    <a:pt x="94255" y="0"/>
                  </a:lnTo>
                  <a:lnTo>
                    <a:pt x="114486" y="4645"/>
                  </a:lnTo>
                  <a:lnTo>
                    <a:pt x="131277" y="15678"/>
                  </a:lnTo>
                  <a:lnTo>
                    <a:pt x="146539" y="32280"/>
                  </a:lnTo>
                  <a:lnTo>
                    <a:pt x="166995" y="79939"/>
                  </a:lnTo>
                  <a:lnTo>
                    <a:pt x="179182" y="137533"/>
                  </a:lnTo>
                  <a:lnTo>
                    <a:pt x="181596" y="187690"/>
                  </a:lnTo>
                  <a:lnTo>
                    <a:pt x="179192" y="236476"/>
                  </a:lnTo>
                  <a:lnTo>
                    <a:pt x="167899" y="294882"/>
                  </a:lnTo>
                  <a:lnTo>
                    <a:pt x="145997" y="349140"/>
                  </a:lnTo>
                  <a:lnTo>
                    <a:pt x="112223" y="392457"/>
                  </a:lnTo>
                  <a:lnTo>
                    <a:pt x="92056" y="400949"/>
                  </a:lnTo>
                  <a:lnTo>
                    <a:pt x="68666" y="403553"/>
                  </a:lnTo>
                  <a:lnTo>
                    <a:pt x="46572" y="400811"/>
                  </a:lnTo>
                  <a:lnTo>
                    <a:pt x="28173" y="392573"/>
                  </a:lnTo>
                  <a:lnTo>
                    <a:pt x="19992" y="387101"/>
                  </a:lnTo>
                  <a:lnTo>
                    <a:pt x="7782" y="371662"/>
                  </a:lnTo>
                  <a:lnTo>
                    <a:pt x="2887" y="362631"/>
                  </a:lnTo>
                  <a:lnTo>
                    <a:pt x="570" y="340119"/>
                  </a:lnTo>
                  <a:lnTo>
                    <a:pt x="4608" y="315686"/>
                  </a:lnTo>
                  <a:lnTo>
                    <a:pt x="14202" y="293129"/>
                  </a:lnTo>
                  <a:lnTo>
                    <a:pt x="32504" y="277644"/>
                  </a:lnTo>
                  <a:lnTo>
                    <a:pt x="76792" y="258171"/>
                  </a:lnTo>
                  <a:lnTo>
                    <a:pt x="101266" y="256648"/>
                  </a:lnTo>
                  <a:lnTo>
                    <a:pt x="149516" y="265202"/>
                  </a:lnTo>
                  <a:lnTo>
                    <a:pt x="201248" y="286562"/>
                  </a:lnTo>
                  <a:lnTo>
                    <a:pt x="256527" y="310192"/>
                  </a:lnTo>
                  <a:lnTo>
                    <a:pt x="318125" y="327825"/>
                  </a:lnTo>
                  <a:lnTo>
                    <a:pt x="361329" y="321592"/>
                  </a:lnTo>
                  <a:lnTo>
                    <a:pt x="371947" y="318723"/>
                  </a:lnTo>
                  <a:lnTo>
                    <a:pt x="380195" y="313301"/>
                  </a:lnTo>
                  <a:lnTo>
                    <a:pt x="414240" y="270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670091" y="3716230"/>
              <a:ext cx="267418" cy="406458"/>
            </a:xfrm>
            <a:custGeom>
              <a:avLst/>
              <a:gdLst/>
              <a:ahLst/>
              <a:cxnLst/>
              <a:rect l="0" t="0" r="0" b="0"/>
              <a:pathLst>
                <a:path w="267418" h="406458">
                  <a:moveTo>
                    <a:pt x="165029" y="0"/>
                  </a:moveTo>
                  <a:lnTo>
                    <a:pt x="116098" y="0"/>
                  </a:lnTo>
                  <a:lnTo>
                    <a:pt x="62557" y="5590"/>
                  </a:lnTo>
                  <a:lnTo>
                    <a:pt x="28992" y="20244"/>
                  </a:lnTo>
                  <a:lnTo>
                    <a:pt x="13711" y="39023"/>
                  </a:lnTo>
                  <a:lnTo>
                    <a:pt x="4190" y="62968"/>
                  </a:lnTo>
                  <a:lnTo>
                    <a:pt x="0" y="102755"/>
                  </a:lnTo>
                  <a:lnTo>
                    <a:pt x="5352" y="158121"/>
                  </a:lnTo>
                  <a:lnTo>
                    <a:pt x="7494" y="177901"/>
                  </a:lnTo>
                  <a:lnTo>
                    <a:pt x="9703" y="178262"/>
                  </a:lnTo>
                  <a:lnTo>
                    <a:pt x="17616" y="170475"/>
                  </a:lnTo>
                  <a:lnTo>
                    <a:pt x="32832" y="159215"/>
                  </a:lnTo>
                  <a:lnTo>
                    <a:pt x="41802" y="156446"/>
                  </a:lnTo>
                  <a:lnTo>
                    <a:pt x="73535" y="158138"/>
                  </a:lnTo>
                  <a:lnTo>
                    <a:pt x="132355" y="172310"/>
                  </a:lnTo>
                  <a:lnTo>
                    <a:pt x="195085" y="197993"/>
                  </a:lnTo>
                  <a:lnTo>
                    <a:pt x="243467" y="237683"/>
                  </a:lnTo>
                  <a:lnTo>
                    <a:pt x="260539" y="270596"/>
                  </a:lnTo>
                  <a:lnTo>
                    <a:pt x="267417" y="309984"/>
                  </a:lnTo>
                  <a:lnTo>
                    <a:pt x="262787" y="334303"/>
                  </a:lnTo>
                  <a:lnTo>
                    <a:pt x="251761" y="355640"/>
                  </a:lnTo>
                  <a:lnTo>
                    <a:pt x="235163" y="372921"/>
                  </a:lnTo>
                  <a:lnTo>
                    <a:pt x="206086" y="390216"/>
                  </a:lnTo>
                  <a:lnTo>
                    <a:pt x="155245" y="405370"/>
                  </a:lnTo>
                  <a:lnTo>
                    <a:pt x="96328" y="406457"/>
                  </a:lnTo>
                  <a:lnTo>
                    <a:pt x="49216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371659" y="4021557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28783" y="14654"/>
                  </a:lnTo>
                  <a:lnTo>
                    <a:pt x="71302" y="19159"/>
                  </a:lnTo>
                  <a:lnTo>
                    <a:pt x="11816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118975" y="4453225"/>
              <a:ext cx="1916187" cy="94758"/>
            </a:xfrm>
            <a:custGeom>
              <a:avLst/>
              <a:gdLst/>
              <a:ahLst/>
              <a:cxnLst/>
              <a:rect l="0" t="0" r="0" b="0"/>
              <a:pathLst>
                <a:path w="1916187" h="94758">
                  <a:moveTo>
                    <a:pt x="1916186" y="0"/>
                  </a:moveTo>
                  <a:lnTo>
                    <a:pt x="1858923" y="0"/>
                  </a:lnTo>
                  <a:lnTo>
                    <a:pt x="1803619" y="5589"/>
                  </a:lnTo>
                  <a:lnTo>
                    <a:pt x="1749325" y="2317"/>
                  </a:lnTo>
                  <a:lnTo>
                    <a:pt x="1700500" y="686"/>
                  </a:lnTo>
                  <a:lnTo>
                    <a:pt x="1647819" y="203"/>
                  </a:lnTo>
                  <a:lnTo>
                    <a:pt x="1588276" y="60"/>
                  </a:lnTo>
                  <a:lnTo>
                    <a:pt x="1525010" y="18"/>
                  </a:lnTo>
                  <a:lnTo>
                    <a:pt x="1478728" y="8"/>
                  </a:lnTo>
                  <a:lnTo>
                    <a:pt x="1430862" y="3"/>
                  </a:lnTo>
                  <a:lnTo>
                    <a:pt x="1382292" y="2"/>
                  </a:lnTo>
                  <a:lnTo>
                    <a:pt x="1333409" y="1"/>
                  </a:lnTo>
                  <a:lnTo>
                    <a:pt x="1278148" y="0"/>
                  </a:lnTo>
                  <a:lnTo>
                    <a:pt x="1219663" y="1170"/>
                  </a:lnTo>
                  <a:lnTo>
                    <a:pt x="1162474" y="5589"/>
                  </a:lnTo>
                  <a:lnTo>
                    <a:pt x="1102741" y="8333"/>
                  </a:lnTo>
                  <a:lnTo>
                    <a:pt x="1042269" y="9552"/>
                  </a:lnTo>
                  <a:lnTo>
                    <a:pt x="984196" y="10095"/>
                  </a:lnTo>
                  <a:lnTo>
                    <a:pt x="924072" y="13455"/>
                  </a:lnTo>
                  <a:lnTo>
                    <a:pt x="862254" y="17678"/>
                  </a:lnTo>
                  <a:lnTo>
                    <a:pt x="799685" y="19555"/>
                  </a:lnTo>
                  <a:lnTo>
                    <a:pt x="739901" y="23509"/>
                  </a:lnTo>
                  <a:lnTo>
                    <a:pt x="680965" y="27996"/>
                  </a:lnTo>
                  <a:lnTo>
                    <a:pt x="619676" y="29990"/>
                  </a:lnTo>
                  <a:lnTo>
                    <a:pt x="557341" y="30877"/>
                  </a:lnTo>
                  <a:lnTo>
                    <a:pt x="494542" y="32440"/>
                  </a:lnTo>
                  <a:lnTo>
                    <a:pt x="431536" y="37035"/>
                  </a:lnTo>
                  <a:lnTo>
                    <a:pt x="368439" y="42976"/>
                  </a:lnTo>
                  <a:lnTo>
                    <a:pt x="306470" y="49516"/>
                  </a:lnTo>
                  <a:lnTo>
                    <a:pt x="247733" y="56322"/>
                  </a:lnTo>
                  <a:lnTo>
                    <a:pt x="190432" y="66366"/>
                  </a:lnTo>
                  <a:lnTo>
                    <a:pt x="136109" y="76289"/>
                  </a:lnTo>
                  <a:lnTo>
                    <a:pt x="88569" y="80700"/>
                  </a:lnTo>
                  <a:lnTo>
                    <a:pt x="33521" y="8877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108653" y="4653267"/>
              <a:ext cx="355236" cy="439719"/>
            </a:xfrm>
            <a:custGeom>
              <a:avLst/>
              <a:gdLst/>
              <a:ahLst/>
              <a:cxnLst/>
              <a:rect l="0" t="0" r="0" b="0"/>
              <a:pathLst>
                <a:path w="355236" h="439719">
                  <a:moveTo>
                    <a:pt x="157928" y="0"/>
                  </a:moveTo>
                  <a:lnTo>
                    <a:pt x="114776" y="52727"/>
                  </a:lnTo>
                  <a:lnTo>
                    <a:pt x="77535" y="108618"/>
                  </a:lnTo>
                  <a:lnTo>
                    <a:pt x="71577" y="111016"/>
                  </a:lnTo>
                  <a:lnTo>
                    <a:pt x="66435" y="109105"/>
                  </a:lnTo>
                  <a:lnTo>
                    <a:pt x="61838" y="104322"/>
                  </a:lnTo>
                  <a:lnTo>
                    <a:pt x="61112" y="98794"/>
                  </a:lnTo>
                  <a:lnTo>
                    <a:pt x="66546" y="86412"/>
                  </a:lnTo>
                  <a:lnTo>
                    <a:pt x="88348" y="60698"/>
                  </a:lnTo>
                  <a:lnTo>
                    <a:pt x="122624" y="36442"/>
                  </a:lnTo>
                  <a:lnTo>
                    <a:pt x="162415" y="25615"/>
                  </a:lnTo>
                  <a:lnTo>
                    <a:pt x="198252" y="27996"/>
                  </a:lnTo>
                  <a:lnTo>
                    <a:pt x="231097" y="41700"/>
                  </a:lnTo>
                  <a:lnTo>
                    <a:pt x="238294" y="50027"/>
                  </a:lnTo>
                  <a:lnTo>
                    <a:pt x="246288" y="71757"/>
                  </a:lnTo>
                  <a:lnTo>
                    <a:pt x="243603" y="93893"/>
                  </a:lnTo>
                  <a:lnTo>
                    <a:pt x="228937" y="122966"/>
                  </a:lnTo>
                  <a:lnTo>
                    <a:pt x="203020" y="159340"/>
                  </a:lnTo>
                  <a:lnTo>
                    <a:pt x="183038" y="173373"/>
                  </a:lnTo>
                  <a:lnTo>
                    <a:pt x="137672" y="191913"/>
                  </a:lnTo>
                  <a:lnTo>
                    <a:pt x="135065" y="194623"/>
                  </a:lnTo>
                  <a:lnTo>
                    <a:pt x="138007" y="196429"/>
                  </a:lnTo>
                  <a:lnTo>
                    <a:pt x="198871" y="211177"/>
                  </a:lnTo>
                  <a:lnTo>
                    <a:pt x="253103" y="235906"/>
                  </a:lnTo>
                  <a:lnTo>
                    <a:pt x="310843" y="280519"/>
                  </a:lnTo>
                  <a:lnTo>
                    <a:pt x="338955" y="309958"/>
                  </a:lnTo>
                  <a:lnTo>
                    <a:pt x="348739" y="328442"/>
                  </a:lnTo>
                  <a:lnTo>
                    <a:pt x="355235" y="364168"/>
                  </a:lnTo>
                  <a:lnTo>
                    <a:pt x="347395" y="387630"/>
                  </a:lnTo>
                  <a:lnTo>
                    <a:pt x="332213" y="407417"/>
                  </a:lnTo>
                  <a:lnTo>
                    <a:pt x="313767" y="420110"/>
                  </a:lnTo>
                  <a:lnTo>
                    <a:pt x="266883" y="433832"/>
                  </a:lnTo>
                  <a:lnTo>
                    <a:pt x="208539" y="439718"/>
                  </a:lnTo>
                  <a:lnTo>
                    <a:pt x="157976" y="435873"/>
                  </a:lnTo>
                  <a:lnTo>
                    <a:pt x="102180" y="427325"/>
                  </a:lnTo>
                  <a:lnTo>
                    <a:pt x="39595" y="40672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501126" y="4805605"/>
              <a:ext cx="368708" cy="319670"/>
            </a:xfrm>
            <a:custGeom>
              <a:avLst/>
              <a:gdLst/>
              <a:ahLst/>
              <a:cxnLst/>
              <a:rect l="0" t="0" r="0" b="0"/>
              <a:pathLst>
                <a:path w="368708" h="319670">
                  <a:moveTo>
                    <a:pt x="176066" y="5589"/>
                  </a:moveTo>
                  <a:lnTo>
                    <a:pt x="159299" y="0"/>
                  </a:lnTo>
                  <a:lnTo>
                    <a:pt x="141708" y="3495"/>
                  </a:lnTo>
                  <a:lnTo>
                    <a:pt x="96229" y="30392"/>
                  </a:lnTo>
                  <a:lnTo>
                    <a:pt x="34642" y="93621"/>
                  </a:lnTo>
                  <a:lnTo>
                    <a:pt x="11851" y="133708"/>
                  </a:lnTo>
                  <a:lnTo>
                    <a:pt x="0" y="191250"/>
                  </a:lnTo>
                  <a:lnTo>
                    <a:pt x="286" y="233605"/>
                  </a:lnTo>
                  <a:lnTo>
                    <a:pt x="8644" y="261737"/>
                  </a:lnTo>
                  <a:lnTo>
                    <a:pt x="26397" y="283599"/>
                  </a:lnTo>
                  <a:lnTo>
                    <a:pt x="49886" y="299945"/>
                  </a:lnTo>
                  <a:lnTo>
                    <a:pt x="91756" y="314554"/>
                  </a:lnTo>
                  <a:lnTo>
                    <a:pt x="146407" y="319403"/>
                  </a:lnTo>
                  <a:lnTo>
                    <a:pt x="197824" y="319669"/>
                  </a:lnTo>
                  <a:lnTo>
                    <a:pt x="237496" y="311689"/>
                  </a:lnTo>
                  <a:lnTo>
                    <a:pt x="285990" y="288625"/>
                  </a:lnTo>
                  <a:lnTo>
                    <a:pt x="333435" y="246195"/>
                  </a:lnTo>
                  <a:lnTo>
                    <a:pt x="361657" y="205324"/>
                  </a:lnTo>
                  <a:lnTo>
                    <a:pt x="366474" y="194898"/>
                  </a:lnTo>
                  <a:lnTo>
                    <a:pt x="368707" y="170835"/>
                  </a:lnTo>
                  <a:lnTo>
                    <a:pt x="360608" y="117259"/>
                  </a:lnTo>
                  <a:lnTo>
                    <a:pt x="339930" y="81180"/>
                  </a:lnTo>
                  <a:lnTo>
                    <a:pt x="311577" y="53853"/>
                  </a:lnTo>
                  <a:lnTo>
                    <a:pt x="288156" y="44587"/>
                  </a:lnTo>
                  <a:lnTo>
                    <a:pt x="260979" y="41639"/>
                  </a:lnTo>
                  <a:lnTo>
                    <a:pt x="198991" y="49278"/>
                  </a:lnTo>
                  <a:lnTo>
                    <a:pt x="144481" y="582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8395666" y="2181686"/>
            <a:ext cx="1833657" cy="782697"/>
            <a:chOff x="8395666" y="2181686"/>
            <a:chExt cx="1833657" cy="782697"/>
          </a:xfrm>
        </p:grpSpPr>
        <p:sp>
          <p:nvSpPr>
            <p:cNvPr id="110" name="Freeform 109"/>
            <p:cNvSpPr/>
            <p:nvPr/>
          </p:nvSpPr>
          <p:spPr>
            <a:xfrm>
              <a:off x="9267907" y="2503281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3293" y="49263"/>
                  </a:lnTo>
                  <a:lnTo>
                    <a:pt x="2145" y="99345"/>
                  </a:lnTo>
                  <a:lnTo>
                    <a:pt x="7525" y="150058"/>
                  </a:lnTo>
                  <a:lnTo>
                    <a:pt x="6816" y="206590"/>
                  </a:lnTo>
                  <a:lnTo>
                    <a:pt x="898" y="266415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173150" y="2484035"/>
              <a:ext cx="284271" cy="327667"/>
            </a:xfrm>
            <a:custGeom>
              <a:avLst/>
              <a:gdLst/>
              <a:ahLst/>
              <a:cxnLst/>
              <a:rect l="0" t="0" r="0" b="0"/>
              <a:pathLst>
                <a:path w="284271" h="327667">
                  <a:moveTo>
                    <a:pt x="0" y="61360"/>
                  </a:moveTo>
                  <a:lnTo>
                    <a:pt x="9576" y="37314"/>
                  </a:lnTo>
                  <a:lnTo>
                    <a:pt x="20244" y="22987"/>
                  </a:lnTo>
                  <a:lnTo>
                    <a:pt x="44993" y="7356"/>
                  </a:lnTo>
                  <a:lnTo>
                    <a:pt x="93202" y="0"/>
                  </a:lnTo>
                  <a:lnTo>
                    <a:pt x="144666" y="1666"/>
                  </a:lnTo>
                  <a:lnTo>
                    <a:pt x="156106" y="4017"/>
                  </a:lnTo>
                  <a:lnTo>
                    <a:pt x="175056" y="15987"/>
                  </a:lnTo>
                  <a:lnTo>
                    <a:pt x="190107" y="33006"/>
                  </a:lnTo>
                  <a:lnTo>
                    <a:pt x="200696" y="52268"/>
                  </a:lnTo>
                  <a:lnTo>
                    <a:pt x="207644" y="88432"/>
                  </a:lnTo>
                  <a:lnTo>
                    <a:pt x="201587" y="141404"/>
                  </a:lnTo>
                  <a:lnTo>
                    <a:pt x="195660" y="164785"/>
                  </a:lnTo>
                  <a:lnTo>
                    <a:pt x="182886" y="183756"/>
                  </a:lnTo>
                  <a:lnTo>
                    <a:pt x="165511" y="198817"/>
                  </a:lnTo>
                  <a:lnTo>
                    <a:pt x="146090" y="209410"/>
                  </a:lnTo>
                  <a:lnTo>
                    <a:pt x="140678" y="216212"/>
                  </a:lnTo>
                  <a:lnTo>
                    <a:pt x="138239" y="224256"/>
                  </a:lnTo>
                  <a:lnTo>
                    <a:pt x="137783" y="233128"/>
                  </a:lnTo>
                  <a:lnTo>
                    <a:pt x="143516" y="249226"/>
                  </a:lnTo>
                  <a:lnTo>
                    <a:pt x="186393" y="299910"/>
                  </a:lnTo>
                  <a:lnTo>
                    <a:pt x="212765" y="315446"/>
                  </a:lnTo>
                  <a:lnTo>
                    <a:pt x="242807" y="327458"/>
                  </a:lnTo>
                  <a:lnTo>
                    <a:pt x="251948" y="327666"/>
                  </a:lnTo>
                  <a:lnTo>
                    <a:pt x="268345" y="321658"/>
                  </a:lnTo>
                  <a:lnTo>
                    <a:pt x="277192" y="314309"/>
                  </a:lnTo>
                  <a:lnTo>
                    <a:pt x="284270" y="303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634687" y="2513810"/>
              <a:ext cx="145110" cy="273800"/>
            </a:xfrm>
            <a:custGeom>
              <a:avLst/>
              <a:gdLst/>
              <a:ahLst/>
              <a:cxnLst/>
              <a:rect l="0" t="0" r="0" b="0"/>
              <a:pathLst>
                <a:path w="145110" h="273800">
                  <a:moveTo>
                    <a:pt x="33303" y="0"/>
                  </a:moveTo>
                  <a:lnTo>
                    <a:pt x="3995" y="34898"/>
                  </a:lnTo>
                  <a:lnTo>
                    <a:pt x="896" y="36133"/>
                  </a:lnTo>
                  <a:lnTo>
                    <a:pt x="0" y="32278"/>
                  </a:lnTo>
                  <a:lnTo>
                    <a:pt x="572" y="25028"/>
                  </a:lnTo>
                  <a:lnTo>
                    <a:pt x="4464" y="19025"/>
                  </a:lnTo>
                  <a:lnTo>
                    <a:pt x="18146" y="9235"/>
                  </a:lnTo>
                  <a:lnTo>
                    <a:pt x="35925" y="7224"/>
                  </a:lnTo>
                  <a:lnTo>
                    <a:pt x="54355" y="11400"/>
                  </a:lnTo>
                  <a:lnTo>
                    <a:pt x="70346" y="21054"/>
                  </a:lnTo>
                  <a:lnTo>
                    <a:pt x="82132" y="36264"/>
                  </a:lnTo>
                  <a:lnTo>
                    <a:pt x="86913" y="45233"/>
                  </a:lnTo>
                  <a:lnTo>
                    <a:pt x="89106" y="64557"/>
                  </a:lnTo>
                  <a:lnTo>
                    <a:pt x="80981" y="105559"/>
                  </a:lnTo>
                  <a:lnTo>
                    <a:pt x="75617" y="113656"/>
                  </a:lnTo>
                  <a:lnTo>
                    <a:pt x="58319" y="128302"/>
                  </a:lnTo>
                  <a:lnTo>
                    <a:pt x="60508" y="128819"/>
                  </a:lnTo>
                  <a:lnTo>
                    <a:pt x="65478" y="127993"/>
                  </a:lnTo>
                  <a:lnTo>
                    <a:pt x="89240" y="132420"/>
                  </a:lnTo>
                  <a:lnTo>
                    <a:pt x="112918" y="146730"/>
                  </a:lnTo>
                  <a:lnTo>
                    <a:pt x="134752" y="171378"/>
                  </a:lnTo>
                  <a:lnTo>
                    <a:pt x="142733" y="193931"/>
                  </a:lnTo>
                  <a:lnTo>
                    <a:pt x="145109" y="218383"/>
                  </a:lnTo>
                  <a:lnTo>
                    <a:pt x="142267" y="240948"/>
                  </a:lnTo>
                  <a:lnTo>
                    <a:pt x="130864" y="259556"/>
                  </a:lnTo>
                  <a:lnTo>
                    <a:pt x="122910" y="267794"/>
                  </a:lnTo>
                  <a:lnTo>
                    <a:pt x="112928" y="272116"/>
                  </a:lnTo>
                  <a:lnTo>
                    <a:pt x="89358" y="273799"/>
                  </a:lnTo>
                  <a:lnTo>
                    <a:pt x="55371" y="268169"/>
                  </a:lnTo>
                  <a:lnTo>
                    <a:pt x="1717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830226" y="2576981"/>
              <a:ext cx="224393" cy="227266"/>
            </a:xfrm>
            <a:custGeom>
              <a:avLst/>
              <a:gdLst/>
              <a:ahLst/>
              <a:cxnLst/>
              <a:rect l="0" t="0" r="0" b="0"/>
              <a:pathLst>
                <a:path w="224393" h="227266">
                  <a:moveTo>
                    <a:pt x="79920" y="0"/>
                  </a:moveTo>
                  <a:lnTo>
                    <a:pt x="48637" y="9575"/>
                  </a:lnTo>
                  <a:lnTo>
                    <a:pt x="32481" y="20243"/>
                  </a:lnTo>
                  <a:lnTo>
                    <a:pt x="10232" y="50582"/>
                  </a:lnTo>
                  <a:lnTo>
                    <a:pt x="0" y="89207"/>
                  </a:lnTo>
                  <a:lnTo>
                    <a:pt x="2558" y="124698"/>
                  </a:lnTo>
                  <a:lnTo>
                    <a:pt x="22308" y="168131"/>
                  </a:lnTo>
                  <a:lnTo>
                    <a:pt x="43093" y="198775"/>
                  </a:lnTo>
                  <a:lnTo>
                    <a:pt x="61212" y="215466"/>
                  </a:lnTo>
                  <a:lnTo>
                    <a:pt x="84084" y="224444"/>
                  </a:lnTo>
                  <a:lnTo>
                    <a:pt x="109847" y="227265"/>
                  </a:lnTo>
                  <a:lnTo>
                    <a:pt x="149488" y="221106"/>
                  </a:lnTo>
                  <a:lnTo>
                    <a:pt x="182811" y="204983"/>
                  </a:lnTo>
                  <a:lnTo>
                    <a:pt x="200128" y="192099"/>
                  </a:lnTo>
                  <a:lnTo>
                    <a:pt x="217442" y="166103"/>
                  </a:lnTo>
                  <a:lnTo>
                    <a:pt x="224392" y="130584"/>
                  </a:lnTo>
                  <a:lnTo>
                    <a:pt x="220862" y="96013"/>
                  </a:lnTo>
                  <a:lnTo>
                    <a:pt x="206818" y="63543"/>
                  </a:lnTo>
                  <a:lnTo>
                    <a:pt x="187839" y="37285"/>
                  </a:lnTo>
                  <a:lnTo>
                    <a:pt x="168048" y="25150"/>
                  </a:lnTo>
                  <a:lnTo>
                    <a:pt x="156220" y="20276"/>
                  </a:lnTo>
                  <a:lnTo>
                    <a:pt x="99888" y="19689"/>
                  </a:lnTo>
                  <a:lnTo>
                    <a:pt x="6939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395666" y="2181686"/>
              <a:ext cx="1833657" cy="782697"/>
            </a:xfrm>
            <a:custGeom>
              <a:avLst/>
              <a:gdLst/>
              <a:ahLst/>
              <a:cxnLst/>
              <a:rect l="0" t="0" r="0" b="0"/>
              <a:pathLst>
                <a:path w="1833657" h="782697">
                  <a:moveTo>
                    <a:pt x="1209153" y="121554"/>
                  </a:moveTo>
                  <a:lnTo>
                    <a:pt x="1181597" y="105913"/>
                  </a:lnTo>
                  <a:lnTo>
                    <a:pt x="1125374" y="90345"/>
                  </a:lnTo>
                  <a:lnTo>
                    <a:pt x="1063272" y="76005"/>
                  </a:lnTo>
                  <a:lnTo>
                    <a:pt x="1012031" y="59835"/>
                  </a:lnTo>
                  <a:lnTo>
                    <a:pt x="959804" y="45815"/>
                  </a:lnTo>
                  <a:lnTo>
                    <a:pt x="901695" y="34252"/>
                  </a:lnTo>
                  <a:lnTo>
                    <a:pt x="843224" y="21034"/>
                  </a:lnTo>
                  <a:lnTo>
                    <a:pt x="798263" y="16511"/>
                  </a:lnTo>
                  <a:lnTo>
                    <a:pt x="757084" y="11307"/>
                  </a:lnTo>
                  <a:lnTo>
                    <a:pt x="711486" y="8215"/>
                  </a:lnTo>
                  <a:lnTo>
                    <a:pt x="652255" y="3354"/>
                  </a:lnTo>
                  <a:lnTo>
                    <a:pt x="623561" y="0"/>
                  </a:lnTo>
                  <a:lnTo>
                    <a:pt x="567012" y="4260"/>
                  </a:lnTo>
                  <a:lnTo>
                    <a:pt x="515470" y="5302"/>
                  </a:lnTo>
                  <a:lnTo>
                    <a:pt x="460815" y="8730"/>
                  </a:lnTo>
                  <a:lnTo>
                    <a:pt x="409915" y="17155"/>
                  </a:lnTo>
                  <a:lnTo>
                    <a:pt x="355450" y="27060"/>
                  </a:lnTo>
                  <a:lnTo>
                    <a:pt x="294443" y="45549"/>
                  </a:lnTo>
                  <a:lnTo>
                    <a:pt x="240699" y="70962"/>
                  </a:lnTo>
                  <a:lnTo>
                    <a:pt x="181672" y="104349"/>
                  </a:lnTo>
                  <a:lnTo>
                    <a:pt x="124549" y="145241"/>
                  </a:lnTo>
                  <a:lnTo>
                    <a:pt x="69152" y="201441"/>
                  </a:lnTo>
                  <a:lnTo>
                    <a:pt x="28623" y="259023"/>
                  </a:lnTo>
                  <a:lnTo>
                    <a:pt x="10027" y="311878"/>
                  </a:lnTo>
                  <a:lnTo>
                    <a:pt x="678" y="367379"/>
                  </a:lnTo>
                  <a:lnTo>
                    <a:pt x="0" y="422233"/>
                  </a:lnTo>
                  <a:lnTo>
                    <a:pt x="13090" y="478911"/>
                  </a:lnTo>
                  <a:lnTo>
                    <a:pt x="34321" y="510927"/>
                  </a:lnTo>
                  <a:lnTo>
                    <a:pt x="74106" y="552017"/>
                  </a:lnTo>
                  <a:lnTo>
                    <a:pt x="133896" y="596795"/>
                  </a:lnTo>
                  <a:lnTo>
                    <a:pt x="185499" y="628163"/>
                  </a:lnTo>
                  <a:lnTo>
                    <a:pt x="237633" y="646838"/>
                  </a:lnTo>
                  <a:lnTo>
                    <a:pt x="293251" y="667381"/>
                  </a:lnTo>
                  <a:lnTo>
                    <a:pt x="343370" y="681543"/>
                  </a:lnTo>
                  <a:lnTo>
                    <a:pt x="395264" y="693149"/>
                  </a:lnTo>
                  <a:lnTo>
                    <a:pt x="450730" y="707551"/>
                  </a:lnTo>
                  <a:lnTo>
                    <a:pt x="499864" y="718142"/>
                  </a:lnTo>
                  <a:lnTo>
                    <a:pt x="558356" y="727520"/>
                  </a:lnTo>
                  <a:lnTo>
                    <a:pt x="616631" y="731988"/>
                  </a:lnTo>
                  <a:lnTo>
                    <a:pt x="675781" y="743385"/>
                  </a:lnTo>
                  <a:lnTo>
                    <a:pt x="737508" y="751312"/>
                  </a:lnTo>
                  <a:lnTo>
                    <a:pt x="791766" y="752686"/>
                  </a:lnTo>
                  <a:lnTo>
                    <a:pt x="846707" y="758682"/>
                  </a:lnTo>
                  <a:lnTo>
                    <a:pt x="905619" y="762278"/>
                  </a:lnTo>
                  <a:lnTo>
                    <a:pt x="961940" y="768933"/>
                  </a:lnTo>
                  <a:lnTo>
                    <a:pt x="1021261" y="772724"/>
                  </a:lnTo>
                  <a:lnTo>
                    <a:pt x="1083291" y="773848"/>
                  </a:lnTo>
                  <a:lnTo>
                    <a:pt x="1146125" y="774181"/>
                  </a:lnTo>
                  <a:lnTo>
                    <a:pt x="1208532" y="781529"/>
                  </a:lnTo>
                  <a:lnTo>
                    <a:pt x="1264731" y="782696"/>
                  </a:lnTo>
                  <a:lnTo>
                    <a:pt x="1324666" y="777322"/>
                  </a:lnTo>
                  <a:lnTo>
                    <a:pt x="1379990" y="775210"/>
                  </a:lnTo>
                  <a:lnTo>
                    <a:pt x="1433427" y="774584"/>
                  </a:lnTo>
                  <a:lnTo>
                    <a:pt x="1486305" y="773229"/>
                  </a:lnTo>
                  <a:lnTo>
                    <a:pt x="1537847" y="765939"/>
                  </a:lnTo>
                  <a:lnTo>
                    <a:pt x="1597777" y="752994"/>
                  </a:lnTo>
                  <a:lnTo>
                    <a:pt x="1654676" y="733583"/>
                  </a:lnTo>
                  <a:lnTo>
                    <a:pt x="1713573" y="700340"/>
                  </a:lnTo>
                  <a:lnTo>
                    <a:pt x="1773510" y="651472"/>
                  </a:lnTo>
                  <a:lnTo>
                    <a:pt x="1800956" y="622239"/>
                  </a:lnTo>
                  <a:lnTo>
                    <a:pt x="1826403" y="563340"/>
                  </a:lnTo>
                  <a:lnTo>
                    <a:pt x="1833656" y="542511"/>
                  </a:lnTo>
                  <a:lnTo>
                    <a:pt x="1833139" y="505465"/>
                  </a:lnTo>
                  <a:lnTo>
                    <a:pt x="1821313" y="459431"/>
                  </a:lnTo>
                  <a:lnTo>
                    <a:pt x="1791004" y="400361"/>
                  </a:lnTo>
                  <a:lnTo>
                    <a:pt x="1774250" y="382729"/>
                  </a:lnTo>
                  <a:lnTo>
                    <a:pt x="1718445" y="335514"/>
                  </a:lnTo>
                  <a:lnTo>
                    <a:pt x="1665298" y="297403"/>
                  </a:lnTo>
                  <a:lnTo>
                    <a:pt x="1611992" y="268983"/>
                  </a:lnTo>
                  <a:lnTo>
                    <a:pt x="1556956" y="240029"/>
                  </a:lnTo>
                  <a:lnTo>
                    <a:pt x="1495593" y="212935"/>
                  </a:lnTo>
                  <a:lnTo>
                    <a:pt x="1432155" y="192224"/>
                  </a:lnTo>
                  <a:lnTo>
                    <a:pt x="1380108" y="177801"/>
                  </a:lnTo>
                  <a:lnTo>
                    <a:pt x="1321647" y="163687"/>
                  </a:lnTo>
                  <a:lnTo>
                    <a:pt x="1271341" y="153145"/>
                  </a:lnTo>
                  <a:lnTo>
                    <a:pt x="1222510" y="145732"/>
                  </a:lnTo>
                  <a:lnTo>
                    <a:pt x="1175287" y="140416"/>
                  </a:lnTo>
                  <a:lnTo>
                    <a:pt x="1124249" y="134552"/>
                  </a:lnTo>
                  <a:lnTo>
                    <a:pt x="1072082" y="132814"/>
                  </a:lnTo>
                  <a:lnTo>
                    <a:pt x="1019581" y="129180"/>
                  </a:lnTo>
                  <a:lnTo>
                    <a:pt x="966981" y="123813"/>
                  </a:lnTo>
                  <a:lnTo>
                    <a:pt x="911231" y="119104"/>
                  </a:lnTo>
                  <a:lnTo>
                    <a:pt x="853378" y="113419"/>
                  </a:lnTo>
                  <a:lnTo>
                    <a:pt x="802311" y="111735"/>
                  </a:lnTo>
                  <a:lnTo>
                    <a:pt x="740763" y="103883"/>
                  </a:lnTo>
                  <a:lnTo>
                    <a:pt x="724842" y="100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45643" y="267675"/>
            <a:ext cx="1866236" cy="417681"/>
            <a:chOff x="345643" y="267675"/>
            <a:chExt cx="1866236" cy="417681"/>
          </a:xfrm>
        </p:grpSpPr>
        <p:sp>
          <p:nvSpPr>
            <p:cNvPr id="2" name="Freeform 1"/>
            <p:cNvSpPr/>
            <p:nvPr/>
          </p:nvSpPr>
          <p:spPr>
            <a:xfrm>
              <a:off x="345643" y="267675"/>
              <a:ext cx="252823" cy="417681"/>
            </a:xfrm>
            <a:custGeom>
              <a:avLst/>
              <a:gdLst/>
              <a:ahLst/>
              <a:cxnLst/>
              <a:rect l="0" t="0" r="0" b="0"/>
              <a:pathLst>
                <a:path w="252823" h="417681">
                  <a:moveTo>
                    <a:pt x="191310" y="6065"/>
                  </a:moveTo>
                  <a:lnTo>
                    <a:pt x="132693" y="6065"/>
                  </a:lnTo>
                  <a:lnTo>
                    <a:pt x="79689" y="4896"/>
                  </a:lnTo>
                  <a:lnTo>
                    <a:pt x="45153" y="0"/>
                  </a:lnTo>
                  <a:lnTo>
                    <a:pt x="23406" y="2590"/>
                  </a:lnTo>
                  <a:lnTo>
                    <a:pt x="15033" y="7258"/>
                  </a:lnTo>
                  <a:lnTo>
                    <a:pt x="2610" y="21803"/>
                  </a:lnTo>
                  <a:lnTo>
                    <a:pt x="0" y="30595"/>
                  </a:lnTo>
                  <a:lnTo>
                    <a:pt x="1329" y="85811"/>
                  </a:lnTo>
                  <a:lnTo>
                    <a:pt x="21521" y="145465"/>
                  </a:lnTo>
                  <a:lnTo>
                    <a:pt x="42218" y="193998"/>
                  </a:lnTo>
                  <a:lnTo>
                    <a:pt x="48631" y="199204"/>
                  </a:lnTo>
                  <a:lnTo>
                    <a:pt x="55247" y="200335"/>
                  </a:lnTo>
                  <a:lnTo>
                    <a:pt x="61997" y="198750"/>
                  </a:lnTo>
                  <a:lnTo>
                    <a:pt x="67666" y="194183"/>
                  </a:lnTo>
                  <a:lnTo>
                    <a:pt x="83575" y="173328"/>
                  </a:lnTo>
                  <a:lnTo>
                    <a:pt x="100144" y="163073"/>
                  </a:lnTo>
                  <a:lnTo>
                    <a:pt x="134792" y="156311"/>
                  </a:lnTo>
                  <a:lnTo>
                    <a:pt x="154882" y="160969"/>
                  </a:lnTo>
                  <a:lnTo>
                    <a:pt x="186844" y="183023"/>
                  </a:lnTo>
                  <a:lnTo>
                    <a:pt x="214518" y="211079"/>
                  </a:lnTo>
                  <a:lnTo>
                    <a:pt x="246081" y="264818"/>
                  </a:lnTo>
                  <a:lnTo>
                    <a:pt x="252822" y="321386"/>
                  </a:lnTo>
                  <a:lnTo>
                    <a:pt x="251404" y="347419"/>
                  </a:lnTo>
                  <a:lnTo>
                    <a:pt x="242975" y="366788"/>
                  </a:lnTo>
                  <a:lnTo>
                    <a:pt x="225075" y="390847"/>
                  </a:lnTo>
                  <a:lnTo>
                    <a:pt x="199365" y="412793"/>
                  </a:lnTo>
                  <a:lnTo>
                    <a:pt x="173443" y="417680"/>
                  </a:lnTo>
                  <a:lnTo>
                    <a:pt x="120320" y="411286"/>
                  </a:lnTo>
                  <a:lnTo>
                    <a:pt x="56991" y="383919"/>
                  </a:lnTo>
                  <a:lnTo>
                    <a:pt x="22854" y="3640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6429" y="303445"/>
              <a:ext cx="302722" cy="372791"/>
            </a:xfrm>
            <a:custGeom>
              <a:avLst/>
              <a:gdLst/>
              <a:ahLst/>
              <a:cxnLst/>
              <a:rect l="0" t="0" r="0" b="0"/>
              <a:pathLst>
                <a:path w="302722" h="372791">
                  <a:moveTo>
                    <a:pt x="39508" y="12409"/>
                  </a:moveTo>
                  <a:lnTo>
                    <a:pt x="23867" y="38796"/>
                  </a:lnTo>
                  <a:lnTo>
                    <a:pt x="4664" y="95722"/>
                  </a:lnTo>
                  <a:lnTo>
                    <a:pt x="2241" y="98367"/>
                  </a:lnTo>
                  <a:lnTo>
                    <a:pt x="625" y="95451"/>
                  </a:lnTo>
                  <a:lnTo>
                    <a:pt x="0" y="80902"/>
                  </a:lnTo>
                  <a:lnTo>
                    <a:pt x="12250" y="39847"/>
                  </a:lnTo>
                  <a:lnTo>
                    <a:pt x="17827" y="27192"/>
                  </a:lnTo>
                  <a:lnTo>
                    <a:pt x="33382" y="10011"/>
                  </a:lnTo>
                  <a:lnTo>
                    <a:pt x="42443" y="3791"/>
                  </a:lnTo>
                  <a:lnTo>
                    <a:pt x="61870" y="0"/>
                  </a:lnTo>
                  <a:lnTo>
                    <a:pt x="82202" y="3385"/>
                  </a:lnTo>
                  <a:lnTo>
                    <a:pt x="102937" y="12688"/>
                  </a:lnTo>
                  <a:lnTo>
                    <a:pt x="117612" y="27741"/>
                  </a:lnTo>
                  <a:lnTo>
                    <a:pt x="147713" y="84618"/>
                  </a:lnTo>
                  <a:lnTo>
                    <a:pt x="161921" y="139150"/>
                  </a:lnTo>
                  <a:lnTo>
                    <a:pt x="165074" y="200571"/>
                  </a:lnTo>
                  <a:lnTo>
                    <a:pt x="164527" y="259454"/>
                  </a:lnTo>
                  <a:lnTo>
                    <a:pt x="151176" y="316993"/>
                  </a:lnTo>
                  <a:lnTo>
                    <a:pt x="129917" y="349101"/>
                  </a:lnTo>
                  <a:lnTo>
                    <a:pt x="108156" y="364041"/>
                  </a:lnTo>
                  <a:lnTo>
                    <a:pt x="95802" y="369663"/>
                  </a:lnTo>
                  <a:lnTo>
                    <a:pt x="69597" y="372790"/>
                  </a:lnTo>
                  <a:lnTo>
                    <a:pt x="44692" y="369111"/>
                  </a:lnTo>
                  <a:lnTo>
                    <a:pt x="25825" y="359676"/>
                  </a:lnTo>
                  <a:lnTo>
                    <a:pt x="21027" y="351545"/>
                  </a:lnTo>
                  <a:lnTo>
                    <a:pt x="18816" y="330033"/>
                  </a:lnTo>
                  <a:lnTo>
                    <a:pt x="22204" y="320085"/>
                  </a:lnTo>
                  <a:lnTo>
                    <a:pt x="35327" y="302792"/>
                  </a:lnTo>
                  <a:lnTo>
                    <a:pt x="59097" y="293547"/>
                  </a:lnTo>
                  <a:lnTo>
                    <a:pt x="122156" y="282228"/>
                  </a:lnTo>
                  <a:lnTo>
                    <a:pt x="176171" y="299903"/>
                  </a:lnTo>
                  <a:lnTo>
                    <a:pt x="213492" y="305043"/>
                  </a:lnTo>
                  <a:lnTo>
                    <a:pt x="259619" y="298374"/>
                  </a:lnTo>
                  <a:lnTo>
                    <a:pt x="302721" y="2861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04268" y="288347"/>
              <a:ext cx="188217" cy="348683"/>
            </a:xfrm>
            <a:custGeom>
              <a:avLst/>
              <a:gdLst/>
              <a:ahLst/>
              <a:cxnLst/>
              <a:rect l="0" t="0" r="0" b="0"/>
              <a:pathLst>
                <a:path w="188217" h="348683">
                  <a:moveTo>
                    <a:pt x="153866" y="69621"/>
                  </a:moveTo>
                  <a:lnTo>
                    <a:pt x="125185" y="123496"/>
                  </a:lnTo>
                  <a:lnTo>
                    <a:pt x="87994" y="185543"/>
                  </a:lnTo>
                  <a:lnTo>
                    <a:pt x="62998" y="248615"/>
                  </a:lnTo>
                  <a:lnTo>
                    <a:pt x="55769" y="269667"/>
                  </a:lnTo>
                  <a:lnTo>
                    <a:pt x="56300" y="306839"/>
                  </a:lnTo>
                  <a:lnTo>
                    <a:pt x="64100" y="327520"/>
                  </a:lnTo>
                  <a:lnTo>
                    <a:pt x="69456" y="336310"/>
                  </a:lnTo>
                  <a:lnTo>
                    <a:pt x="77705" y="342170"/>
                  </a:lnTo>
                  <a:lnTo>
                    <a:pt x="99350" y="348682"/>
                  </a:lnTo>
                  <a:lnTo>
                    <a:pt x="109333" y="348078"/>
                  </a:lnTo>
                  <a:lnTo>
                    <a:pt x="155165" y="329714"/>
                  </a:lnTo>
                  <a:lnTo>
                    <a:pt x="169262" y="316240"/>
                  </a:lnTo>
                  <a:lnTo>
                    <a:pt x="187843" y="278993"/>
                  </a:lnTo>
                  <a:lnTo>
                    <a:pt x="188216" y="268864"/>
                  </a:lnTo>
                  <a:lnTo>
                    <a:pt x="182391" y="248251"/>
                  </a:lnTo>
                  <a:lnTo>
                    <a:pt x="159587" y="214827"/>
                  </a:lnTo>
                  <a:lnTo>
                    <a:pt x="138274" y="194014"/>
                  </a:lnTo>
                  <a:lnTo>
                    <a:pt x="79722" y="168332"/>
                  </a:lnTo>
                  <a:lnTo>
                    <a:pt x="49619" y="156321"/>
                  </a:lnTo>
                  <a:lnTo>
                    <a:pt x="10576" y="125175"/>
                  </a:lnTo>
                  <a:lnTo>
                    <a:pt x="2444" y="105230"/>
                  </a:lnTo>
                  <a:lnTo>
                    <a:pt x="0" y="81938"/>
                  </a:lnTo>
                  <a:lnTo>
                    <a:pt x="2813" y="59888"/>
                  </a:lnTo>
                  <a:lnTo>
                    <a:pt x="11082" y="41509"/>
                  </a:lnTo>
                  <a:lnTo>
                    <a:pt x="35455" y="10646"/>
                  </a:lnTo>
                  <a:lnTo>
                    <a:pt x="55226" y="2466"/>
                  </a:lnTo>
                  <a:lnTo>
                    <a:pt x="79610" y="0"/>
                  </a:lnTo>
                  <a:lnTo>
                    <a:pt x="106046" y="2804"/>
                  </a:lnTo>
                  <a:lnTo>
                    <a:pt x="127154" y="11069"/>
                  </a:lnTo>
                  <a:lnTo>
                    <a:pt x="136058" y="16548"/>
                  </a:lnTo>
                  <a:lnTo>
                    <a:pt x="141994" y="24881"/>
                  </a:lnTo>
                  <a:lnTo>
                    <a:pt x="150349" y="57795"/>
                  </a:lnTo>
                  <a:lnTo>
                    <a:pt x="153866" y="1012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9761" y="478721"/>
              <a:ext cx="136872" cy="16119"/>
            </a:xfrm>
            <a:custGeom>
              <a:avLst/>
              <a:gdLst/>
              <a:ahLst/>
              <a:cxnLst/>
              <a:rect l="0" t="0" r="0" b="0"/>
              <a:pathLst>
                <a:path w="136872" h="16119">
                  <a:moveTo>
                    <a:pt x="136871" y="5589"/>
                  </a:moveTo>
                  <a:lnTo>
                    <a:pt x="120103" y="0"/>
                  </a:lnTo>
                  <a:lnTo>
                    <a:pt x="61425" y="4045"/>
                  </a:lnTo>
                  <a:lnTo>
                    <a:pt x="26779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3461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5046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72872" y="285861"/>
              <a:ext cx="238968" cy="331182"/>
            </a:xfrm>
            <a:custGeom>
              <a:avLst/>
              <a:gdLst/>
              <a:ahLst/>
              <a:cxnLst/>
              <a:rect l="0" t="0" r="0" b="0"/>
              <a:pathLst>
                <a:path w="238968" h="331182">
                  <a:moveTo>
                    <a:pt x="159086" y="19465"/>
                  </a:moveTo>
                  <a:lnTo>
                    <a:pt x="100469" y="10400"/>
                  </a:lnTo>
                  <a:lnTo>
                    <a:pt x="40753" y="796"/>
                  </a:lnTo>
                  <a:lnTo>
                    <a:pt x="27555" y="0"/>
                  </a:lnTo>
                  <a:lnTo>
                    <a:pt x="17586" y="2979"/>
                  </a:lnTo>
                  <a:lnTo>
                    <a:pt x="9771" y="8474"/>
                  </a:lnTo>
                  <a:lnTo>
                    <a:pt x="3390" y="15647"/>
                  </a:lnTo>
                  <a:lnTo>
                    <a:pt x="307" y="23939"/>
                  </a:lnTo>
                  <a:lnTo>
                    <a:pt x="0" y="42510"/>
                  </a:lnTo>
                  <a:lnTo>
                    <a:pt x="9339" y="96546"/>
                  </a:lnTo>
                  <a:lnTo>
                    <a:pt x="11223" y="149984"/>
                  </a:lnTo>
                  <a:lnTo>
                    <a:pt x="13718" y="156781"/>
                  </a:lnTo>
                  <a:lnTo>
                    <a:pt x="17720" y="158972"/>
                  </a:lnTo>
                  <a:lnTo>
                    <a:pt x="22728" y="158093"/>
                  </a:lnTo>
                  <a:lnTo>
                    <a:pt x="51086" y="142211"/>
                  </a:lnTo>
                  <a:lnTo>
                    <a:pt x="77941" y="138360"/>
                  </a:lnTo>
                  <a:lnTo>
                    <a:pt x="103134" y="142887"/>
                  </a:lnTo>
                  <a:lnTo>
                    <a:pt x="158650" y="171375"/>
                  </a:lnTo>
                  <a:lnTo>
                    <a:pt x="206082" y="205600"/>
                  </a:lnTo>
                  <a:lnTo>
                    <a:pt x="228643" y="232154"/>
                  </a:lnTo>
                  <a:lnTo>
                    <a:pt x="236793" y="255153"/>
                  </a:lnTo>
                  <a:lnTo>
                    <a:pt x="238967" y="267837"/>
                  </a:lnTo>
                  <a:lnTo>
                    <a:pt x="235143" y="288170"/>
                  </a:lnTo>
                  <a:lnTo>
                    <a:pt x="219836" y="312771"/>
                  </a:lnTo>
                  <a:lnTo>
                    <a:pt x="213624" y="320287"/>
                  </a:lnTo>
                  <a:lnTo>
                    <a:pt x="194244" y="328639"/>
                  </a:lnTo>
                  <a:lnTo>
                    <a:pt x="171202" y="331181"/>
                  </a:lnTo>
                  <a:lnTo>
                    <a:pt x="117181" y="320275"/>
                  </a:lnTo>
                  <a:lnTo>
                    <a:pt x="70596" y="295268"/>
                  </a:lnTo>
                  <a:lnTo>
                    <a:pt x="53801" y="2826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03007" y="315854"/>
              <a:ext cx="208872" cy="321568"/>
            </a:xfrm>
            <a:custGeom>
              <a:avLst/>
              <a:gdLst/>
              <a:ahLst/>
              <a:cxnLst/>
              <a:rect l="0" t="0" r="0" b="0"/>
              <a:pathLst>
                <a:path w="208872" h="321568">
                  <a:moveTo>
                    <a:pt x="102692" y="0"/>
                  </a:moveTo>
                  <a:lnTo>
                    <a:pt x="78645" y="17981"/>
                  </a:lnTo>
                  <a:lnTo>
                    <a:pt x="43099" y="69742"/>
                  </a:lnTo>
                  <a:lnTo>
                    <a:pt x="19397" y="128941"/>
                  </a:lnTo>
                  <a:lnTo>
                    <a:pt x="2209" y="189639"/>
                  </a:lnTo>
                  <a:lnTo>
                    <a:pt x="0" y="228025"/>
                  </a:lnTo>
                  <a:lnTo>
                    <a:pt x="12249" y="283795"/>
                  </a:lnTo>
                  <a:lnTo>
                    <a:pt x="27801" y="310126"/>
                  </a:lnTo>
                  <a:lnTo>
                    <a:pt x="36387" y="315545"/>
                  </a:lnTo>
                  <a:lnTo>
                    <a:pt x="58405" y="321567"/>
                  </a:lnTo>
                  <a:lnTo>
                    <a:pt x="91520" y="319367"/>
                  </a:lnTo>
                  <a:lnTo>
                    <a:pt x="134150" y="306974"/>
                  </a:lnTo>
                  <a:lnTo>
                    <a:pt x="164656" y="288527"/>
                  </a:lnTo>
                  <a:lnTo>
                    <a:pt x="203846" y="241330"/>
                  </a:lnTo>
                  <a:lnTo>
                    <a:pt x="208871" y="220732"/>
                  </a:lnTo>
                  <a:lnTo>
                    <a:pt x="202564" y="178912"/>
                  </a:lnTo>
                  <a:lnTo>
                    <a:pt x="197350" y="170748"/>
                  </a:lnTo>
                  <a:lnTo>
                    <a:pt x="182197" y="158556"/>
                  </a:lnTo>
                  <a:lnTo>
                    <a:pt x="148346" y="150705"/>
                  </a:lnTo>
                  <a:lnTo>
                    <a:pt x="108680" y="148379"/>
                  </a:lnTo>
                  <a:lnTo>
                    <a:pt x="84296" y="154074"/>
                  </a:lnTo>
                  <a:lnTo>
                    <a:pt x="53958" y="170434"/>
                  </a:lnTo>
                  <a:lnTo>
                    <a:pt x="33270" y="190099"/>
                  </a:lnTo>
                  <a:lnTo>
                    <a:pt x="18464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1138" y="1533026"/>
            <a:ext cx="2029952" cy="533383"/>
            <a:chOff x="171138" y="1533026"/>
            <a:chExt cx="2029952" cy="533383"/>
          </a:xfrm>
        </p:grpSpPr>
        <p:sp>
          <p:nvSpPr>
            <p:cNvPr id="11" name="Freeform 10"/>
            <p:cNvSpPr/>
            <p:nvPr/>
          </p:nvSpPr>
          <p:spPr>
            <a:xfrm>
              <a:off x="368497" y="1674031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5589" y="58616"/>
                  </a:lnTo>
                  <a:lnTo>
                    <a:pt x="9553" y="112790"/>
                  </a:lnTo>
                  <a:lnTo>
                    <a:pt x="13455" y="168552"/>
                  </a:lnTo>
                  <a:lnTo>
                    <a:pt x="27291" y="229083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1138" y="1533026"/>
              <a:ext cx="521917" cy="533383"/>
            </a:xfrm>
            <a:custGeom>
              <a:avLst/>
              <a:gdLst/>
              <a:ahLst/>
              <a:cxnLst/>
              <a:rect l="0" t="0" r="0" b="0"/>
              <a:pathLst>
                <a:path w="521917" h="533383">
                  <a:moveTo>
                    <a:pt x="323701" y="25191"/>
                  </a:moveTo>
                  <a:lnTo>
                    <a:pt x="296145" y="17956"/>
                  </a:lnTo>
                  <a:lnTo>
                    <a:pt x="239922" y="18433"/>
                  </a:lnTo>
                  <a:lnTo>
                    <a:pt x="183410" y="35035"/>
                  </a:lnTo>
                  <a:lnTo>
                    <a:pt x="128356" y="63184"/>
                  </a:lnTo>
                  <a:lnTo>
                    <a:pt x="69306" y="123895"/>
                  </a:lnTo>
                  <a:lnTo>
                    <a:pt x="26721" y="186850"/>
                  </a:lnTo>
                  <a:lnTo>
                    <a:pt x="4973" y="245163"/>
                  </a:lnTo>
                  <a:lnTo>
                    <a:pt x="0" y="303822"/>
                  </a:lnTo>
                  <a:lnTo>
                    <a:pt x="9069" y="361683"/>
                  </a:lnTo>
                  <a:lnTo>
                    <a:pt x="27715" y="418172"/>
                  </a:lnTo>
                  <a:lnTo>
                    <a:pt x="47138" y="454755"/>
                  </a:lnTo>
                  <a:lnTo>
                    <a:pt x="78890" y="482232"/>
                  </a:lnTo>
                  <a:lnTo>
                    <a:pt x="136958" y="516555"/>
                  </a:lnTo>
                  <a:lnTo>
                    <a:pt x="190887" y="533382"/>
                  </a:lnTo>
                  <a:lnTo>
                    <a:pt x="232616" y="533215"/>
                  </a:lnTo>
                  <a:lnTo>
                    <a:pt x="288638" y="514273"/>
                  </a:lnTo>
                  <a:lnTo>
                    <a:pt x="344764" y="484882"/>
                  </a:lnTo>
                  <a:lnTo>
                    <a:pt x="405373" y="436503"/>
                  </a:lnTo>
                  <a:lnTo>
                    <a:pt x="460256" y="373738"/>
                  </a:lnTo>
                  <a:lnTo>
                    <a:pt x="491401" y="319514"/>
                  </a:lnTo>
                  <a:lnTo>
                    <a:pt x="514494" y="263743"/>
                  </a:lnTo>
                  <a:lnTo>
                    <a:pt x="521916" y="206497"/>
                  </a:lnTo>
                  <a:lnTo>
                    <a:pt x="520262" y="143196"/>
                  </a:lnTo>
                  <a:lnTo>
                    <a:pt x="509063" y="102660"/>
                  </a:lnTo>
                  <a:lnTo>
                    <a:pt x="484318" y="57521"/>
                  </a:lnTo>
                  <a:lnTo>
                    <a:pt x="458249" y="31001"/>
                  </a:lnTo>
                  <a:lnTo>
                    <a:pt x="409593" y="9485"/>
                  </a:lnTo>
                  <a:lnTo>
                    <a:pt x="367608" y="0"/>
                  </a:lnTo>
                  <a:lnTo>
                    <a:pt x="310970" y="2971"/>
                  </a:lnTo>
                  <a:lnTo>
                    <a:pt x="281587" y="41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31792" y="162138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5590" y="156281"/>
                  </a:lnTo>
                  <a:lnTo>
                    <a:pt x="9553" y="216571"/>
                  </a:lnTo>
                  <a:lnTo>
                    <a:pt x="13456" y="27042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94922" y="1600331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29778" y="23719"/>
                  </a:lnTo>
                  <a:lnTo>
                    <a:pt x="167288" y="42003"/>
                  </a:lnTo>
                  <a:lnTo>
                    <a:pt x="112073" y="56130"/>
                  </a:lnTo>
                  <a:lnTo>
                    <a:pt x="50040" y="6295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42362" y="1612571"/>
              <a:ext cx="273742" cy="324468"/>
            </a:xfrm>
            <a:custGeom>
              <a:avLst/>
              <a:gdLst/>
              <a:ahLst/>
              <a:cxnLst/>
              <a:rect l="0" t="0" r="0" b="0"/>
              <a:pathLst>
                <a:path w="273742" h="324468">
                  <a:moveTo>
                    <a:pt x="0" y="71988"/>
                  </a:moveTo>
                  <a:lnTo>
                    <a:pt x="3120" y="114680"/>
                  </a:lnTo>
                  <a:lnTo>
                    <a:pt x="10723" y="175226"/>
                  </a:lnTo>
                  <a:lnTo>
                    <a:pt x="18669" y="230205"/>
                  </a:lnTo>
                  <a:lnTo>
                    <a:pt x="20586" y="286125"/>
                  </a:lnTo>
                  <a:lnTo>
                    <a:pt x="26507" y="322609"/>
                  </a:lnTo>
                  <a:lnTo>
                    <a:pt x="28200" y="324467"/>
                  </a:lnTo>
                  <a:lnTo>
                    <a:pt x="30081" y="310933"/>
                  </a:lnTo>
                  <a:lnTo>
                    <a:pt x="24053" y="261820"/>
                  </a:lnTo>
                  <a:lnTo>
                    <a:pt x="21945" y="213892"/>
                  </a:lnTo>
                  <a:lnTo>
                    <a:pt x="21320" y="163817"/>
                  </a:lnTo>
                  <a:lnTo>
                    <a:pt x="24229" y="104382"/>
                  </a:lnTo>
                  <a:lnTo>
                    <a:pt x="35722" y="53170"/>
                  </a:lnTo>
                  <a:lnTo>
                    <a:pt x="51399" y="25598"/>
                  </a:lnTo>
                  <a:lnTo>
                    <a:pt x="70861" y="2611"/>
                  </a:lnTo>
                  <a:lnTo>
                    <a:pt x="77657" y="0"/>
                  </a:lnTo>
                  <a:lnTo>
                    <a:pt x="84527" y="600"/>
                  </a:lnTo>
                  <a:lnTo>
                    <a:pt x="91446" y="3339"/>
                  </a:lnTo>
                  <a:lnTo>
                    <a:pt x="105374" y="18861"/>
                  </a:lnTo>
                  <a:lnTo>
                    <a:pt x="127790" y="61364"/>
                  </a:lnTo>
                  <a:lnTo>
                    <a:pt x="135077" y="119196"/>
                  </a:lnTo>
                  <a:lnTo>
                    <a:pt x="133397" y="173773"/>
                  </a:lnTo>
                  <a:lnTo>
                    <a:pt x="131045" y="185468"/>
                  </a:lnTo>
                  <a:lnTo>
                    <a:pt x="125968" y="194435"/>
                  </a:lnTo>
                  <a:lnTo>
                    <a:pt x="110968" y="207517"/>
                  </a:lnTo>
                  <a:lnTo>
                    <a:pt x="102055" y="210304"/>
                  </a:lnTo>
                  <a:lnTo>
                    <a:pt x="79762" y="210976"/>
                  </a:lnTo>
                  <a:lnTo>
                    <a:pt x="81250" y="212610"/>
                  </a:lnTo>
                  <a:lnTo>
                    <a:pt x="91094" y="218715"/>
                  </a:lnTo>
                  <a:lnTo>
                    <a:pt x="149610" y="274357"/>
                  </a:lnTo>
                  <a:lnTo>
                    <a:pt x="189950" y="305028"/>
                  </a:lnTo>
                  <a:lnTo>
                    <a:pt x="210764" y="315161"/>
                  </a:lnTo>
                  <a:lnTo>
                    <a:pt x="234833" y="317325"/>
                  </a:lnTo>
                  <a:lnTo>
                    <a:pt x="273741" y="314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26632" y="1684559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0"/>
                  </a:moveTo>
                  <a:lnTo>
                    <a:pt x="42662" y="60873"/>
                  </a:lnTo>
                  <a:lnTo>
                    <a:pt x="63333" y="80428"/>
                  </a:lnTo>
                  <a:lnTo>
                    <a:pt x="8422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58217" y="1642445"/>
              <a:ext cx="115815" cy="379027"/>
            </a:xfrm>
            <a:custGeom>
              <a:avLst/>
              <a:gdLst/>
              <a:ahLst/>
              <a:cxnLst/>
              <a:rect l="0" t="0" r="0" b="0"/>
              <a:pathLst>
                <a:path w="115815" h="379027">
                  <a:moveTo>
                    <a:pt x="115814" y="0"/>
                  </a:moveTo>
                  <a:lnTo>
                    <a:pt x="96685" y="56215"/>
                  </a:lnTo>
                  <a:lnTo>
                    <a:pt x="75814" y="114786"/>
                  </a:lnTo>
                  <a:lnTo>
                    <a:pt x="60079" y="166173"/>
                  </a:lnTo>
                  <a:lnTo>
                    <a:pt x="38471" y="219695"/>
                  </a:lnTo>
                  <a:lnTo>
                    <a:pt x="21724" y="282259"/>
                  </a:lnTo>
                  <a:lnTo>
                    <a:pt x="7151" y="34002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16186" y="1768787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95129" y="1716438"/>
              <a:ext cx="305961" cy="220806"/>
            </a:xfrm>
            <a:custGeom>
              <a:avLst/>
              <a:gdLst/>
              <a:ahLst/>
              <a:cxnLst/>
              <a:rect l="0" t="0" r="0" b="0"/>
              <a:pathLst>
                <a:path w="305961" h="220806">
                  <a:moveTo>
                    <a:pt x="0" y="104992"/>
                  </a:moveTo>
                  <a:lnTo>
                    <a:pt x="55045" y="88203"/>
                  </a:lnTo>
                  <a:lnTo>
                    <a:pt x="109572" y="84778"/>
                  </a:lnTo>
                  <a:lnTo>
                    <a:pt x="170733" y="84101"/>
                  </a:lnTo>
                  <a:lnTo>
                    <a:pt x="227874" y="83967"/>
                  </a:lnTo>
                  <a:lnTo>
                    <a:pt x="256085" y="83949"/>
                  </a:lnTo>
                  <a:lnTo>
                    <a:pt x="264310" y="79265"/>
                  </a:lnTo>
                  <a:lnTo>
                    <a:pt x="268624" y="71463"/>
                  </a:lnTo>
                  <a:lnTo>
                    <a:pt x="270329" y="61582"/>
                  </a:lnTo>
                  <a:lnTo>
                    <a:pt x="267957" y="52655"/>
                  </a:lnTo>
                  <a:lnTo>
                    <a:pt x="255963" y="36498"/>
                  </a:lnTo>
                  <a:lnTo>
                    <a:pt x="202173" y="0"/>
                  </a:lnTo>
                  <a:lnTo>
                    <a:pt x="202633" y="1072"/>
                  </a:lnTo>
                  <a:lnTo>
                    <a:pt x="217577" y="13759"/>
                  </a:lnTo>
                  <a:lnTo>
                    <a:pt x="279091" y="59574"/>
                  </a:lnTo>
                  <a:lnTo>
                    <a:pt x="301322" y="80486"/>
                  </a:lnTo>
                  <a:lnTo>
                    <a:pt x="304997" y="88655"/>
                  </a:lnTo>
                  <a:lnTo>
                    <a:pt x="305960" y="107090"/>
                  </a:lnTo>
                  <a:lnTo>
                    <a:pt x="302239" y="115749"/>
                  </a:lnTo>
                  <a:lnTo>
                    <a:pt x="261145" y="176304"/>
                  </a:lnTo>
                  <a:lnTo>
                    <a:pt x="221098" y="220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2488393" y="1517079"/>
            <a:ext cx="277889" cy="437873"/>
          </a:xfrm>
          <a:custGeom>
            <a:avLst/>
            <a:gdLst/>
            <a:ahLst/>
            <a:cxnLst/>
            <a:rect l="0" t="0" r="0" b="0"/>
            <a:pathLst>
              <a:path w="277889" h="437873">
                <a:moveTo>
                  <a:pt x="196373" y="9553"/>
                </a:moveTo>
                <a:lnTo>
                  <a:pt x="137757" y="3964"/>
                </a:lnTo>
                <a:lnTo>
                  <a:pt x="76347" y="0"/>
                </a:lnTo>
                <a:lnTo>
                  <a:pt x="34598" y="1653"/>
                </a:lnTo>
                <a:lnTo>
                  <a:pt x="14899" y="10331"/>
                </a:lnTo>
                <a:lnTo>
                  <a:pt x="8710" y="19430"/>
                </a:lnTo>
                <a:lnTo>
                  <a:pt x="0" y="59013"/>
                </a:lnTo>
                <a:lnTo>
                  <a:pt x="176" y="111783"/>
                </a:lnTo>
                <a:lnTo>
                  <a:pt x="5540" y="167527"/>
                </a:lnTo>
                <a:lnTo>
                  <a:pt x="12058" y="206488"/>
                </a:lnTo>
                <a:lnTo>
                  <a:pt x="15005" y="211033"/>
                </a:lnTo>
                <a:lnTo>
                  <a:pt x="18139" y="210553"/>
                </a:lnTo>
                <a:lnTo>
                  <a:pt x="21399" y="206724"/>
                </a:lnTo>
                <a:lnTo>
                  <a:pt x="42754" y="195746"/>
                </a:lnTo>
                <a:lnTo>
                  <a:pt x="103109" y="189486"/>
                </a:lnTo>
                <a:lnTo>
                  <a:pt x="141053" y="191938"/>
                </a:lnTo>
                <a:lnTo>
                  <a:pt x="174523" y="203193"/>
                </a:lnTo>
                <a:lnTo>
                  <a:pt x="211685" y="227957"/>
                </a:lnTo>
                <a:lnTo>
                  <a:pt x="255839" y="274916"/>
                </a:lnTo>
                <a:lnTo>
                  <a:pt x="271445" y="304988"/>
                </a:lnTo>
                <a:lnTo>
                  <a:pt x="277888" y="341714"/>
                </a:lnTo>
                <a:lnTo>
                  <a:pt x="271660" y="387640"/>
                </a:lnTo>
                <a:lnTo>
                  <a:pt x="265709" y="409218"/>
                </a:lnTo>
                <a:lnTo>
                  <a:pt x="258975" y="417546"/>
                </a:lnTo>
                <a:lnTo>
                  <a:pt x="239014" y="429919"/>
                </a:lnTo>
                <a:lnTo>
                  <a:pt x="195879" y="437872"/>
                </a:lnTo>
                <a:lnTo>
                  <a:pt x="145713" y="432154"/>
                </a:lnTo>
                <a:lnTo>
                  <a:pt x="91350" y="416385"/>
                </a:lnTo>
                <a:lnTo>
                  <a:pt x="48974" y="39910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193642" y="2295212"/>
            <a:ext cx="5141279" cy="680603"/>
            <a:chOff x="193642" y="2295212"/>
            <a:chExt cx="5141279" cy="680603"/>
          </a:xfrm>
        </p:grpSpPr>
        <p:sp>
          <p:nvSpPr>
            <p:cNvPr id="22" name="Freeform 21"/>
            <p:cNvSpPr/>
            <p:nvPr/>
          </p:nvSpPr>
          <p:spPr>
            <a:xfrm>
              <a:off x="328485" y="2461893"/>
              <a:ext cx="261111" cy="398782"/>
            </a:xfrm>
            <a:custGeom>
              <a:avLst/>
              <a:gdLst/>
              <a:ahLst/>
              <a:cxnLst/>
              <a:rect l="0" t="0" r="0" b="0"/>
              <a:pathLst>
                <a:path w="261111" h="398782">
                  <a:moveTo>
                    <a:pt x="50540" y="54417"/>
                  </a:moveTo>
                  <a:lnTo>
                    <a:pt x="23029" y="108292"/>
                  </a:lnTo>
                  <a:lnTo>
                    <a:pt x="15696" y="128665"/>
                  </a:lnTo>
                  <a:lnTo>
                    <a:pt x="12103" y="131992"/>
                  </a:lnTo>
                  <a:lnTo>
                    <a:pt x="8538" y="130700"/>
                  </a:lnTo>
                  <a:lnTo>
                    <a:pt x="4991" y="126330"/>
                  </a:lnTo>
                  <a:lnTo>
                    <a:pt x="0" y="97822"/>
                  </a:lnTo>
                  <a:lnTo>
                    <a:pt x="4110" y="65328"/>
                  </a:lnTo>
                  <a:lnTo>
                    <a:pt x="18326" y="27885"/>
                  </a:lnTo>
                  <a:lnTo>
                    <a:pt x="33883" y="10260"/>
                  </a:lnTo>
                  <a:lnTo>
                    <a:pt x="42945" y="3922"/>
                  </a:lnTo>
                  <a:lnTo>
                    <a:pt x="65492" y="0"/>
                  </a:lnTo>
                  <a:lnTo>
                    <a:pt x="78056" y="591"/>
                  </a:lnTo>
                  <a:lnTo>
                    <a:pt x="87601" y="4495"/>
                  </a:lnTo>
                  <a:lnTo>
                    <a:pt x="101327" y="18192"/>
                  </a:lnTo>
                  <a:lnTo>
                    <a:pt x="126906" y="65156"/>
                  </a:lnTo>
                  <a:lnTo>
                    <a:pt x="140498" y="112711"/>
                  </a:lnTo>
                  <a:lnTo>
                    <a:pt x="150764" y="163847"/>
                  </a:lnTo>
                  <a:lnTo>
                    <a:pt x="154326" y="216042"/>
                  </a:lnTo>
                  <a:lnTo>
                    <a:pt x="155381" y="267383"/>
                  </a:lnTo>
                  <a:lnTo>
                    <a:pt x="153354" y="312751"/>
                  </a:lnTo>
                  <a:lnTo>
                    <a:pt x="138975" y="353489"/>
                  </a:lnTo>
                  <a:lnTo>
                    <a:pt x="126500" y="372951"/>
                  </a:lnTo>
                  <a:lnTo>
                    <a:pt x="110036" y="386281"/>
                  </a:lnTo>
                  <a:lnTo>
                    <a:pt x="89851" y="394935"/>
                  </a:lnTo>
                  <a:lnTo>
                    <a:pt x="65282" y="398781"/>
                  </a:lnTo>
                  <a:lnTo>
                    <a:pt x="41885" y="394251"/>
                  </a:lnTo>
                  <a:lnTo>
                    <a:pt x="30732" y="389768"/>
                  </a:lnTo>
                  <a:lnTo>
                    <a:pt x="15220" y="375427"/>
                  </a:lnTo>
                  <a:lnTo>
                    <a:pt x="9446" y="366690"/>
                  </a:lnTo>
                  <a:lnTo>
                    <a:pt x="6150" y="344504"/>
                  </a:lnTo>
                  <a:lnTo>
                    <a:pt x="6909" y="332036"/>
                  </a:lnTo>
                  <a:lnTo>
                    <a:pt x="10924" y="322555"/>
                  </a:lnTo>
                  <a:lnTo>
                    <a:pt x="24744" y="308900"/>
                  </a:lnTo>
                  <a:lnTo>
                    <a:pt x="45705" y="302052"/>
                  </a:lnTo>
                  <a:lnTo>
                    <a:pt x="70618" y="300178"/>
                  </a:lnTo>
                  <a:lnTo>
                    <a:pt x="133022" y="311548"/>
                  </a:lnTo>
                  <a:lnTo>
                    <a:pt x="178877" y="322494"/>
                  </a:lnTo>
                  <a:lnTo>
                    <a:pt x="208964" y="320572"/>
                  </a:lnTo>
                  <a:lnTo>
                    <a:pt x="232475" y="312698"/>
                  </a:lnTo>
                  <a:lnTo>
                    <a:pt x="261110" y="296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3642" y="2434272"/>
              <a:ext cx="489509" cy="541543"/>
            </a:xfrm>
            <a:custGeom>
              <a:avLst/>
              <a:gdLst/>
              <a:ahLst/>
              <a:cxnLst/>
              <a:rect l="0" t="0" r="0" b="0"/>
              <a:pathLst>
                <a:path w="489509" h="541543">
                  <a:moveTo>
                    <a:pt x="195912" y="8339"/>
                  </a:moveTo>
                  <a:lnTo>
                    <a:pt x="162290" y="19084"/>
                  </a:lnTo>
                  <a:lnTo>
                    <a:pt x="102505" y="62397"/>
                  </a:lnTo>
                  <a:lnTo>
                    <a:pt x="60478" y="112950"/>
                  </a:lnTo>
                  <a:lnTo>
                    <a:pt x="35940" y="161127"/>
                  </a:lnTo>
                  <a:lnTo>
                    <a:pt x="9808" y="223570"/>
                  </a:lnTo>
                  <a:lnTo>
                    <a:pt x="0" y="265523"/>
                  </a:lnTo>
                  <a:lnTo>
                    <a:pt x="214" y="314999"/>
                  </a:lnTo>
                  <a:lnTo>
                    <a:pt x="7686" y="363584"/>
                  </a:lnTo>
                  <a:lnTo>
                    <a:pt x="16330" y="393173"/>
                  </a:lnTo>
                  <a:lnTo>
                    <a:pt x="47355" y="450297"/>
                  </a:lnTo>
                  <a:lnTo>
                    <a:pt x="64376" y="477336"/>
                  </a:lnTo>
                  <a:lnTo>
                    <a:pt x="87539" y="501051"/>
                  </a:lnTo>
                  <a:lnTo>
                    <a:pt x="146602" y="528061"/>
                  </a:lnTo>
                  <a:lnTo>
                    <a:pt x="197610" y="541542"/>
                  </a:lnTo>
                  <a:lnTo>
                    <a:pt x="224743" y="541286"/>
                  </a:lnTo>
                  <a:lnTo>
                    <a:pt x="280289" y="522058"/>
                  </a:lnTo>
                  <a:lnTo>
                    <a:pt x="319179" y="499414"/>
                  </a:lnTo>
                  <a:lnTo>
                    <a:pt x="380557" y="450040"/>
                  </a:lnTo>
                  <a:lnTo>
                    <a:pt x="430313" y="393387"/>
                  </a:lnTo>
                  <a:lnTo>
                    <a:pt x="466046" y="330157"/>
                  </a:lnTo>
                  <a:lnTo>
                    <a:pt x="484625" y="273683"/>
                  </a:lnTo>
                  <a:lnTo>
                    <a:pt x="489508" y="210534"/>
                  </a:lnTo>
                  <a:lnTo>
                    <a:pt x="487836" y="181262"/>
                  </a:lnTo>
                  <a:lnTo>
                    <a:pt x="467699" y="127461"/>
                  </a:lnTo>
                  <a:lnTo>
                    <a:pt x="433131" y="71946"/>
                  </a:lnTo>
                  <a:lnTo>
                    <a:pt x="405019" y="42393"/>
                  </a:lnTo>
                  <a:lnTo>
                    <a:pt x="353647" y="16608"/>
                  </a:lnTo>
                  <a:lnTo>
                    <a:pt x="303282" y="2736"/>
                  </a:lnTo>
                  <a:lnTo>
                    <a:pt x="275997" y="0"/>
                  </a:lnTo>
                  <a:lnTo>
                    <a:pt x="251393" y="5023"/>
                  </a:lnTo>
                  <a:lnTo>
                    <a:pt x="206440" y="18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4448" y="2478424"/>
              <a:ext cx="269988" cy="346281"/>
            </a:xfrm>
            <a:custGeom>
              <a:avLst/>
              <a:gdLst/>
              <a:ahLst/>
              <a:cxnLst/>
              <a:rect l="0" t="0" r="0" b="0"/>
              <a:pathLst>
                <a:path w="269988" h="346281">
                  <a:moveTo>
                    <a:pt x="175230" y="48415"/>
                  </a:moveTo>
                  <a:lnTo>
                    <a:pt x="164052" y="31647"/>
                  </a:lnTo>
                  <a:lnTo>
                    <a:pt x="134743" y="10041"/>
                  </a:lnTo>
                  <a:lnTo>
                    <a:pt x="96424" y="0"/>
                  </a:lnTo>
                  <a:lnTo>
                    <a:pt x="75474" y="3891"/>
                  </a:lnTo>
                  <a:lnTo>
                    <a:pt x="50527" y="19235"/>
                  </a:lnTo>
                  <a:lnTo>
                    <a:pt x="42961" y="25452"/>
                  </a:lnTo>
                  <a:lnTo>
                    <a:pt x="31436" y="44838"/>
                  </a:lnTo>
                  <a:lnTo>
                    <a:pt x="8916" y="101001"/>
                  </a:lnTo>
                  <a:lnTo>
                    <a:pt x="0" y="145624"/>
                  </a:lnTo>
                  <a:lnTo>
                    <a:pt x="12629" y="202624"/>
                  </a:lnTo>
                  <a:lnTo>
                    <a:pt x="30721" y="255824"/>
                  </a:lnTo>
                  <a:lnTo>
                    <a:pt x="62067" y="300475"/>
                  </a:lnTo>
                  <a:lnTo>
                    <a:pt x="94819" y="333514"/>
                  </a:lnTo>
                  <a:lnTo>
                    <a:pt x="113755" y="343972"/>
                  </a:lnTo>
                  <a:lnTo>
                    <a:pt x="133870" y="346280"/>
                  </a:lnTo>
                  <a:lnTo>
                    <a:pt x="153339" y="342236"/>
                  </a:lnTo>
                  <a:lnTo>
                    <a:pt x="197795" y="314084"/>
                  </a:lnTo>
                  <a:lnTo>
                    <a:pt x="237675" y="260117"/>
                  </a:lnTo>
                  <a:lnTo>
                    <a:pt x="250947" y="241941"/>
                  </a:lnTo>
                  <a:lnTo>
                    <a:pt x="269987" y="22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41540" y="2484725"/>
              <a:ext cx="27124" cy="368498"/>
            </a:xfrm>
            <a:custGeom>
              <a:avLst/>
              <a:gdLst/>
              <a:ahLst/>
              <a:cxnLst/>
              <a:rect l="0" t="0" r="0" b="0"/>
              <a:pathLst>
                <a:path w="27124" h="368498">
                  <a:moveTo>
                    <a:pt x="6066" y="0"/>
                  </a:moveTo>
                  <a:lnTo>
                    <a:pt x="0" y="34792"/>
                  </a:lnTo>
                  <a:lnTo>
                    <a:pt x="3749" y="82578"/>
                  </a:lnTo>
                  <a:lnTo>
                    <a:pt x="6549" y="142881"/>
                  </a:lnTo>
                  <a:lnTo>
                    <a:pt x="13098" y="188564"/>
                  </a:lnTo>
                  <a:lnTo>
                    <a:pt x="15558" y="243824"/>
                  </a:lnTo>
                  <a:lnTo>
                    <a:pt x="16287" y="296592"/>
                  </a:lnTo>
                  <a:lnTo>
                    <a:pt x="19653" y="347578"/>
                  </a:lnTo>
                  <a:lnTo>
                    <a:pt x="2712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84476" y="2474197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60383"/>
                  </a:lnTo>
                  <a:lnTo>
                    <a:pt x="5589" y="121631"/>
                  </a:lnTo>
                  <a:lnTo>
                    <a:pt x="9065" y="173299"/>
                  </a:lnTo>
                  <a:lnTo>
                    <a:pt x="15684" y="227472"/>
                  </a:lnTo>
                  <a:lnTo>
                    <a:pt x="27232" y="289774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00248" y="2721291"/>
              <a:ext cx="94758" cy="5590"/>
            </a:xfrm>
            <a:custGeom>
              <a:avLst/>
              <a:gdLst/>
              <a:ahLst/>
              <a:cxnLst/>
              <a:rect l="0" t="0" r="0" b="0"/>
              <a:pathLst>
                <a:path w="94758" h="5590">
                  <a:moveTo>
                    <a:pt x="94757" y="5589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10875" y="2526839"/>
              <a:ext cx="136815" cy="300354"/>
            </a:xfrm>
            <a:custGeom>
              <a:avLst/>
              <a:gdLst/>
              <a:ahLst/>
              <a:cxnLst/>
              <a:rect l="0" t="0" r="0" b="0"/>
              <a:pathLst>
                <a:path w="136815" h="300354">
                  <a:moveTo>
                    <a:pt x="10472" y="0"/>
                  </a:moveTo>
                  <a:lnTo>
                    <a:pt x="3236" y="49263"/>
                  </a:lnTo>
                  <a:lnTo>
                    <a:pt x="919" y="99344"/>
                  </a:lnTo>
                  <a:lnTo>
                    <a:pt x="232" y="150058"/>
                  </a:lnTo>
                  <a:lnTo>
                    <a:pt x="0" y="209709"/>
                  </a:lnTo>
                  <a:lnTo>
                    <a:pt x="5544" y="260963"/>
                  </a:lnTo>
                  <a:lnTo>
                    <a:pt x="20190" y="288542"/>
                  </a:lnTo>
                  <a:lnTo>
                    <a:pt x="29819" y="294137"/>
                  </a:lnTo>
                  <a:lnTo>
                    <a:pt x="56115" y="300353"/>
                  </a:lnTo>
                  <a:lnTo>
                    <a:pt x="92626" y="298264"/>
                  </a:lnTo>
                  <a:lnTo>
                    <a:pt x="111715" y="290099"/>
                  </a:lnTo>
                  <a:lnTo>
                    <a:pt x="13681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21347" y="2674238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62914" y="2751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52932" y="250578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2198" y="8333"/>
                  </a:lnTo>
                  <a:lnTo>
                    <a:pt x="1015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18814" y="2491128"/>
              <a:ext cx="213145" cy="270601"/>
            </a:xfrm>
            <a:custGeom>
              <a:avLst/>
              <a:gdLst/>
              <a:ahLst/>
              <a:cxnLst/>
              <a:rect l="0" t="0" r="0" b="0"/>
              <a:pathLst>
                <a:path w="213145" h="270601">
                  <a:moveTo>
                    <a:pt x="160502" y="14654"/>
                  </a:moveTo>
                  <a:lnTo>
                    <a:pt x="101885" y="0"/>
                  </a:lnTo>
                  <a:lnTo>
                    <a:pt x="75178" y="2682"/>
                  </a:lnTo>
                  <a:lnTo>
                    <a:pt x="50050" y="11673"/>
                  </a:lnTo>
                  <a:lnTo>
                    <a:pt x="31084" y="23468"/>
                  </a:lnTo>
                  <a:lnTo>
                    <a:pt x="17975" y="42748"/>
                  </a:lnTo>
                  <a:lnTo>
                    <a:pt x="27" y="87664"/>
                  </a:lnTo>
                  <a:lnTo>
                    <a:pt x="0" y="125324"/>
                  </a:lnTo>
                  <a:lnTo>
                    <a:pt x="11641" y="178801"/>
                  </a:lnTo>
                  <a:lnTo>
                    <a:pt x="35257" y="221253"/>
                  </a:lnTo>
                  <a:lnTo>
                    <a:pt x="58661" y="245104"/>
                  </a:lnTo>
                  <a:lnTo>
                    <a:pt x="78975" y="258626"/>
                  </a:lnTo>
                  <a:lnTo>
                    <a:pt x="103600" y="268535"/>
                  </a:lnTo>
                  <a:lnTo>
                    <a:pt x="130143" y="270600"/>
                  </a:lnTo>
                  <a:lnTo>
                    <a:pt x="156367" y="266448"/>
                  </a:lnTo>
                  <a:lnTo>
                    <a:pt x="179721" y="256804"/>
                  </a:lnTo>
                  <a:lnTo>
                    <a:pt x="195560" y="244719"/>
                  </a:lnTo>
                  <a:lnTo>
                    <a:pt x="213144" y="225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05658" y="2484725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10722" y="184337"/>
                  </a:lnTo>
                  <a:lnTo>
                    <a:pt x="17475" y="234513"/>
                  </a:lnTo>
                  <a:lnTo>
                    <a:pt x="21165" y="274856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96389" y="2474197"/>
              <a:ext cx="119839" cy="273741"/>
            </a:xfrm>
            <a:custGeom>
              <a:avLst/>
              <a:gdLst/>
              <a:ahLst/>
              <a:cxnLst/>
              <a:rect l="0" t="0" r="0" b="0"/>
              <a:pathLst>
                <a:path w="119839" h="273741">
                  <a:moveTo>
                    <a:pt x="88253" y="0"/>
                  </a:moveTo>
                  <a:lnTo>
                    <a:pt x="78678" y="24046"/>
                  </a:lnTo>
                  <a:lnTo>
                    <a:pt x="35256" y="85121"/>
                  </a:lnTo>
                  <a:lnTo>
                    <a:pt x="8874" y="136988"/>
                  </a:lnTo>
                  <a:lnTo>
                    <a:pt x="1111" y="157979"/>
                  </a:lnTo>
                  <a:lnTo>
                    <a:pt x="0" y="179007"/>
                  </a:lnTo>
                  <a:lnTo>
                    <a:pt x="1342" y="189528"/>
                  </a:lnTo>
                  <a:lnTo>
                    <a:pt x="12191" y="207457"/>
                  </a:lnTo>
                  <a:lnTo>
                    <a:pt x="50507" y="244085"/>
                  </a:lnTo>
                  <a:lnTo>
                    <a:pt x="110735" y="270323"/>
                  </a:lnTo>
                  <a:lnTo>
                    <a:pt x="119838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74155" y="2443897"/>
              <a:ext cx="282028" cy="240870"/>
            </a:xfrm>
            <a:custGeom>
              <a:avLst/>
              <a:gdLst/>
              <a:ahLst/>
              <a:cxnLst/>
              <a:rect l="0" t="0" r="0" b="0"/>
              <a:pathLst>
                <a:path w="282028" h="240870">
                  <a:moveTo>
                    <a:pt x="0" y="125056"/>
                  </a:moveTo>
                  <a:lnTo>
                    <a:pt x="57264" y="125056"/>
                  </a:lnTo>
                  <a:lnTo>
                    <a:pt x="106654" y="125056"/>
                  </a:lnTo>
                  <a:lnTo>
                    <a:pt x="164567" y="130645"/>
                  </a:lnTo>
                  <a:lnTo>
                    <a:pt x="223706" y="126601"/>
                  </a:lnTo>
                  <a:lnTo>
                    <a:pt x="236875" y="126086"/>
                  </a:lnTo>
                  <a:lnTo>
                    <a:pt x="244484" y="121063"/>
                  </a:lnTo>
                  <a:lnTo>
                    <a:pt x="248387" y="113036"/>
                  </a:lnTo>
                  <a:lnTo>
                    <a:pt x="249820" y="103004"/>
                  </a:lnTo>
                  <a:lnTo>
                    <a:pt x="245172" y="82500"/>
                  </a:lnTo>
                  <a:lnTo>
                    <a:pt x="240657" y="72119"/>
                  </a:lnTo>
                  <a:lnTo>
                    <a:pt x="223162" y="54345"/>
                  </a:lnTo>
                  <a:lnTo>
                    <a:pt x="161228" y="9505"/>
                  </a:lnTo>
                  <a:lnTo>
                    <a:pt x="150036" y="0"/>
                  </a:lnTo>
                  <a:lnTo>
                    <a:pt x="150327" y="741"/>
                  </a:lnTo>
                  <a:lnTo>
                    <a:pt x="210336" y="61616"/>
                  </a:lnTo>
                  <a:lnTo>
                    <a:pt x="271327" y="122640"/>
                  </a:lnTo>
                  <a:lnTo>
                    <a:pt x="279150" y="130464"/>
                  </a:lnTo>
                  <a:lnTo>
                    <a:pt x="282027" y="138020"/>
                  </a:lnTo>
                  <a:lnTo>
                    <a:pt x="281604" y="145397"/>
                  </a:lnTo>
                  <a:lnTo>
                    <a:pt x="278983" y="152655"/>
                  </a:lnTo>
                  <a:lnTo>
                    <a:pt x="266712" y="166958"/>
                  </a:lnTo>
                  <a:lnTo>
                    <a:pt x="204739" y="212385"/>
                  </a:lnTo>
                  <a:lnTo>
                    <a:pt x="178984" y="240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96576" y="2332236"/>
              <a:ext cx="253808" cy="372287"/>
            </a:xfrm>
            <a:custGeom>
              <a:avLst/>
              <a:gdLst/>
              <a:ahLst/>
              <a:cxnLst/>
              <a:rect l="0" t="0" r="0" b="0"/>
              <a:pathLst>
                <a:path w="253808" h="372287">
                  <a:moveTo>
                    <a:pt x="161931" y="15618"/>
                  </a:moveTo>
                  <a:lnTo>
                    <a:pt x="104667" y="4166"/>
                  </a:lnTo>
                  <a:lnTo>
                    <a:pt x="74479" y="0"/>
                  </a:lnTo>
                  <a:lnTo>
                    <a:pt x="15494" y="9778"/>
                  </a:lnTo>
                  <a:lnTo>
                    <a:pt x="8155" y="17574"/>
                  </a:lnTo>
                  <a:lnTo>
                    <a:pt x="0" y="41834"/>
                  </a:lnTo>
                  <a:lnTo>
                    <a:pt x="998" y="82788"/>
                  </a:lnTo>
                  <a:lnTo>
                    <a:pt x="19051" y="137378"/>
                  </a:lnTo>
                  <a:lnTo>
                    <a:pt x="27459" y="160981"/>
                  </a:lnTo>
                  <a:lnTo>
                    <a:pt x="32509" y="166339"/>
                  </a:lnTo>
                  <a:lnTo>
                    <a:pt x="38215" y="167571"/>
                  </a:lnTo>
                  <a:lnTo>
                    <a:pt x="51964" y="162702"/>
                  </a:lnTo>
                  <a:lnTo>
                    <a:pt x="80605" y="149146"/>
                  </a:lnTo>
                  <a:lnTo>
                    <a:pt x="117038" y="145259"/>
                  </a:lnTo>
                  <a:lnTo>
                    <a:pt x="172094" y="156895"/>
                  </a:lnTo>
                  <a:lnTo>
                    <a:pt x="203937" y="172382"/>
                  </a:lnTo>
                  <a:lnTo>
                    <a:pt x="230009" y="202967"/>
                  </a:lnTo>
                  <a:lnTo>
                    <a:pt x="246963" y="241665"/>
                  </a:lnTo>
                  <a:lnTo>
                    <a:pt x="253807" y="282767"/>
                  </a:lnTo>
                  <a:lnTo>
                    <a:pt x="250245" y="318992"/>
                  </a:lnTo>
                  <a:lnTo>
                    <a:pt x="241736" y="338014"/>
                  </a:lnTo>
                  <a:lnTo>
                    <a:pt x="236192" y="346362"/>
                  </a:lnTo>
                  <a:lnTo>
                    <a:pt x="220672" y="358758"/>
                  </a:lnTo>
                  <a:lnTo>
                    <a:pt x="200907" y="366997"/>
                  </a:lnTo>
                  <a:lnTo>
                    <a:pt x="150089" y="372286"/>
                  </a:lnTo>
                  <a:lnTo>
                    <a:pt x="123913" y="370669"/>
                  </a:lnTo>
                  <a:lnTo>
                    <a:pt x="60516" y="347195"/>
                  </a:lnTo>
                  <a:lnTo>
                    <a:pt x="46118" y="3420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60673" y="2347854"/>
              <a:ext cx="198924" cy="341772"/>
            </a:xfrm>
            <a:custGeom>
              <a:avLst/>
              <a:gdLst/>
              <a:ahLst/>
              <a:cxnLst/>
              <a:rect l="0" t="0" r="0" b="0"/>
              <a:pathLst>
                <a:path w="198924" h="341772">
                  <a:moveTo>
                    <a:pt x="71575" y="0"/>
                  </a:moveTo>
                  <a:lnTo>
                    <a:pt x="42267" y="53028"/>
                  </a:lnTo>
                  <a:lnTo>
                    <a:pt x="23585" y="103239"/>
                  </a:lnTo>
                  <a:lnTo>
                    <a:pt x="8630" y="158217"/>
                  </a:lnTo>
                  <a:lnTo>
                    <a:pt x="0" y="219726"/>
                  </a:lnTo>
                  <a:lnTo>
                    <a:pt x="4095" y="265276"/>
                  </a:lnTo>
                  <a:lnTo>
                    <a:pt x="18306" y="302819"/>
                  </a:lnTo>
                  <a:lnTo>
                    <a:pt x="37334" y="330580"/>
                  </a:lnTo>
                  <a:lnTo>
                    <a:pt x="60256" y="339947"/>
                  </a:lnTo>
                  <a:lnTo>
                    <a:pt x="88772" y="341771"/>
                  </a:lnTo>
                  <a:lnTo>
                    <a:pt x="128793" y="329643"/>
                  </a:lnTo>
                  <a:lnTo>
                    <a:pt x="172105" y="297813"/>
                  </a:lnTo>
                  <a:lnTo>
                    <a:pt x="194038" y="265926"/>
                  </a:lnTo>
                  <a:lnTo>
                    <a:pt x="198923" y="243362"/>
                  </a:lnTo>
                  <a:lnTo>
                    <a:pt x="198588" y="232431"/>
                  </a:lnTo>
                  <a:lnTo>
                    <a:pt x="194855" y="223975"/>
                  </a:lnTo>
                  <a:lnTo>
                    <a:pt x="181348" y="211459"/>
                  </a:lnTo>
                  <a:lnTo>
                    <a:pt x="160528" y="208236"/>
                  </a:lnTo>
                  <a:lnTo>
                    <a:pt x="136846" y="211872"/>
                  </a:lnTo>
                  <a:lnTo>
                    <a:pt x="103783" y="228244"/>
                  </a:lnTo>
                  <a:lnTo>
                    <a:pt x="5051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69160" y="2442611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115814" y="0"/>
                  </a:moveTo>
                  <a:lnTo>
                    <a:pt x="73152" y="48901"/>
                  </a:lnTo>
                  <a:lnTo>
                    <a:pt x="31538" y="107152"/>
                  </a:lnTo>
                  <a:lnTo>
                    <a:pt x="18696" y="12366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48103" y="2537367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0" y="0"/>
                  </a:moveTo>
                  <a:lnTo>
                    <a:pt x="55088" y="49499"/>
                  </a:lnTo>
                  <a:lnTo>
                    <a:pt x="112516" y="102180"/>
                  </a:lnTo>
                  <a:lnTo>
                    <a:pt x="126342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12502" y="2295212"/>
              <a:ext cx="274937" cy="400084"/>
            </a:xfrm>
            <a:custGeom>
              <a:avLst/>
              <a:gdLst/>
              <a:ahLst/>
              <a:cxnLst/>
              <a:rect l="0" t="0" r="0" b="0"/>
              <a:pathLst>
                <a:path w="274937" h="400084">
                  <a:moveTo>
                    <a:pt x="183083" y="0"/>
                  </a:moveTo>
                  <a:lnTo>
                    <a:pt x="155527" y="7236"/>
                  </a:lnTo>
                  <a:lnTo>
                    <a:pt x="99305" y="9878"/>
                  </a:lnTo>
                  <a:lnTo>
                    <a:pt x="48381" y="15989"/>
                  </a:lnTo>
                  <a:lnTo>
                    <a:pt x="15270" y="25145"/>
                  </a:lnTo>
                  <a:lnTo>
                    <a:pt x="8036" y="31971"/>
                  </a:lnTo>
                  <a:lnTo>
                    <a:pt x="0" y="52034"/>
                  </a:lnTo>
                  <a:lnTo>
                    <a:pt x="3246" y="110277"/>
                  </a:lnTo>
                  <a:lnTo>
                    <a:pt x="13075" y="151478"/>
                  </a:lnTo>
                  <a:lnTo>
                    <a:pt x="24076" y="171049"/>
                  </a:lnTo>
                  <a:lnTo>
                    <a:pt x="30285" y="174864"/>
                  </a:lnTo>
                  <a:lnTo>
                    <a:pt x="36764" y="175068"/>
                  </a:lnTo>
                  <a:lnTo>
                    <a:pt x="92465" y="152370"/>
                  </a:lnTo>
                  <a:lnTo>
                    <a:pt x="134787" y="151991"/>
                  </a:lnTo>
                  <a:lnTo>
                    <a:pt x="165128" y="157629"/>
                  </a:lnTo>
                  <a:lnTo>
                    <a:pt x="201940" y="175126"/>
                  </a:lnTo>
                  <a:lnTo>
                    <a:pt x="233904" y="203188"/>
                  </a:lnTo>
                  <a:lnTo>
                    <a:pt x="257543" y="240618"/>
                  </a:lnTo>
                  <a:lnTo>
                    <a:pt x="271306" y="282514"/>
                  </a:lnTo>
                  <a:lnTo>
                    <a:pt x="274936" y="314685"/>
                  </a:lnTo>
                  <a:lnTo>
                    <a:pt x="270310" y="342241"/>
                  </a:lnTo>
                  <a:lnTo>
                    <a:pt x="254551" y="374366"/>
                  </a:lnTo>
                  <a:lnTo>
                    <a:pt x="248276" y="382938"/>
                  </a:lnTo>
                  <a:lnTo>
                    <a:pt x="239413" y="388653"/>
                  </a:lnTo>
                  <a:lnTo>
                    <a:pt x="204583" y="396696"/>
                  </a:lnTo>
                  <a:lnTo>
                    <a:pt x="150892" y="399414"/>
                  </a:lnTo>
                  <a:lnTo>
                    <a:pt x="10938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00911" y="2432082"/>
              <a:ext cx="63172" cy="5591"/>
            </a:xfrm>
            <a:custGeom>
              <a:avLst/>
              <a:gdLst/>
              <a:ahLst/>
              <a:cxnLst/>
              <a:rect l="0" t="0" r="0" b="0"/>
              <a:pathLst>
                <a:path w="63172" h="5591">
                  <a:moveTo>
                    <a:pt x="63171" y="0"/>
                  </a:moveTo>
                  <a:lnTo>
                    <a:pt x="46404" y="5590"/>
                  </a:lnTo>
                  <a:lnTo>
                    <a:pt x="28813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11440" y="250578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78517" y="2358383"/>
              <a:ext cx="317235" cy="318156"/>
            </a:xfrm>
            <a:custGeom>
              <a:avLst/>
              <a:gdLst/>
              <a:ahLst/>
              <a:cxnLst/>
              <a:rect l="0" t="0" r="0" b="0"/>
              <a:pathLst>
                <a:path w="317235" h="318156">
                  <a:moveTo>
                    <a:pt x="54021" y="0"/>
                  </a:moveTo>
                  <a:lnTo>
                    <a:pt x="36063" y="53875"/>
                  </a:lnTo>
                  <a:lnTo>
                    <a:pt x="28164" y="76404"/>
                  </a:lnTo>
                  <a:lnTo>
                    <a:pt x="30051" y="66323"/>
                  </a:lnTo>
                  <a:lnTo>
                    <a:pt x="49200" y="31298"/>
                  </a:lnTo>
                  <a:lnTo>
                    <a:pt x="62017" y="15470"/>
                  </a:lnTo>
                  <a:lnTo>
                    <a:pt x="71050" y="11483"/>
                  </a:lnTo>
                  <a:lnTo>
                    <a:pt x="93565" y="10173"/>
                  </a:lnTo>
                  <a:lnTo>
                    <a:pt x="102611" y="13801"/>
                  </a:lnTo>
                  <a:lnTo>
                    <a:pt x="115781" y="27191"/>
                  </a:lnTo>
                  <a:lnTo>
                    <a:pt x="135362" y="60049"/>
                  </a:lnTo>
                  <a:lnTo>
                    <a:pt x="147298" y="113074"/>
                  </a:lnTo>
                  <a:lnTo>
                    <a:pt x="154059" y="154646"/>
                  </a:lnTo>
                  <a:lnTo>
                    <a:pt x="150168" y="210615"/>
                  </a:lnTo>
                  <a:lnTo>
                    <a:pt x="147056" y="237496"/>
                  </a:lnTo>
                  <a:lnTo>
                    <a:pt x="132150" y="271191"/>
                  </a:lnTo>
                  <a:lnTo>
                    <a:pt x="119551" y="288595"/>
                  </a:lnTo>
                  <a:lnTo>
                    <a:pt x="88126" y="311547"/>
                  </a:lnTo>
                  <a:lnTo>
                    <a:pt x="62550" y="316670"/>
                  </a:lnTo>
                  <a:lnTo>
                    <a:pt x="37925" y="313878"/>
                  </a:lnTo>
                  <a:lnTo>
                    <a:pt x="19181" y="304838"/>
                  </a:lnTo>
                  <a:lnTo>
                    <a:pt x="6172" y="289901"/>
                  </a:lnTo>
                  <a:lnTo>
                    <a:pt x="1065" y="281005"/>
                  </a:lnTo>
                  <a:lnTo>
                    <a:pt x="0" y="272735"/>
                  </a:lnTo>
                  <a:lnTo>
                    <a:pt x="5055" y="257306"/>
                  </a:lnTo>
                  <a:lnTo>
                    <a:pt x="12019" y="252256"/>
                  </a:lnTo>
                  <a:lnTo>
                    <a:pt x="32234" y="246645"/>
                  </a:lnTo>
                  <a:lnTo>
                    <a:pt x="64334" y="249075"/>
                  </a:lnTo>
                  <a:lnTo>
                    <a:pt x="127702" y="267021"/>
                  </a:lnTo>
                  <a:lnTo>
                    <a:pt x="190890" y="302460"/>
                  </a:lnTo>
                  <a:lnTo>
                    <a:pt x="228066" y="317475"/>
                  </a:lnTo>
                  <a:lnTo>
                    <a:pt x="268717" y="318155"/>
                  </a:lnTo>
                  <a:lnTo>
                    <a:pt x="31723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81918" y="2393223"/>
              <a:ext cx="150922" cy="282221"/>
            </a:xfrm>
            <a:custGeom>
              <a:avLst/>
              <a:gdLst/>
              <a:ahLst/>
              <a:cxnLst/>
              <a:rect l="0" t="0" r="0" b="0"/>
              <a:pathLst>
                <a:path w="150922" h="282221">
                  <a:moveTo>
                    <a:pt x="150703" y="59916"/>
                  </a:moveTo>
                  <a:lnTo>
                    <a:pt x="122023" y="113791"/>
                  </a:lnTo>
                  <a:lnTo>
                    <a:pt x="83662" y="168602"/>
                  </a:lnTo>
                  <a:lnTo>
                    <a:pt x="54469" y="218292"/>
                  </a:lnTo>
                  <a:lnTo>
                    <a:pt x="48100" y="255151"/>
                  </a:lnTo>
                  <a:lnTo>
                    <a:pt x="50716" y="264942"/>
                  </a:lnTo>
                  <a:lnTo>
                    <a:pt x="55969" y="272640"/>
                  </a:lnTo>
                  <a:lnTo>
                    <a:pt x="62980" y="278941"/>
                  </a:lnTo>
                  <a:lnTo>
                    <a:pt x="71164" y="281972"/>
                  </a:lnTo>
                  <a:lnTo>
                    <a:pt x="89616" y="282220"/>
                  </a:lnTo>
                  <a:lnTo>
                    <a:pt x="119736" y="270194"/>
                  </a:lnTo>
                  <a:lnTo>
                    <a:pt x="145297" y="246223"/>
                  </a:lnTo>
                  <a:lnTo>
                    <a:pt x="149439" y="235594"/>
                  </a:lnTo>
                  <a:lnTo>
                    <a:pt x="150921" y="211305"/>
                  </a:lnTo>
                  <a:lnTo>
                    <a:pt x="139590" y="176912"/>
                  </a:lnTo>
                  <a:lnTo>
                    <a:pt x="124707" y="161437"/>
                  </a:lnTo>
                  <a:lnTo>
                    <a:pt x="64723" y="121437"/>
                  </a:lnTo>
                  <a:lnTo>
                    <a:pt x="17805" y="84030"/>
                  </a:lnTo>
                  <a:lnTo>
                    <a:pt x="2012" y="57702"/>
                  </a:lnTo>
                  <a:lnTo>
                    <a:pt x="0" y="37875"/>
                  </a:lnTo>
                  <a:lnTo>
                    <a:pt x="1102" y="27675"/>
                  </a:lnTo>
                  <a:lnTo>
                    <a:pt x="5346" y="19705"/>
                  </a:lnTo>
                  <a:lnTo>
                    <a:pt x="19420" y="7730"/>
                  </a:lnTo>
                  <a:lnTo>
                    <a:pt x="52663" y="0"/>
                  </a:lnTo>
                  <a:lnTo>
                    <a:pt x="75544" y="4431"/>
                  </a:lnTo>
                  <a:lnTo>
                    <a:pt x="105038" y="20080"/>
                  </a:lnTo>
                  <a:lnTo>
                    <a:pt x="129647" y="38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23114" y="2411026"/>
              <a:ext cx="211807" cy="287339"/>
            </a:xfrm>
            <a:custGeom>
              <a:avLst/>
              <a:gdLst/>
              <a:ahLst/>
              <a:cxnLst/>
              <a:rect l="0" t="0" r="0" b="0"/>
              <a:pathLst>
                <a:path w="211807" h="287339">
                  <a:moveTo>
                    <a:pt x="88492" y="0"/>
                  </a:moveTo>
                  <a:lnTo>
                    <a:pt x="71725" y="5589"/>
                  </a:lnTo>
                  <a:lnTo>
                    <a:pt x="57253" y="17691"/>
                  </a:lnTo>
                  <a:lnTo>
                    <a:pt x="28899" y="59646"/>
                  </a:lnTo>
                  <a:lnTo>
                    <a:pt x="5197" y="118468"/>
                  </a:lnTo>
                  <a:lnTo>
                    <a:pt x="0" y="145069"/>
                  </a:lnTo>
                  <a:lnTo>
                    <a:pt x="6195" y="197155"/>
                  </a:lnTo>
                  <a:lnTo>
                    <a:pt x="18484" y="230771"/>
                  </a:lnTo>
                  <a:lnTo>
                    <a:pt x="43598" y="267982"/>
                  </a:lnTo>
                  <a:lnTo>
                    <a:pt x="69731" y="285032"/>
                  </a:lnTo>
                  <a:lnTo>
                    <a:pt x="89512" y="287338"/>
                  </a:lnTo>
                  <a:lnTo>
                    <a:pt x="111172" y="283293"/>
                  </a:lnTo>
                  <a:lnTo>
                    <a:pt x="147335" y="267862"/>
                  </a:lnTo>
                  <a:lnTo>
                    <a:pt x="173907" y="247302"/>
                  </a:lnTo>
                  <a:lnTo>
                    <a:pt x="195428" y="219504"/>
                  </a:lnTo>
                  <a:lnTo>
                    <a:pt x="208564" y="187870"/>
                  </a:lnTo>
                  <a:lnTo>
                    <a:pt x="211806" y="149382"/>
                  </a:lnTo>
                  <a:lnTo>
                    <a:pt x="199935" y="86106"/>
                  </a:lnTo>
                  <a:lnTo>
                    <a:pt x="184423" y="58788"/>
                  </a:lnTo>
                  <a:lnTo>
                    <a:pt x="159420" y="35876"/>
                  </a:lnTo>
                  <a:lnTo>
                    <a:pt x="129785" y="19858"/>
                  </a:lnTo>
                  <a:lnTo>
                    <a:pt x="8849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34482" y="3152357"/>
            <a:ext cx="5215309" cy="1155772"/>
            <a:chOff x="234482" y="3152357"/>
            <a:chExt cx="5215309" cy="1155772"/>
          </a:xfrm>
        </p:grpSpPr>
        <p:sp>
          <p:nvSpPr>
            <p:cNvPr id="46" name="Freeform 45"/>
            <p:cNvSpPr/>
            <p:nvPr/>
          </p:nvSpPr>
          <p:spPr>
            <a:xfrm>
              <a:off x="346006" y="3432290"/>
              <a:ext cx="224876" cy="356465"/>
            </a:xfrm>
            <a:custGeom>
              <a:avLst/>
              <a:gdLst/>
              <a:ahLst/>
              <a:cxnLst/>
              <a:rect l="0" t="0" r="0" b="0"/>
              <a:pathLst>
                <a:path w="224876" h="356465">
                  <a:moveTo>
                    <a:pt x="75133" y="0"/>
                  </a:moveTo>
                  <a:lnTo>
                    <a:pt x="47622" y="53875"/>
                  </a:lnTo>
                  <a:lnTo>
                    <a:pt x="35526" y="83423"/>
                  </a:lnTo>
                  <a:lnTo>
                    <a:pt x="4349" y="122264"/>
                  </a:lnTo>
                  <a:lnTo>
                    <a:pt x="1038" y="122454"/>
                  </a:lnTo>
                  <a:lnTo>
                    <a:pt x="0" y="117901"/>
                  </a:lnTo>
                  <a:lnTo>
                    <a:pt x="478" y="110186"/>
                  </a:lnTo>
                  <a:lnTo>
                    <a:pt x="12329" y="82560"/>
                  </a:lnTo>
                  <a:lnTo>
                    <a:pt x="50907" y="35564"/>
                  </a:lnTo>
                  <a:lnTo>
                    <a:pt x="77314" y="19766"/>
                  </a:lnTo>
                  <a:lnTo>
                    <a:pt x="97160" y="17754"/>
                  </a:lnTo>
                  <a:lnTo>
                    <a:pt x="116508" y="21928"/>
                  </a:lnTo>
                  <a:lnTo>
                    <a:pt x="132907" y="31583"/>
                  </a:lnTo>
                  <a:lnTo>
                    <a:pt x="144874" y="46792"/>
                  </a:lnTo>
                  <a:lnTo>
                    <a:pt x="149703" y="55761"/>
                  </a:lnTo>
                  <a:lnTo>
                    <a:pt x="151949" y="81324"/>
                  </a:lnTo>
                  <a:lnTo>
                    <a:pt x="143859" y="134217"/>
                  </a:lnTo>
                  <a:lnTo>
                    <a:pt x="128772" y="162080"/>
                  </a:lnTo>
                  <a:lnTo>
                    <a:pt x="103894" y="185154"/>
                  </a:lnTo>
                  <a:lnTo>
                    <a:pt x="98987" y="186607"/>
                  </a:lnTo>
                  <a:lnTo>
                    <a:pt x="96885" y="184066"/>
                  </a:lnTo>
                  <a:lnTo>
                    <a:pt x="96653" y="178863"/>
                  </a:lnTo>
                  <a:lnTo>
                    <a:pt x="105755" y="166842"/>
                  </a:lnTo>
                  <a:lnTo>
                    <a:pt x="113095" y="160361"/>
                  </a:lnTo>
                  <a:lnTo>
                    <a:pt x="122668" y="157210"/>
                  </a:lnTo>
                  <a:lnTo>
                    <a:pt x="158498" y="158365"/>
                  </a:lnTo>
                  <a:lnTo>
                    <a:pt x="185104" y="163191"/>
                  </a:lnTo>
                  <a:lnTo>
                    <a:pt x="195240" y="168455"/>
                  </a:lnTo>
                  <a:lnTo>
                    <a:pt x="209623" y="183663"/>
                  </a:lnTo>
                  <a:lnTo>
                    <a:pt x="224296" y="211956"/>
                  </a:lnTo>
                  <a:lnTo>
                    <a:pt x="224875" y="253744"/>
                  </a:lnTo>
                  <a:lnTo>
                    <a:pt x="213420" y="303456"/>
                  </a:lnTo>
                  <a:lnTo>
                    <a:pt x="202495" y="325552"/>
                  </a:lnTo>
                  <a:lnTo>
                    <a:pt x="186721" y="340832"/>
                  </a:lnTo>
                  <a:lnTo>
                    <a:pt x="166842" y="350352"/>
                  </a:lnTo>
                  <a:lnTo>
                    <a:pt x="115952" y="356464"/>
                  </a:lnTo>
                  <a:lnTo>
                    <a:pt x="89765" y="354961"/>
                  </a:lnTo>
                  <a:lnTo>
                    <a:pt x="56462" y="340960"/>
                  </a:lnTo>
                  <a:lnTo>
                    <a:pt x="143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4482" y="3370582"/>
              <a:ext cx="500198" cy="507234"/>
            </a:xfrm>
            <a:custGeom>
              <a:avLst/>
              <a:gdLst/>
              <a:ahLst/>
              <a:cxnLst/>
              <a:rect l="0" t="0" r="0" b="0"/>
              <a:pathLst>
                <a:path w="500198" h="507234">
                  <a:moveTo>
                    <a:pt x="312999" y="9065"/>
                  </a:moveTo>
                  <a:lnTo>
                    <a:pt x="254383" y="0"/>
                  </a:lnTo>
                  <a:lnTo>
                    <a:pt x="197786" y="10182"/>
                  </a:lnTo>
                  <a:lnTo>
                    <a:pt x="136217" y="29100"/>
                  </a:lnTo>
                  <a:lnTo>
                    <a:pt x="78341" y="67899"/>
                  </a:lnTo>
                  <a:lnTo>
                    <a:pt x="39829" y="107384"/>
                  </a:lnTo>
                  <a:lnTo>
                    <a:pt x="11599" y="169083"/>
                  </a:lnTo>
                  <a:lnTo>
                    <a:pt x="0" y="232007"/>
                  </a:lnTo>
                  <a:lnTo>
                    <a:pt x="3580" y="280883"/>
                  </a:lnTo>
                  <a:lnTo>
                    <a:pt x="16440" y="342564"/>
                  </a:lnTo>
                  <a:lnTo>
                    <a:pt x="34967" y="390329"/>
                  </a:lnTo>
                  <a:lnTo>
                    <a:pt x="76605" y="444581"/>
                  </a:lnTo>
                  <a:lnTo>
                    <a:pt x="127365" y="482430"/>
                  </a:lnTo>
                  <a:lnTo>
                    <a:pt x="174815" y="505252"/>
                  </a:lnTo>
                  <a:lnTo>
                    <a:pt x="199722" y="507233"/>
                  </a:lnTo>
                  <a:lnTo>
                    <a:pt x="253839" y="498973"/>
                  </a:lnTo>
                  <a:lnTo>
                    <a:pt x="312141" y="479541"/>
                  </a:lnTo>
                  <a:lnTo>
                    <a:pt x="349355" y="454119"/>
                  </a:lnTo>
                  <a:lnTo>
                    <a:pt x="408175" y="403535"/>
                  </a:lnTo>
                  <a:lnTo>
                    <a:pt x="448783" y="364756"/>
                  </a:lnTo>
                  <a:lnTo>
                    <a:pt x="471905" y="326715"/>
                  </a:lnTo>
                  <a:lnTo>
                    <a:pt x="494698" y="263603"/>
                  </a:lnTo>
                  <a:lnTo>
                    <a:pt x="500197" y="225124"/>
                  </a:lnTo>
                  <a:lnTo>
                    <a:pt x="493650" y="178606"/>
                  </a:lnTo>
                  <a:lnTo>
                    <a:pt x="483249" y="147427"/>
                  </a:lnTo>
                  <a:lnTo>
                    <a:pt x="464699" y="122851"/>
                  </a:lnTo>
                  <a:lnTo>
                    <a:pt x="407209" y="79386"/>
                  </a:lnTo>
                  <a:lnTo>
                    <a:pt x="374839" y="60577"/>
                  </a:lnTo>
                  <a:lnTo>
                    <a:pt x="314442" y="46828"/>
                  </a:lnTo>
                  <a:lnTo>
                    <a:pt x="281414" y="40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7564" y="3411233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40"/>
                  </a:lnTo>
                  <a:lnTo>
                    <a:pt x="0" y="221273"/>
                  </a:lnTo>
                  <a:lnTo>
                    <a:pt x="0" y="276591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2279" y="3385622"/>
              <a:ext cx="326385" cy="305945"/>
            </a:xfrm>
            <a:custGeom>
              <a:avLst/>
              <a:gdLst/>
              <a:ahLst/>
              <a:cxnLst/>
              <a:rect l="0" t="0" r="0" b="0"/>
              <a:pathLst>
                <a:path w="326385" h="305945">
                  <a:moveTo>
                    <a:pt x="0" y="78253"/>
                  </a:moveTo>
                  <a:lnTo>
                    <a:pt x="5589" y="61486"/>
                  </a:lnTo>
                  <a:lnTo>
                    <a:pt x="17692" y="47014"/>
                  </a:lnTo>
                  <a:lnTo>
                    <a:pt x="44237" y="28833"/>
                  </a:lnTo>
                  <a:lnTo>
                    <a:pt x="96206" y="8488"/>
                  </a:lnTo>
                  <a:lnTo>
                    <a:pt x="134831" y="0"/>
                  </a:lnTo>
                  <a:lnTo>
                    <a:pt x="162090" y="1750"/>
                  </a:lnTo>
                  <a:lnTo>
                    <a:pt x="198156" y="14902"/>
                  </a:lnTo>
                  <a:lnTo>
                    <a:pt x="225479" y="39206"/>
                  </a:lnTo>
                  <a:lnTo>
                    <a:pt x="242804" y="74223"/>
                  </a:lnTo>
                  <a:lnTo>
                    <a:pt x="245173" y="97518"/>
                  </a:lnTo>
                  <a:lnTo>
                    <a:pt x="237163" y="146660"/>
                  </a:lnTo>
                  <a:lnTo>
                    <a:pt x="222089" y="176381"/>
                  </a:lnTo>
                  <a:lnTo>
                    <a:pt x="197216" y="200005"/>
                  </a:lnTo>
                  <a:lnTo>
                    <a:pt x="186459" y="203875"/>
                  </a:lnTo>
                  <a:lnTo>
                    <a:pt x="162030" y="205055"/>
                  </a:lnTo>
                  <a:lnTo>
                    <a:pt x="155983" y="207241"/>
                  </a:lnTo>
                  <a:lnTo>
                    <a:pt x="154292" y="211039"/>
                  </a:lnTo>
                  <a:lnTo>
                    <a:pt x="155504" y="215910"/>
                  </a:lnTo>
                  <a:lnTo>
                    <a:pt x="174260" y="240539"/>
                  </a:lnTo>
                  <a:lnTo>
                    <a:pt x="233797" y="295875"/>
                  </a:lnTo>
                  <a:lnTo>
                    <a:pt x="256768" y="303656"/>
                  </a:lnTo>
                  <a:lnTo>
                    <a:pt x="281405" y="305944"/>
                  </a:lnTo>
                  <a:lnTo>
                    <a:pt x="326384" y="299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15614" y="3442818"/>
              <a:ext cx="132034" cy="275156"/>
            </a:xfrm>
            <a:custGeom>
              <a:avLst/>
              <a:gdLst/>
              <a:ahLst/>
              <a:cxnLst/>
              <a:rect l="0" t="0" r="0" b="0"/>
              <a:pathLst>
                <a:path w="132034" h="275156">
                  <a:moveTo>
                    <a:pt x="26748" y="0"/>
                  </a:moveTo>
                  <a:lnTo>
                    <a:pt x="9960" y="55045"/>
                  </a:lnTo>
                  <a:lnTo>
                    <a:pt x="3415" y="106453"/>
                  </a:lnTo>
                  <a:lnTo>
                    <a:pt x="0" y="135050"/>
                  </a:lnTo>
                  <a:lnTo>
                    <a:pt x="4221" y="197949"/>
                  </a:lnTo>
                  <a:lnTo>
                    <a:pt x="10990" y="250191"/>
                  </a:lnTo>
                  <a:lnTo>
                    <a:pt x="16243" y="259211"/>
                  </a:lnTo>
                  <a:lnTo>
                    <a:pt x="31438" y="272353"/>
                  </a:lnTo>
                  <a:lnTo>
                    <a:pt x="40403" y="275155"/>
                  </a:lnTo>
                  <a:lnTo>
                    <a:pt x="59723" y="275150"/>
                  </a:lnTo>
                  <a:lnTo>
                    <a:pt x="90331" y="268569"/>
                  </a:lnTo>
                  <a:lnTo>
                    <a:pt x="132033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42362" y="3548103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42362" y="3400704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0240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21347" y="3421761"/>
              <a:ext cx="147400" cy="247544"/>
            </a:xfrm>
            <a:custGeom>
              <a:avLst/>
              <a:gdLst/>
              <a:ahLst/>
              <a:cxnLst/>
              <a:rect l="0" t="0" r="0" b="0"/>
              <a:pathLst>
                <a:path w="147400" h="247544">
                  <a:moveTo>
                    <a:pt x="0" y="21057"/>
                  </a:moveTo>
                  <a:lnTo>
                    <a:pt x="17958" y="76102"/>
                  </a:lnTo>
                  <a:lnTo>
                    <a:pt x="31666" y="127510"/>
                  </a:lnTo>
                  <a:lnTo>
                    <a:pt x="45257" y="165683"/>
                  </a:lnTo>
                  <a:lnTo>
                    <a:pt x="69217" y="220734"/>
                  </a:lnTo>
                  <a:lnTo>
                    <a:pt x="76777" y="241994"/>
                  </a:lnTo>
                  <a:lnTo>
                    <a:pt x="81600" y="246727"/>
                  </a:lnTo>
                  <a:lnTo>
                    <a:pt x="87155" y="247543"/>
                  </a:lnTo>
                  <a:lnTo>
                    <a:pt x="93198" y="245747"/>
                  </a:lnTo>
                  <a:lnTo>
                    <a:pt x="98397" y="239870"/>
                  </a:lnTo>
                  <a:lnTo>
                    <a:pt x="107293" y="220863"/>
                  </a:lnTo>
                  <a:lnTo>
                    <a:pt x="115300" y="169363"/>
                  </a:lnTo>
                  <a:lnTo>
                    <a:pt x="123814" y="107197"/>
                  </a:lnTo>
                  <a:lnTo>
                    <a:pt x="134414" y="4375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05616" y="3432290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723" y="163835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10860" y="3390176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0367" y="0"/>
                  </a:lnTo>
                  <a:lnTo>
                    <a:pt x="63770" y="11453"/>
                  </a:lnTo>
                  <a:lnTo>
                    <a:pt x="43550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52974" y="3611274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77135" y="23720"/>
                  </a:lnTo>
                  <a:lnTo>
                    <a:pt x="126930" y="38437"/>
                  </a:lnTo>
                  <a:lnTo>
                    <a:pt x="78813" y="47914"/>
                  </a:lnTo>
                  <a:lnTo>
                    <a:pt x="22630" y="5482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52699" y="3340460"/>
              <a:ext cx="235681" cy="305497"/>
            </a:xfrm>
            <a:custGeom>
              <a:avLst/>
              <a:gdLst/>
              <a:ahLst/>
              <a:cxnLst/>
              <a:rect l="0" t="0" r="0" b="0"/>
              <a:pathLst>
                <a:path w="235681" h="305497">
                  <a:moveTo>
                    <a:pt x="158244" y="18130"/>
                  </a:moveTo>
                  <a:lnTo>
                    <a:pt x="141476" y="6952"/>
                  </a:lnTo>
                  <a:lnTo>
                    <a:pt x="108692" y="0"/>
                  </a:lnTo>
                  <a:lnTo>
                    <a:pt x="63753" y="3530"/>
                  </a:lnTo>
                  <a:lnTo>
                    <a:pt x="39819" y="12031"/>
                  </a:lnTo>
                  <a:lnTo>
                    <a:pt x="21382" y="24778"/>
                  </a:lnTo>
                  <a:lnTo>
                    <a:pt x="5389" y="42142"/>
                  </a:lnTo>
                  <a:lnTo>
                    <a:pt x="1359" y="51686"/>
                  </a:lnTo>
                  <a:lnTo>
                    <a:pt x="0" y="71648"/>
                  </a:lnTo>
                  <a:lnTo>
                    <a:pt x="11401" y="102618"/>
                  </a:lnTo>
                  <a:lnTo>
                    <a:pt x="26300" y="117292"/>
                  </a:lnTo>
                  <a:lnTo>
                    <a:pt x="75834" y="146222"/>
                  </a:lnTo>
                  <a:lnTo>
                    <a:pt x="113029" y="151230"/>
                  </a:lnTo>
                  <a:lnTo>
                    <a:pt x="157631" y="149273"/>
                  </a:lnTo>
                  <a:lnTo>
                    <a:pt x="168364" y="151182"/>
                  </a:lnTo>
                  <a:lnTo>
                    <a:pt x="200237" y="170637"/>
                  </a:lnTo>
                  <a:lnTo>
                    <a:pt x="215122" y="188857"/>
                  </a:lnTo>
                  <a:lnTo>
                    <a:pt x="234210" y="229149"/>
                  </a:lnTo>
                  <a:lnTo>
                    <a:pt x="235680" y="249957"/>
                  </a:lnTo>
                  <a:lnTo>
                    <a:pt x="234434" y="260419"/>
                  </a:lnTo>
                  <a:lnTo>
                    <a:pt x="228925" y="269733"/>
                  </a:lnTo>
                  <a:lnTo>
                    <a:pt x="210324" y="286321"/>
                  </a:lnTo>
                  <a:lnTo>
                    <a:pt x="179134" y="303225"/>
                  </a:lnTo>
                  <a:lnTo>
                    <a:pt x="155050" y="305496"/>
                  </a:lnTo>
                  <a:lnTo>
                    <a:pt x="101461" y="303011"/>
                  </a:lnTo>
                  <a:lnTo>
                    <a:pt x="52959" y="291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59805" y="3327005"/>
              <a:ext cx="177522" cy="326528"/>
            </a:xfrm>
            <a:custGeom>
              <a:avLst/>
              <a:gdLst/>
              <a:ahLst/>
              <a:cxnLst/>
              <a:rect l="0" t="0" r="0" b="0"/>
              <a:pathLst>
                <a:path w="177522" h="326528">
                  <a:moveTo>
                    <a:pt x="9065" y="0"/>
                  </a:moveTo>
                  <a:lnTo>
                    <a:pt x="5945" y="42691"/>
                  </a:lnTo>
                  <a:lnTo>
                    <a:pt x="0" y="95520"/>
                  </a:lnTo>
                  <a:lnTo>
                    <a:pt x="4559" y="145155"/>
                  </a:lnTo>
                  <a:lnTo>
                    <a:pt x="9345" y="204754"/>
                  </a:lnTo>
                  <a:lnTo>
                    <a:pt x="23602" y="262446"/>
                  </a:lnTo>
                  <a:lnTo>
                    <a:pt x="38409" y="304005"/>
                  </a:lnTo>
                  <a:lnTo>
                    <a:pt x="49793" y="320726"/>
                  </a:lnTo>
                  <a:lnTo>
                    <a:pt x="57274" y="324952"/>
                  </a:lnTo>
                  <a:lnTo>
                    <a:pt x="74945" y="326527"/>
                  </a:lnTo>
                  <a:lnTo>
                    <a:pt x="104624" y="320837"/>
                  </a:lnTo>
                  <a:lnTo>
                    <a:pt x="153450" y="299844"/>
                  </a:lnTo>
                  <a:lnTo>
                    <a:pt x="17752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58342" y="3484932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94178" y="3120"/>
                  </a:lnTo>
                  <a:lnTo>
                    <a:pt x="31534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68870" y="3331944"/>
              <a:ext cx="168457" cy="37176"/>
            </a:xfrm>
            <a:custGeom>
              <a:avLst/>
              <a:gdLst/>
              <a:ahLst/>
              <a:cxnLst/>
              <a:rect l="0" t="0" r="0" b="0"/>
              <a:pathLst>
                <a:path w="168457" h="37176">
                  <a:moveTo>
                    <a:pt x="168456" y="5589"/>
                  </a:moveTo>
                  <a:lnTo>
                    <a:pt x="151688" y="0"/>
                  </a:lnTo>
                  <a:lnTo>
                    <a:pt x="118904" y="2114"/>
                  </a:lnTo>
                  <a:lnTo>
                    <a:pt x="74310" y="14478"/>
                  </a:lnTo>
                  <a:lnTo>
                    <a:pt x="31706" y="31998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42611" y="3367421"/>
              <a:ext cx="400758" cy="170155"/>
            </a:xfrm>
            <a:custGeom>
              <a:avLst/>
              <a:gdLst/>
              <a:ahLst/>
              <a:cxnLst/>
              <a:rect l="0" t="0" r="0" b="0"/>
              <a:pathLst>
                <a:path w="400758" h="170155">
                  <a:moveTo>
                    <a:pt x="0" y="96454"/>
                  </a:moveTo>
                  <a:lnTo>
                    <a:pt x="27556" y="89219"/>
                  </a:lnTo>
                  <a:lnTo>
                    <a:pt x="80659" y="83457"/>
                  </a:lnTo>
                  <a:lnTo>
                    <a:pt x="131226" y="76989"/>
                  </a:lnTo>
                  <a:lnTo>
                    <a:pt x="186275" y="76882"/>
                  </a:lnTo>
                  <a:lnTo>
                    <a:pt x="242209" y="80673"/>
                  </a:lnTo>
                  <a:lnTo>
                    <a:pt x="303907" y="76440"/>
                  </a:lnTo>
                  <a:lnTo>
                    <a:pt x="343900" y="70117"/>
                  </a:lnTo>
                  <a:lnTo>
                    <a:pt x="350929" y="63688"/>
                  </a:lnTo>
                  <a:lnTo>
                    <a:pt x="354446" y="54723"/>
                  </a:lnTo>
                  <a:lnTo>
                    <a:pt x="355620" y="44067"/>
                  </a:lnTo>
                  <a:lnTo>
                    <a:pt x="352894" y="34623"/>
                  </a:lnTo>
                  <a:lnTo>
                    <a:pt x="340505" y="17891"/>
                  </a:lnTo>
                  <a:lnTo>
                    <a:pt x="313800" y="907"/>
                  </a:lnTo>
                  <a:lnTo>
                    <a:pt x="309806" y="0"/>
                  </a:lnTo>
                  <a:lnTo>
                    <a:pt x="309483" y="1736"/>
                  </a:lnTo>
                  <a:lnTo>
                    <a:pt x="325775" y="21333"/>
                  </a:lnTo>
                  <a:lnTo>
                    <a:pt x="389017" y="75479"/>
                  </a:lnTo>
                  <a:lnTo>
                    <a:pt x="396215" y="82471"/>
                  </a:lnTo>
                  <a:lnTo>
                    <a:pt x="399844" y="90641"/>
                  </a:lnTo>
                  <a:lnTo>
                    <a:pt x="400757" y="109079"/>
                  </a:lnTo>
                  <a:lnTo>
                    <a:pt x="397023" y="116569"/>
                  </a:lnTo>
                  <a:lnTo>
                    <a:pt x="336912" y="1701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11443" y="3242777"/>
              <a:ext cx="255371" cy="346023"/>
            </a:xfrm>
            <a:custGeom>
              <a:avLst/>
              <a:gdLst/>
              <a:ahLst/>
              <a:cxnLst/>
              <a:rect l="0" t="0" r="0" b="0"/>
              <a:pathLst>
                <a:path w="255371" h="346023">
                  <a:moveTo>
                    <a:pt x="157634" y="0"/>
                  </a:moveTo>
                  <a:lnTo>
                    <a:pt x="120157" y="8333"/>
                  </a:lnTo>
                  <a:lnTo>
                    <a:pt x="85309" y="6758"/>
                  </a:lnTo>
                  <a:lnTo>
                    <a:pt x="36503" y="1335"/>
                  </a:lnTo>
                  <a:lnTo>
                    <a:pt x="15671" y="6832"/>
                  </a:lnTo>
                  <a:lnTo>
                    <a:pt x="6840" y="11574"/>
                  </a:lnTo>
                  <a:lnTo>
                    <a:pt x="2123" y="18244"/>
                  </a:lnTo>
                  <a:lnTo>
                    <a:pt x="147" y="26201"/>
                  </a:lnTo>
                  <a:lnTo>
                    <a:pt x="0" y="35015"/>
                  </a:lnTo>
                  <a:lnTo>
                    <a:pt x="23452" y="95058"/>
                  </a:lnTo>
                  <a:lnTo>
                    <a:pt x="29575" y="100806"/>
                  </a:lnTo>
                  <a:lnTo>
                    <a:pt x="37166" y="103469"/>
                  </a:lnTo>
                  <a:lnTo>
                    <a:pt x="90774" y="107385"/>
                  </a:lnTo>
                  <a:lnTo>
                    <a:pt x="147860" y="133945"/>
                  </a:lnTo>
                  <a:lnTo>
                    <a:pt x="199848" y="171075"/>
                  </a:lnTo>
                  <a:lnTo>
                    <a:pt x="232307" y="218323"/>
                  </a:lnTo>
                  <a:lnTo>
                    <a:pt x="255104" y="273375"/>
                  </a:lnTo>
                  <a:lnTo>
                    <a:pt x="255370" y="284025"/>
                  </a:lnTo>
                  <a:lnTo>
                    <a:pt x="249425" y="305218"/>
                  </a:lnTo>
                  <a:lnTo>
                    <a:pt x="232925" y="331290"/>
                  </a:lnTo>
                  <a:lnTo>
                    <a:pt x="213714" y="340263"/>
                  </a:lnTo>
                  <a:lnTo>
                    <a:pt x="163252" y="346022"/>
                  </a:lnTo>
                  <a:lnTo>
                    <a:pt x="127714" y="341431"/>
                  </a:lnTo>
                  <a:lnTo>
                    <a:pt x="8393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30134" y="3263834"/>
              <a:ext cx="189315" cy="318906"/>
            </a:xfrm>
            <a:custGeom>
              <a:avLst/>
              <a:gdLst/>
              <a:ahLst/>
              <a:cxnLst/>
              <a:rect l="0" t="0" r="0" b="0"/>
              <a:pathLst>
                <a:path w="189315" h="318906">
                  <a:moveTo>
                    <a:pt x="60042" y="0"/>
                  </a:moveTo>
                  <a:lnTo>
                    <a:pt x="44401" y="17981"/>
                  </a:lnTo>
                  <a:lnTo>
                    <a:pt x="25198" y="69741"/>
                  </a:lnTo>
                  <a:lnTo>
                    <a:pt x="10958" y="123437"/>
                  </a:lnTo>
                  <a:lnTo>
                    <a:pt x="0" y="182223"/>
                  </a:lnTo>
                  <a:lnTo>
                    <a:pt x="918" y="226347"/>
                  </a:lnTo>
                  <a:lnTo>
                    <a:pt x="11708" y="272698"/>
                  </a:lnTo>
                  <a:lnTo>
                    <a:pt x="27263" y="299428"/>
                  </a:lnTo>
                  <a:lnTo>
                    <a:pt x="43134" y="311673"/>
                  </a:lnTo>
                  <a:lnTo>
                    <a:pt x="52279" y="316577"/>
                  </a:lnTo>
                  <a:lnTo>
                    <a:pt x="78039" y="318905"/>
                  </a:lnTo>
                  <a:lnTo>
                    <a:pt x="106645" y="314871"/>
                  </a:lnTo>
                  <a:lnTo>
                    <a:pt x="141310" y="299446"/>
                  </a:lnTo>
                  <a:lnTo>
                    <a:pt x="158942" y="286725"/>
                  </a:lnTo>
                  <a:lnTo>
                    <a:pt x="171458" y="270153"/>
                  </a:lnTo>
                  <a:lnTo>
                    <a:pt x="189025" y="230918"/>
                  </a:lnTo>
                  <a:lnTo>
                    <a:pt x="189314" y="220626"/>
                  </a:lnTo>
                  <a:lnTo>
                    <a:pt x="183397" y="199832"/>
                  </a:lnTo>
                  <a:lnTo>
                    <a:pt x="169849" y="185130"/>
                  </a:lnTo>
                  <a:lnTo>
                    <a:pt x="161322" y="179572"/>
                  </a:lnTo>
                  <a:lnTo>
                    <a:pt x="126966" y="171749"/>
                  </a:lnTo>
                  <a:lnTo>
                    <a:pt x="103824" y="176159"/>
                  </a:lnTo>
                  <a:lnTo>
                    <a:pt x="74184" y="191795"/>
                  </a:lnTo>
                  <a:lnTo>
                    <a:pt x="53704" y="211246"/>
                  </a:lnTo>
                  <a:lnTo>
                    <a:pt x="3898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63917" y="3305948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94756" y="0"/>
                  </a:moveTo>
                  <a:lnTo>
                    <a:pt x="45258" y="5856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21803" y="3337533"/>
              <a:ext cx="136871" cy="94758"/>
            </a:xfrm>
            <a:custGeom>
              <a:avLst/>
              <a:gdLst/>
              <a:ahLst/>
              <a:cxnLst/>
              <a:rect l="0" t="0" r="0" b="0"/>
              <a:pathLst>
                <a:path w="136871" h="94758">
                  <a:moveTo>
                    <a:pt x="0" y="0"/>
                  </a:moveTo>
                  <a:lnTo>
                    <a:pt x="43962" y="20244"/>
                  </a:lnTo>
                  <a:lnTo>
                    <a:pt x="105083" y="73805"/>
                  </a:lnTo>
                  <a:lnTo>
                    <a:pt x="118064" y="85445"/>
                  </a:lnTo>
                  <a:lnTo>
                    <a:pt x="13687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57203" y="3152357"/>
              <a:ext cx="207871" cy="395880"/>
            </a:xfrm>
            <a:custGeom>
              <a:avLst/>
              <a:gdLst/>
              <a:ahLst/>
              <a:cxnLst/>
              <a:rect l="0" t="0" r="0" b="0"/>
              <a:pathLst>
                <a:path w="207871" h="395880">
                  <a:moveTo>
                    <a:pt x="148911" y="79891"/>
                  </a:moveTo>
                  <a:lnTo>
                    <a:pt x="132143" y="91070"/>
                  </a:lnTo>
                  <a:lnTo>
                    <a:pt x="120791" y="105916"/>
                  </a:lnTo>
                  <a:lnTo>
                    <a:pt x="91829" y="161481"/>
                  </a:lnTo>
                  <a:lnTo>
                    <a:pt x="63131" y="216414"/>
                  </a:lnTo>
                  <a:lnTo>
                    <a:pt x="43883" y="277692"/>
                  </a:lnTo>
                  <a:lnTo>
                    <a:pt x="36293" y="317094"/>
                  </a:lnTo>
                  <a:lnTo>
                    <a:pt x="36857" y="346751"/>
                  </a:lnTo>
                  <a:lnTo>
                    <a:pt x="44907" y="371631"/>
                  </a:lnTo>
                  <a:lnTo>
                    <a:pt x="59403" y="388148"/>
                  </a:lnTo>
                  <a:lnTo>
                    <a:pt x="68182" y="394190"/>
                  </a:lnTo>
                  <a:lnTo>
                    <a:pt x="77544" y="395879"/>
                  </a:lnTo>
                  <a:lnTo>
                    <a:pt x="128161" y="381495"/>
                  </a:lnTo>
                  <a:lnTo>
                    <a:pt x="153941" y="365527"/>
                  </a:lnTo>
                  <a:lnTo>
                    <a:pt x="190763" y="329173"/>
                  </a:lnTo>
                  <a:lnTo>
                    <a:pt x="197869" y="319779"/>
                  </a:lnTo>
                  <a:lnTo>
                    <a:pt x="205765" y="296862"/>
                  </a:lnTo>
                  <a:lnTo>
                    <a:pt x="207870" y="284200"/>
                  </a:lnTo>
                  <a:lnTo>
                    <a:pt x="203970" y="263892"/>
                  </a:lnTo>
                  <a:lnTo>
                    <a:pt x="188621" y="239305"/>
                  </a:lnTo>
                  <a:lnTo>
                    <a:pt x="162474" y="210036"/>
                  </a:lnTo>
                  <a:lnTo>
                    <a:pt x="136162" y="194362"/>
                  </a:lnTo>
                  <a:lnTo>
                    <a:pt x="88567" y="171814"/>
                  </a:lnTo>
                  <a:lnTo>
                    <a:pt x="27208" y="129165"/>
                  </a:lnTo>
                  <a:lnTo>
                    <a:pt x="6006" y="99950"/>
                  </a:lnTo>
                  <a:lnTo>
                    <a:pt x="998" y="89754"/>
                  </a:lnTo>
                  <a:lnTo>
                    <a:pt x="0" y="79448"/>
                  </a:lnTo>
                  <a:lnTo>
                    <a:pt x="5129" y="58637"/>
                  </a:lnTo>
                  <a:lnTo>
                    <a:pt x="21171" y="32780"/>
                  </a:lnTo>
                  <a:lnTo>
                    <a:pt x="46331" y="10300"/>
                  </a:lnTo>
                  <a:lnTo>
                    <a:pt x="69005" y="2169"/>
                  </a:lnTo>
                  <a:lnTo>
                    <a:pt x="81602" y="0"/>
                  </a:lnTo>
                  <a:lnTo>
                    <a:pt x="101838" y="3830"/>
                  </a:lnTo>
                  <a:lnTo>
                    <a:pt x="110510" y="8127"/>
                  </a:lnTo>
                  <a:lnTo>
                    <a:pt x="123265" y="22260"/>
                  </a:lnTo>
                  <a:lnTo>
                    <a:pt x="131663" y="40239"/>
                  </a:lnTo>
                  <a:lnTo>
                    <a:pt x="138382" y="79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64082" y="3242777"/>
              <a:ext cx="84230" cy="10529"/>
            </a:xfrm>
            <a:custGeom>
              <a:avLst/>
              <a:gdLst/>
              <a:ahLst/>
              <a:cxnLst/>
              <a:rect l="0" t="0" r="0" b="0"/>
              <a:pathLst>
                <a:path w="84230" h="10529">
                  <a:moveTo>
                    <a:pt x="84229" y="0"/>
                  </a:moveTo>
                  <a:lnTo>
                    <a:pt x="4675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16725" y="3337533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3188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95751" y="3232248"/>
              <a:ext cx="8334" cy="357970"/>
            </a:xfrm>
            <a:custGeom>
              <a:avLst/>
              <a:gdLst/>
              <a:ahLst/>
              <a:cxnLst/>
              <a:rect l="0" t="0" r="0" b="0"/>
              <a:pathLst>
                <a:path w="8334" h="357970">
                  <a:moveTo>
                    <a:pt x="0" y="0"/>
                  </a:moveTo>
                  <a:lnTo>
                    <a:pt x="0" y="48931"/>
                  </a:lnTo>
                  <a:lnTo>
                    <a:pt x="0" y="99897"/>
                  </a:lnTo>
                  <a:lnTo>
                    <a:pt x="3120" y="153212"/>
                  </a:lnTo>
                  <a:lnTo>
                    <a:pt x="8333" y="204884"/>
                  </a:lnTo>
                  <a:lnTo>
                    <a:pt x="6759" y="264647"/>
                  </a:lnTo>
                  <a:lnTo>
                    <a:pt x="2003" y="31745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43648" y="3253305"/>
              <a:ext cx="131047" cy="217622"/>
            </a:xfrm>
            <a:custGeom>
              <a:avLst/>
              <a:gdLst/>
              <a:ahLst/>
              <a:cxnLst/>
              <a:rect l="0" t="0" r="0" b="0"/>
              <a:pathLst>
                <a:path w="131047" h="217622">
                  <a:moveTo>
                    <a:pt x="131046" y="126342"/>
                  </a:moveTo>
                  <a:lnTo>
                    <a:pt x="72483" y="175841"/>
                  </a:lnTo>
                  <a:lnTo>
                    <a:pt x="14713" y="217621"/>
                  </a:lnTo>
                  <a:lnTo>
                    <a:pt x="7867" y="217611"/>
                  </a:lnTo>
                  <a:lnTo>
                    <a:pt x="3304" y="212924"/>
                  </a:lnTo>
                  <a:lnTo>
                    <a:pt x="261" y="205121"/>
                  </a:lnTo>
                  <a:lnTo>
                    <a:pt x="0" y="187091"/>
                  </a:lnTo>
                  <a:lnTo>
                    <a:pt x="9549" y="154091"/>
                  </a:lnTo>
                  <a:lnTo>
                    <a:pt x="32032" y="95638"/>
                  </a:lnTo>
                  <a:lnTo>
                    <a:pt x="52601" y="32833"/>
                  </a:lnTo>
                  <a:lnTo>
                    <a:pt x="573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37906" y="3295419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31586" y="0"/>
                  </a:moveTo>
                  <a:lnTo>
                    <a:pt x="16932" y="49552"/>
                  </a:lnTo>
                  <a:lnTo>
                    <a:pt x="12426" y="100080"/>
                  </a:lnTo>
                  <a:lnTo>
                    <a:pt x="11091" y="159505"/>
                  </a:lnTo>
                  <a:lnTo>
                    <a:pt x="5106" y="215977"/>
                  </a:lnTo>
                  <a:lnTo>
                    <a:pt x="1009" y="27671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981079" y="3295419"/>
              <a:ext cx="156828" cy="221927"/>
            </a:xfrm>
            <a:custGeom>
              <a:avLst/>
              <a:gdLst/>
              <a:ahLst/>
              <a:cxnLst/>
              <a:rect l="0" t="0" r="0" b="0"/>
              <a:pathLst>
                <a:path w="156828" h="221927">
                  <a:moveTo>
                    <a:pt x="156827" y="136871"/>
                  </a:moveTo>
                  <a:lnTo>
                    <a:pt x="102952" y="165552"/>
                  </a:lnTo>
                  <a:lnTo>
                    <a:pt x="49311" y="203913"/>
                  </a:lnTo>
                  <a:lnTo>
                    <a:pt x="34563" y="217750"/>
                  </a:lnTo>
                  <a:lnTo>
                    <a:pt x="26185" y="221206"/>
                  </a:lnTo>
                  <a:lnTo>
                    <a:pt x="7517" y="221926"/>
                  </a:lnTo>
                  <a:lnTo>
                    <a:pt x="2305" y="216971"/>
                  </a:lnTo>
                  <a:lnTo>
                    <a:pt x="0" y="208988"/>
                  </a:lnTo>
                  <a:lnTo>
                    <a:pt x="1728" y="187640"/>
                  </a:lnTo>
                  <a:lnTo>
                    <a:pt x="22684" y="127713"/>
                  </a:lnTo>
                  <a:lnTo>
                    <a:pt x="37350" y="76094"/>
                  </a:lnTo>
                  <a:lnTo>
                    <a:pt x="48392" y="27076"/>
                  </a:lnTo>
                  <a:lnTo>
                    <a:pt x="515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89641" y="3215989"/>
              <a:ext cx="160150" cy="416559"/>
            </a:xfrm>
            <a:custGeom>
              <a:avLst/>
              <a:gdLst/>
              <a:ahLst/>
              <a:cxnLst/>
              <a:rect l="0" t="0" r="0" b="0"/>
              <a:pathLst>
                <a:path w="160150" h="416559">
                  <a:moveTo>
                    <a:pt x="143063" y="100487"/>
                  </a:moveTo>
                  <a:lnTo>
                    <a:pt x="97282" y="157721"/>
                  </a:lnTo>
                  <a:lnTo>
                    <a:pt x="63700" y="210189"/>
                  </a:lnTo>
                  <a:lnTo>
                    <a:pt x="47278" y="257254"/>
                  </a:lnTo>
                  <a:lnTo>
                    <a:pt x="35004" y="308243"/>
                  </a:lnTo>
                  <a:lnTo>
                    <a:pt x="29951" y="368300"/>
                  </a:lnTo>
                  <a:lnTo>
                    <a:pt x="33520" y="392650"/>
                  </a:lnTo>
                  <a:lnTo>
                    <a:pt x="38449" y="401718"/>
                  </a:lnTo>
                  <a:lnTo>
                    <a:pt x="53284" y="414912"/>
                  </a:lnTo>
                  <a:lnTo>
                    <a:pt x="62154" y="416558"/>
                  </a:lnTo>
                  <a:lnTo>
                    <a:pt x="81367" y="412149"/>
                  </a:lnTo>
                  <a:lnTo>
                    <a:pt x="106326" y="396512"/>
                  </a:lnTo>
                  <a:lnTo>
                    <a:pt x="149938" y="341826"/>
                  </a:lnTo>
                  <a:lnTo>
                    <a:pt x="157817" y="318103"/>
                  </a:lnTo>
                  <a:lnTo>
                    <a:pt x="160149" y="291962"/>
                  </a:lnTo>
                  <a:lnTo>
                    <a:pt x="157286" y="264746"/>
                  </a:lnTo>
                  <a:lnTo>
                    <a:pt x="148995" y="243291"/>
                  </a:lnTo>
                  <a:lnTo>
                    <a:pt x="136341" y="225957"/>
                  </a:lnTo>
                  <a:lnTo>
                    <a:pt x="109486" y="204214"/>
                  </a:lnTo>
                  <a:lnTo>
                    <a:pt x="49302" y="169770"/>
                  </a:lnTo>
                  <a:lnTo>
                    <a:pt x="10295" y="135463"/>
                  </a:lnTo>
                  <a:lnTo>
                    <a:pt x="2167" y="115252"/>
                  </a:lnTo>
                  <a:lnTo>
                    <a:pt x="0" y="103311"/>
                  </a:lnTo>
                  <a:lnTo>
                    <a:pt x="3830" y="80686"/>
                  </a:lnTo>
                  <a:lnTo>
                    <a:pt x="25353" y="37564"/>
                  </a:lnTo>
                  <a:lnTo>
                    <a:pt x="50865" y="11394"/>
                  </a:lnTo>
                  <a:lnTo>
                    <a:pt x="73620" y="2398"/>
                  </a:lnTo>
                  <a:lnTo>
                    <a:pt x="86239" y="0"/>
                  </a:lnTo>
                  <a:lnTo>
                    <a:pt x="106500" y="3573"/>
                  </a:lnTo>
                  <a:lnTo>
                    <a:pt x="115179" y="7802"/>
                  </a:lnTo>
                  <a:lnTo>
                    <a:pt x="127940" y="21859"/>
                  </a:lnTo>
                  <a:lnTo>
                    <a:pt x="136342" y="39805"/>
                  </a:lnTo>
                  <a:lnTo>
                    <a:pt x="143063" y="79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127739" y="3923003"/>
              <a:ext cx="217340" cy="369504"/>
            </a:xfrm>
            <a:custGeom>
              <a:avLst/>
              <a:gdLst/>
              <a:ahLst/>
              <a:cxnLst/>
              <a:rect l="0" t="0" r="0" b="0"/>
              <a:pathLst>
                <a:path w="217340" h="369504">
                  <a:moveTo>
                    <a:pt x="146623" y="14655"/>
                  </a:moveTo>
                  <a:lnTo>
                    <a:pt x="97692" y="11535"/>
                  </a:lnTo>
                  <a:lnTo>
                    <a:pt x="38562" y="0"/>
                  </a:lnTo>
                  <a:lnTo>
                    <a:pt x="16318" y="2682"/>
                  </a:lnTo>
                  <a:lnTo>
                    <a:pt x="7111" y="6673"/>
                  </a:lnTo>
                  <a:lnTo>
                    <a:pt x="2142" y="12843"/>
                  </a:lnTo>
                  <a:lnTo>
                    <a:pt x="0" y="20466"/>
                  </a:lnTo>
                  <a:lnTo>
                    <a:pt x="7732" y="83703"/>
                  </a:lnTo>
                  <a:lnTo>
                    <a:pt x="20576" y="140771"/>
                  </a:lnTo>
                  <a:lnTo>
                    <a:pt x="34377" y="191515"/>
                  </a:lnTo>
                  <a:lnTo>
                    <a:pt x="37868" y="194563"/>
                  </a:lnTo>
                  <a:lnTo>
                    <a:pt x="41364" y="191915"/>
                  </a:lnTo>
                  <a:lnTo>
                    <a:pt x="60971" y="165223"/>
                  </a:lnTo>
                  <a:lnTo>
                    <a:pt x="86150" y="149994"/>
                  </a:lnTo>
                  <a:lnTo>
                    <a:pt x="108828" y="148115"/>
                  </a:lnTo>
                  <a:lnTo>
                    <a:pt x="132165" y="152349"/>
                  </a:lnTo>
                  <a:lnTo>
                    <a:pt x="158457" y="167887"/>
                  </a:lnTo>
                  <a:lnTo>
                    <a:pt x="188302" y="197218"/>
                  </a:lnTo>
                  <a:lnTo>
                    <a:pt x="201412" y="217457"/>
                  </a:lnTo>
                  <a:lnTo>
                    <a:pt x="214200" y="255159"/>
                  </a:lnTo>
                  <a:lnTo>
                    <a:pt x="217339" y="294795"/>
                  </a:lnTo>
                  <a:lnTo>
                    <a:pt x="213927" y="318146"/>
                  </a:lnTo>
                  <a:lnTo>
                    <a:pt x="205392" y="337103"/>
                  </a:lnTo>
                  <a:lnTo>
                    <a:pt x="199840" y="345434"/>
                  </a:lnTo>
                  <a:lnTo>
                    <a:pt x="184313" y="357810"/>
                  </a:lnTo>
                  <a:lnTo>
                    <a:pt x="164544" y="366039"/>
                  </a:lnTo>
                  <a:lnTo>
                    <a:pt x="128276" y="369503"/>
                  </a:lnTo>
                  <a:lnTo>
                    <a:pt x="67692" y="357712"/>
                  </a:lnTo>
                  <a:lnTo>
                    <a:pt x="20281" y="3410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37884" y="3916601"/>
              <a:ext cx="161032" cy="391528"/>
            </a:xfrm>
            <a:custGeom>
              <a:avLst/>
              <a:gdLst/>
              <a:ahLst/>
              <a:cxnLst/>
              <a:rect l="0" t="0" r="0" b="0"/>
              <a:pathLst>
                <a:path w="161032" h="391528">
                  <a:moveTo>
                    <a:pt x="78634" y="0"/>
                  </a:moveTo>
                  <a:lnTo>
                    <a:pt x="49326" y="34897"/>
                  </a:lnTo>
                  <a:lnTo>
                    <a:pt x="26753" y="87783"/>
                  </a:lnTo>
                  <a:lnTo>
                    <a:pt x="12104" y="146671"/>
                  </a:lnTo>
                  <a:lnTo>
                    <a:pt x="5181" y="206223"/>
                  </a:lnTo>
                  <a:lnTo>
                    <a:pt x="0" y="263047"/>
                  </a:lnTo>
                  <a:lnTo>
                    <a:pt x="9549" y="324921"/>
                  </a:lnTo>
                  <a:lnTo>
                    <a:pt x="22193" y="352639"/>
                  </a:lnTo>
                  <a:lnTo>
                    <a:pt x="39511" y="374318"/>
                  </a:lnTo>
                  <a:lnTo>
                    <a:pt x="58906" y="387852"/>
                  </a:lnTo>
                  <a:lnTo>
                    <a:pt x="79224" y="391527"/>
                  </a:lnTo>
                  <a:lnTo>
                    <a:pt x="89556" y="390870"/>
                  </a:lnTo>
                  <a:lnTo>
                    <a:pt x="107275" y="380780"/>
                  </a:lnTo>
                  <a:lnTo>
                    <a:pt x="137714" y="345707"/>
                  </a:lnTo>
                  <a:lnTo>
                    <a:pt x="153591" y="315341"/>
                  </a:lnTo>
                  <a:lnTo>
                    <a:pt x="161031" y="264064"/>
                  </a:lnTo>
                  <a:lnTo>
                    <a:pt x="159980" y="218101"/>
                  </a:lnTo>
                  <a:lnTo>
                    <a:pt x="151442" y="192860"/>
                  </a:lnTo>
                  <a:lnTo>
                    <a:pt x="136729" y="176182"/>
                  </a:lnTo>
                  <a:lnTo>
                    <a:pt x="127892" y="170098"/>
                  </a:lnTo>
                  <a:lnTo>
                    <a:pt x="108715" y="166456"/>
                  </a:lnTo>
                  <a:lnTo>
                    <a:pt x="98688" y="167122"/>
                  </a:lnTo>
                  <a:lnTo>
                    <a:pt x="81308" y="174102"/>
                  </a:lnTo>
                  <a:lnTo>
                    <a:pt x="65784" y="186173"/>
                  </a:lnTo>
                  <a:lnTo>
                    <a:pt x="21771" y="243745"/>
                  </a:lnTo>
                  <a:lnTo>
                    <a:pt x="15463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69202" y="3979772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73699" y="0"/>
                  </a:moveTo>
                  <a:lnTo>
                    <a:pt x="58058" y="17980"/>
                  </a:lnTo>
                  <a:lnTo>
                    <a:pt x="28026" y="7435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37616" y="4021886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86288" y="75582"/>
                  </a:lnTo>
                  <a:lnTo>
                    <a:pt x="1158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86081" y="3826138"/>
              <a:ext cx="162148" cy="437904"/>
            </a:xfrm>
            <a:custGeom>
              <a:avLst/>
              <a:gdLst/>
              <a:ahLst/>
              <a:cxnLst/>
              <a:rect l="0" t="0" r="0" b="0"/>
              <a:pathLst>
                <a:path w="162148" h="437904">
                  <a:moveTo>
                    <a:pt x="162147" y="100991"/>
                  </a:moveTo>
                  <a:lnTo>
                    <a:pt x="143019" y="48286"/>
                  </a:lnTo>
                  <a:lnTo>
                    <a:pt x="112343" y="10198"/>
                  </a:lnTo>
                  <a:lnTo>
                    <a:pt x="92439" y="2147"/>
                  </a:lnTo>
                  <a:lnTo>
                    <a:pt x="80580" y="0"/>
                  </a:lnTo>
                  <a:lnTo>
                    <a:pt x="61164" y="3854"/>
                  </a:lnTo>
                  <a:lnTo>
                    <a:pt x="37080" y="19178"/>
                  </a:lnTo>
                  <a:lnTo>
                    <a:pt x="23503" y="33044"/>
                  </a:lnTo>
                  <a:lnTo>
                    <a:pt x="5255" y="73661"/>
                  </a:lnTo>
                  <a:lnTo>
                    <a:pt x="0" y="100543"/>
                  </a:lnTo>
                  <a:lnTo>
                    <a:pt x="6159" y="159221"/>
                  </a:lnTo>
                  <a:lnTo>
                    <a:pt x="18442" y="194284"/>
                  </a:lnTo>
                  <a:lnTo>
                    <a:pt x="24230" y="205300"/>
                  </a:lnTo>
                  <a:lnTo>
                    <a:pt x="40019" y="220660"/>
                  </a:lnTo>
                  <a:lnTo>
                    <a:pt x="49143" y="226394"/>
                  </a:lnTo>
                  <a:lnTo>
                    <a:pt x="58735" y="227877"/>
                  </a:lnTo>
                  <a:lnTo>
                    <a:pt x="78751" y="223285"/>
                  </a:lnTo>
                  <a:lnTo>
                    <a:pt x="96226" y="210327"/>
                  </a:lnTo>
                  <a:lnTo>
                    <a:pt x="110622" y="192869"/>
                  </a:lnTo>
                  <a:lnTo>
                    <a:pt x="133293" y="142726"/>
                  </a:lnTo>
                  <a:lnTo>
                    <a:pt x="134505" y="118760"/>
                  </a:lnTo>
                  <a:lnTo>
                    <a:pt x="133484" y="103039"/>
                  </a:lnTo>
                  <a:lnTo>
                    <a:pt x="138316" y="127074"/>
                  </a:lnTo>
                  <a:lnTo>
                    <a:pt x="140268" y="172411"/>
                  </a:lnTo>
                  <a:lnTo>
                    <a:pt x="140846" y="229777"/>
                  </a:lnTo>
                  <a:lnTo>
                    <a:pt x="142187" y="291228"/>
                  </a:lnTo>
                  <a:lnTo>
                    <a:pt x="148304" y="351550"/>
                  </a:lnTo>
                  <a:lnTo>
                    <a:pt x="150964" y="408801"/>
                  </a:lnTo>
                  <a:lnTo>
                    <a:pt x="151618" y="437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32497" y="3874487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6140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53554" y="400082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748352" y="3800787"/>
            <a:ext cx="705410" cy="389556"/>
            <a:chOff x="4748352" y="3800787"/>
            <a:chExt cx="705410" cy="389556"/>
          </a:xfrm>
        </p:grpSpPr>
        <p:sp>
          <p:nvSpPr>
            <p:cNvPr id="82" name="Freeform 81"/>
            <p:cNvSpPr/>
            <p:nvPr/>
          </p:nvSpPr>
          <p:spPr>
            <a:xfrm>
              <a:off x="4748352" y="3800787"/>
              <a:ext cx="197329" cy="365712"/>
            </a:xfrm>
            <a:custGeom>
              <a:avLst/>
              <a:gdLst/>
              <a:ahLst/>
              <a:cxnLst/>
              <a:rect l="0" t="0" r="0" b="0"/>
              <a:pathLst>
                <a:path w="197329" h="365712">
                  <a:moveTo>
                    <a:pt x="157927" y="0"/>
                  </a:moveTo>
                  <a:lnTo>
                    <a:pt x="146749" y="11179"/>
                  </a:lnTo>
                  <a:lnTo>
                    <a:pt x="139947" y="13302"/>
                  </a:lnTo>
                  <a:lnTo>
                    <a:pt x="113606" y="10700"/>
                  </a:lnTo>
                  <a:lnTo>
                    <a:pt x="83574" y="4860"/>
                  </a:lnTo>
                  <a:lnTo>
                    <a:pt x="25910" y="15140"/>
                  </a:lnTo>
                  <a:lnTo>
                    <a:pt x="17273" y="21792"/>
                  </a:lnTo>
                  <a:lnTo>
                    <a:pt x="7677" y="41661"/>
                  </a:lnTo>
                  <a:lnTo>
                    <a:pt x="2275" y="79155"/>
                  </a:lnTo>
                  <a:lnTo>
                    <a:pt x="7685" y="133746"/>
                  </a:lnTo>
                  <a:lnTo>
                    <a:pt x="9264" y="161608"/>
                  </a:lnTo>
                  <a:lnTo>
                    <a:pt x="12026" y="168570"/>
                  </a:lnTo>
                  <a:lnTo>
                    <a:pt x="16206" y="170872"/>
                  </a:lnTo>
                  <a:lnTo>
                    <a:pt x="21332" y="170066"/>
                  </a:lnTo>
                  <a:lnTo>
                    <a:pt x="48711" y="154303"/>
                  </a:lnTo>
                  <a:lnTo>
                    <a:pt x="71172" y="150467"/>
                  </a:lnTo>
                  <a:lnTo>
                    <a:pt x="93633" y="155002"/>
                  </a:lnTo>
                  <a:lnTo>
                    <a:pt x="122890" y="170709"/>
                  </a:lnTo>
                  <a:lnTo>
                    <a:pt x="160982" y="205018"/>
                  </a:lnTo>
                  <a:lnTo>
                    <a:pt x="186304" y="243139"/>
                  </a:lnTo>
                  <a:lnTo>
                    <a:pt x="193936" y="264819"/>
                  </a:lnTo>
                  <a:lnTo>
                    <a:pt x="197328" y="290053"/>
                  </a:lnTo>
                  <a:lnTo>
                    <a:pt x="192596" y="310627"/>
                  </a:lnTo>
                  <a:lnTo>
                    <a:pt x="181524" y="327569"/>
                  </a:lnTo>
                  <a:lnTo>
                    <a:pt x="164906" y="342898"/>
                  </a:lnTo>
                  <a:lnTo>
                    <a:pt x="130230" y="359093"/>
                  </a:lnTo>
                  <a:lnTo>
                    <a:pt x="90319" y="365711"/>
                  </a:lnTo>
                  <a:lnTo>
                    <a:pt x="48858" y="362082"/>
                  </a:lnTo>
                  <a:lnTo>
                    <a:pt x="27174" y="353559"/>
                  </a:lnTo>
                  <a:lnTo>
                    <a:pt x="12077" y="34314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93901" y="3885015"/>
              <a:ext cx="246590" cy="289985"/>
            </a:xfrm>
            <a:custGeom>
              <a:avLst/>
              <a:gdLst/>
              <a:ahLst/>
              <a:cxnLst/>
              <a:rect l="0" t="0" r="0" b="0"/>
              <a:pathLst>
                <a:path w="246590" h="289985">
                  <a:moveTo>
                    <a:pt x="112420" y="0"/>
                  </a:moveTo>
                  <a:lnTo>
                    <a:pt x="88373" y="9575"/>
                  </a:lnTo>
                  <a:lnTo>
                    <a:pt x="74047" y="20243"/>
                  </a:lnTo>
                  <a:lnTo>
                    <a:pt x="31722" y="83617"/>
                  </a:lnTo>
                  <a:lnTo>
                    <a:pt x="8062" y="136790"/>
                  </a:lnTo>
                  <a:lnTo>
                    <a:pt x="0" y="171552"/>
                  </a:lnTo>
                  <a:lnTo>
                    <a:pt x="732" y="208368"/>
                  </a:lnTo>
                  <a:lnTo>
                    <a:pt x="11460" y="252249"/>
                  </a:lnTo>
                  <a:lnTo>
                    <a:pt x="27004" y="278551"/>
                  </a:lnTo>
                  <a:lnTo>
                    <a:pt x="35589" y="283967"/>
                  </a:lnTo>
                  <a:lnTo>
                    <a:pt x="57606" y="289984"/>
                  </a:lnTo>
                  <a:lnTo>
                    <a:pt x="108698" y="285442"/>
                  </a:lnTo>
                  <a:lnTo>
                    <a:pt x="141733" y="275388"/>
                  </a:lnTo>
                  <a:lnTo>
                    <a:pt x="189121" y="238174"/>
                  </a:lnTo>
                  <a:lnTo>
                    <a:pt x="230528" y="195321"/>
                  </a:lnTo>
                  <a:lnTo>
                    <a:pt x="240172" y="176887"/>
                  </a:lnTo>
                  <a:lnTo>
                    <a:pt x="246589" y="141188"/>
                  </a:lnTo>
                  <a:lnTo>
                    <a:pt x="240351" y="95609"/>
                  </a:lnTo>
                  <a:lnTo>
                    <a:pt x="224734" y="52811"/>
                  </a:lnTo>
                  <a:lnTo>
                    <a:pt x="218881" y="42227"/>
                  </a:lnTo>
                  <a:lnTo>
                    <a:pt x="203020" y="27346"/>
                  </a:lnTo>
                  <a:lnTo>
                    <a:pt x="156326" y="5507"/>
                  </a:lnTo>
                  <a:lnTo>
                    <a:pt x="1334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422176" y="3885015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31585" y="0"/>
                  </a:moveTo>
                  <a:lnTo>
                    <a:pt x="22520" y="58617"/>
                  </a:lnTo>
                  <a:lnTo>
                    <a:pt x="20176" y="112791"/>
                  </a:lnTo>
                  <a:lnTo>
                    <a:pt x="12781" y="168553"/>
                  </a:lnTo>
                  <a:lnTo>
                    <a:pt x="10973" y="224627"/>
                  </a:lnTo>
                  <a:lnTo>
                    <a:pt x="2254" y="28544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17868" y="3874487"/>
              <a:ext cx="83252" cy="243694"/>
            </a:xfrm>
            <a:custGeom>
              <a:avLst/>
              <a:gdLst/>
              <a:ahLst/>
              <a:cxnLst/>
              <a:rect l="0" t="0" r="0" b="0"/>
              <a:pathLst>
                <a:path w="83252" h="243694">
                  <a:moveTo>
                    <a:pt x="83251" y="178984"/>
                  </a:moveTo>
                  <a:lnTo>
                    <a:pt x="25685" y="234210"/>
                  </a:lnTo>
                  <a:lnTo>
                    <a:pt x="7363" y="243693"/>
                  </a:lnTo>
                  <a:lnTo>
                    <a:pt x="2244" y="243181"/>
                  </a:lnTo>
                  <a:lnTo>
                    <a:pt x="0" y="239329"/>
                  </a:lnTo>
                  <a:lnTo>
                    <a:pt x="627" y="225691"/>
                  </a:lnTo>
                  <a:lnTo>
                    <a:pt x="8145" y="167024"/>
                  </a:lnTo>
                  <a:lnTo>
                    <a:pt x="16509" y="109205"/>
                  </a:lnTo>
                  <a:lnTo>
                    <a:pt x="19374" y="52723"/>
                  </a:lnTo>
                  <a:lnTo>
                    <a:pt x="200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559958" y="2666086"/>
            <a:ext cx="2377223" cy="726460"/>
            <a:chOff x="6559958" y="2666086"/>
            <a:chExt cx="2377223" cy="726460"/>
          </a:xfrm>
        </p:grpSpPr>
        <p:sp>
          <p:nvSpPr>
            <p:cNvPr id="87" name="Freeform 86"/>
            <p:cNvSpPr/>
            <p:nvPr/>
          </p:nvSpPr>
          <p:spPr>
            <a:xfrm>
              <a:off x="6559958" y="2908234"/>
              <a:ext cx="237471" cy="448501"/>
            </a:xfrm>
            <a:custGeom>
              <a:avLst/>
              <a:gdLst/>
              <a:ahLst/>
              <a:cxnLst/>
              <a:rect l="0" t="0" r="0" b="0"/>
              <a:pathLst>
                <a:path w="237471" h="448501">
                  <a:moveTo>
                    <a:pt x="229409" y="0"/>
                  </a:moveTo>
                  <a:lnTo>
                    <a:pt x="170792" y="0"/>
                  </a:lnTo>
                  <a:lnTo>
                    <a:pt x="109382" y="1169"/>
                  </a:lnTo>
                  <a:lnTo>
                    <a:pt x="54098" y="11452"/>
                  </a:lnTo>
                  <a:lnTo>
                    <a:pt x="42345" y="14654"/>
                  </a:lnTo>
                  <a:lnTo>
                    <a:pt x="23047" y="27570"/>
                  </a:lnTo>
                  <a:lnTo>
                    <a:pt x="14625" y="35927"/>
                  </a:lnTo>
                  <a:lnTo>
                    <a:pt x="5269" y="63931"/>
                  </a:lnTo>
                  <a:lnTo>
                    <a:pt x="0" y="112919"/>
                  </a:lnTo>
                  <a:lnTo>
                    <a:pt x="1559" y="153950"/>
                  </a:lnTo>
                  <a:lnTo>
                    <a:pt x="6977" y="204845"/>
                  </a:lnTo>
                  <a:lnTo>
                    <a:pt x="10931" y="211432"/>
                  </a:lnTo>
                  <a:lnTo>
                    <a:pt x="17077" y="213484"/>
                  </a:lnTo>
                  <a:lnTo>
                    <a:pt x="72251" y="199373"/>
                  </a:lnTo>
                  <a:lnTo>
                    <a:pt x="82523" y="196086"/>
                  </a:lnTo>
                  <a:lnTo>
                    <a:pt x="124926" y="197049"/>
                  </a:lnTo>
                  <a:lnTo>
                    <a:pt x="163356" y="210333"/>
                  </a:lnTo>
                  <a:lnTo>
                    <a:pt x="196969" y="234676"/>
                  </a:lnTo>
                  <a:lnTo>
                    <a:pt x="217977" y="264116"/>
                  </a:lnTo>
                  <a:lnTo>
                    <a:pt x="234386" y="306674"/>
                  </a:lnTo>
                  <a:lnTo>
                    <a:pt x="237470" y="332052"/>
                  </a:lnTo>
                  <a:lnTo>
                    <a:pt x="232601" y="355809"/>
                  </a:lnTo>
                  <a:lnTo>
                    <a:pt x="221469" y="376896"/>
                  </a:lnTo>
                  <a:lnTo>
                    <a:pt x="175721" y="416887"/>
                  </a:lnTo>
                  <a:lnTo>
                    <a:pt x="139282" y="438467"/>
                  </a:lnTo>
                  <a:lnTo>
                    <a:pt x="98850" y="448500"/>
                  </a:lnTo>
                  <a:lnTo>
                    <a:pt x="62823" y="445884"/>
                  </a:lnTo>
                  <a:lnTo>
                    <a:pt x="18839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54230" y="2929291"/>
              <a:ext cx="194238" cy="381381"/>
            </a:xfrm>
            <a:custGeom>
              <a:avLst/>
              <a:gdLst/>
              <a:ahLst/>
              <a:cxnLst/>
              <a:rect l="0" t="0" r="0" b="0"/>
              <a:pathLst>
                <a:path w="194238" h="381381">
                  <a:moveTo>
                    <a:pt x="93065" y="0"/>
                  </a:moveTo>
                  <a:lnTo>
                    <a:pt x="81886" y="11178"/>
                  </a:lnTo>
                  <a:lnTo>
                    <a:pt x="58220" y="73217"/>
                  </a:lnTo>
                  <a:lnTo>
                    <a:pt x="35575" y="124123"/>
                  </a:lnTo>
                  <a:lnTo>
                    <a:pt x="11691" y="182359"/>
                  </a:lnTo>
                  <a:lnTo>
                    <a:pt x="952" y="244252"/>
                  </a:lnTo>
                  <a:lnTo>
                    <a:pt x="0" y="300368"/>
                  </a:lnTo>
                  <a:lnTo>
                    <a:pt x="4129" y="324180"/>
                  </a:lnTo>
                  <a:lnTo>
                    <a:pt x="24209" y="357316"/>
                  </a:lnTo>
                  <a:lnTo>
                    <a:pt x="42575" y="372496"/>
                  </a:lnTo>
                  <a:lnTo>
                    <a:pt x="52386" y="378183"/>
                  </a:lnTo>
                  <a:lnTo>
                    <a:pt x="78884" y="381380"/>
                  </a:lnTo>
                  <a:lnTo>
                    <a:pt x="132378" y="373902"/>
                  </a:lnTo>
                  <a:lnTo>
                    <a:pt x="160344" y="358920"/>
                  </a:lnTo>
                  <a:lnTo>
                    <a:pt x="183449" y="334074"/>
                  </a:lnTo>
                  <a:lnTo>
                    <a:pt x="191728" y="311474"/>
                  </a:lnTo>
                  <a:lnTo>
                    <a:pt x="194237" y="287002"/>
                  </a:lnTo>
                  <a:lnTo>
                    <a:pt x="191453" y="264427"/>
                  </a:lnTo>
                  <a:lnTo>
                    <a:pt x="183196" y="245815"/>
                  </a:lnTo>
                  <a:lnTo>
                    <a:pt x="177719" y="237576"/>
                  </a:lnTo>
                  <a:lnTo>
                    <a:pt x="169387" y="232083"/>
                  </a:lnTo>
                  <a:lnTo>
                    <a:pt x="147653" y="225980"/>
                  </a:lnTo>
                  <a:lnTo>
                    <a:pt x="114698" y="228134"/>
                  </a:lnTo>
                  <a:lnTo>
                    <a:pt x="96441" y="236313"/>
                  </a:lnTo>
                  <a:lnTo>
                    <a:pt x="40422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67980" y="2666086"/>
              <a:ext cx="1869201" cy="726460"/>
            </a:xfrm>
            <a:custGeom>
              <a:avLst/>
              <a:gdLst/>
              <a:ahLst/>
              <a:cxnLst/>
              <a:rect l="0" t="0" r="0" b="0"/>
              <a:pathLst>
                <a:path w="1869201" h="726460">
                  <a:moveTo>
                    <a:pt x="68827" y="726459"/>
                  </a:moveTo>
                  <a:lnTo>
                    <a:pt x="95192" y="665348"/>
                  </a:lnTo>
                  <a:lnTo>
                    <a:pt x="128725" y="610917"/>
                  </a:lnTo>
                  <a:lnTo>
                    <a:pt x="155282" y="549705"/>
                  </a:lnTo>
                  <a:lnTo>
                    <a:pt x="180038" y="493956"/>
                  </a:lnTo>
                  <a:lnTo>
                    <a:pt x="198535" y="433163"/>
                  </a:lnTo>
                  <a:lnTo>
                    <a:pt x="204283" y="374202"/>
                  </a:lnTo>
                  <a:lnTo>
                    <a:pt x="202299" y="313163"/>
                  </a:lnTo>
                  <a:lnTo>
                    <a:pt x="185399" y="250716"/>
                  </a:lnTo>
                  <a:lnTo>
                    <a:pt x="157907" y="187514"/>
                  </a:lnTo>
                  <a:lnTo>
                    <a:pt x="110194" y="127458"/>
                  </a:lnTo>
                  <a:lnTo>
                    <a:pt x="54941" y="72837"/>
                  </a:lnTo>
                  <a:lnTo>
                    <a:pt x="5214" y="49937"/>
                  </a:lnTo>
                  <a:lnTo>
                    <a:pt x="683" y="49667"/>
                  </a:lnTo>
                  <a:lnTo>
                    <a:pt x="0" y="51826"/>
                  </a:lnTo>
                  <a:lnTo>
                    <a:pt x="1886" y="55605"/>
                  </a:lnTo>
                  <a:lnTo>
                    <a:pt x="16459" y="59804"/>
                  </a:lnTo>
                  <a:lnTo>
                    <a:pt x="79609" y="61551"/>
                  </a:lnTo>
                  <a:lnTo>
                    <a:pt x="132853" y="55797"/>
                  </a:lnTo>
                  <a:lnTo>
                    <a:pt x="181644" y="53572"/>
                  </a:lnTo>
                  <a:lnTo>
                    <a:pt x="238345" y="52912"/>
                  </a:lnTo>
                  <a:lnTo>
                    <a:pt x="290370" y="51547"/>
                  </a:lnTo>
                  <a:lnTo>
                    <a:pt x="349936" y="44318"/>
                  </a:lnTo>
                  <a:lnTo>
                    <a:pt x="411042" y="42762"/>
                  </a:lnTo>
                  <a:lnTo>
                    <a:pt x="456059" y="41228"/>
                  </a:lnTo>
                  <a:lnTo>
                    <a:pt x="518525" y="34957"/>
                  </a:lnTo>
                  <a:lnTo>
                    <a:pt x="570049" y="31409"/>
                  </a:lnTo>
                  <a:lnTo>
                    <a:pt x="626389" y="24639"/>
                  </a:lnTo>
                  <a:lnTo>
                    <a:pt x="677268" y="22113"/>
                  </a:lnTo>
                  <a:lnTo>
                    <a:pt x="719831" y="21522"/>
                  </a:lnTo>
                  <a:lnTo>
                    <a:pt x="766044" y="21260"/>
                  </a:lnTo>
                  <a:lnTo>
                    <a:pt x="813879" y="19973"/>
                  </a:lnTo>
                  <a:lnTo>
                    <a:pt x="862435" y="15502"/>
                  </a:lnTo>
                  <a:lnTo>
                    <a:pt x="919043" y="11997"/>
                  </a:lnTo>
                  <a:lnTo>
                    <a:pt x="982219" y="10958"/>
                  </a:lnTo>
                  <a:lnTo>
                    <a:pt x="1036033" y="10651"/>
                  </a:lnTo>
                  <a:lnTo>
                    <a:pt x="1098381" y="10559"/>
                  </a:lnTo>
                  <a:lnTo>
                    <a:pt x="1144859" y="10538"/>
                  </a:lnTo>
                  <a:lnTo>
                    <a:pt x="1207704" y="10526"/>
                  </a:lnTo>
                  <a:lnTo>
                    <a:pt x="1265319" y="10522"/>
                  </a:lnTo>
                  <a:lnTo>
                    <a:pt x="1324895" y="10521"/>
                  </a:lnTo>
                  <a:lnTo>
                    <a:pt x="1381542" y="10521"/>
                  </a:lnTo>
                  <a:lnTo>
                    <a:pt x="1437710" y="7401"/>
                  </a:lnTo>
                  <a:lnTo>
                    <a:pt x="1493719" y="1456"/>
                  </a:lnTo>
                  <a:lnTo>
                    <a:pt x="1549843" y="282"/>
                  </a:lnTo>
                  <a:lnTo>
                    <a:pt x="1595462" y="78"/>
                  </a:lnTo>
                  <a:lnTo>
                    <a:pt x="1655772" y="18"/>
                  </a:lnTo>
                  <a:lnTo>
                    <a:pt x="1708347" y="0"/>
                  </a:lnTo>
                  <a:lnTo>
                    <a:pt x="1769548" y="1165"/>
                  </a:lnTo>
                  <a:lnTo>
                    <a:pt x="1827159" y="8326"/>
                  </a:lnTo>
                  <a:lnTo>
                    <a:pt x="1869200" y="105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27462" y="2908234"/>
              <a:ext cx="253606" cy="407466"/>
            </a:xfrm>
            <a:custGeom>
              <a:avLst/>
              <a:gdLst/>
              <a:ahLst/>
              <a:cxnLst/>
              <a:rect l="0" t="0" r="0" b="0"/>
              <a:pathLst>
                <a:path w="253606" h="407466">
                  <a:moveTo>
                    <a:pt x="214714" y="0"/>
                  </a:moveTo>
                  <a:lnTo>
                    <a:pt x="197946" y="11178"/>
                  </a:lnTo>
                  <a:lnTo>
                    <a:pt x="146367" y="20275"/>
                  </a:lnTo>
                  <a:lnTo>
                    <a:pt x="83487" y="29865"/>
                  </a:lnTo>
                  <a:lnTo>
                    <a:pt x="36844" y="40821"/>
                  </a:lnTo>
                  <a:lnTo>
                    <a:pt x="15168" y="51677"/>
                  </a:lnTo>
                  <a:lnTo>
                    <a:pt x="7984" y="60188"/>
                  </a:lnTo>
                  <a:lnTo>
                    <a:pt x="0" y="82122"/>
                  </a:lnTo>
                  <a:lnTo>
                    <a:pt x="2692" y="104349"/>
                  </a:lnTo>
                  <a:lnTo>
                    <a:pt x="20329" y="158974"/>
                  </a:lnTo>
                  <a:lnTo>
                    <a:pt x="23035" y="184519"/>
                  </a:lnTo>
                  <a:lnTo>
                    <a:pt x="26096" y="190863"/>
                  </a:lnTo>
                  <a:lnTo>
                    <a:pt x="30478" y="192752"/>
                  </a:lnTo>
                  <a:lnTo>
                    <a:pt x="87564" y="178344"/>
                  </a:lnTo>
                  <a:lnTo>
                    <a:pt x="109070" y="174020"/>
                  </a:lnTo>
                  <a:lnTo>
                    <a:pt x="167613" y="183689"/>
                  </a:lnTo>
                  <a:lnTo>
                    <a:pt x="188321" y="196283"/>
                  </a:lnTo>
                  <a:lnTo>
                    <a:pt x="234115" y="244216"/>
                  </a:lnTo>
                  <a:lnTo>
                    <a:pt x="245953" y="269198"/>
                  </a:lnTo>
                  <a:lnTo>
                    <a:pt x="253605" y="315158"/>
                  </a:lnTo>
                  <a:lnTo>
                    <a:pt x="249157" y="342451"/>
                  </a:lnTo>
                  <a:lnTo>
                    <a:pt x="233498" y="374428"/>
                  </a:lnTo>
                  <a:lnTo>
                    <a:pt x="227236" y="382979"/>
                  </a:lnTo>
                  <a:lnTo>
                    <a:pt x="207801" y="395601"/>
                  </a:lnTo>
                  <a:lnTo>
                    <a:pt x="183565" y="403940"/>
                  </a:lnTo>
                  <a:lnTo>
                    <a:pt x="144783" y="407465"/>
                  </a:lnTo>
                  <a:lnTo>
                    <a:pt x="83278" y="395697"/>
                  </a:lnTo>
                  <a:lnTo>
                    <a:pt x="29036" y="373696"/>
                  </a:lnTo>
                  <a:lnTo>
                    <a:pt x="4144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52588" y="2918534"/>
              <a:ext cx="305485" cy="382046"/>
            </a:xfrm>
            <a:custGeom>
              <a:avLst/>
              <a:gdLst/>
              <a:ahLst/>
              <a:cxnLst/>
              <a:rect l="0" t="0" r="0" b="0"/>
              <a:pathLst>
                <a:path w="305485" h="382046">
                  <a:moveTo>
                    <a:pt x="21215" y="21285"/>
                  </a:moveTo>
                  <a:lnTo>
                    <a:pt x="6560" y="74313"/>
                  </a:lnTo>
                  <a:lnTo>
                    <a:pt x="5596" y="75354"/>
                  </a:lnTo>
                  <a:lnTo>
                    <a:pt x="7644" y="60913"/>
                  </a:lnTo>
                  <a:lnTo>
                    <a:pt x="20963" y="31077"/>
                  </a:lnTo>
                  <a:lnTo>
                    <a:pt x="39727" y="5599"/>
                  </a:lnTo>
                  <a:lnTo>
                    <a:pt x="48764" y="1469"/>
                  </a:lnTo>
                  <a:lnTo>
                    <a:pt x="71284" y="0"/>
                  </a:lnTo>
                  <a:lnTo>
                    <a:pt x="104680" y="11339"/>
                  </a:lnTo>
                  <a:lnTo>
                    <a:pt x="153893" y="58785"/>
                  </a:lnTo>
                  <a:lnTo>
                    <a:pt x="181347" y="104558"/>
                  </a:lnTo>
                  <a:lnTo>
                    <a:pt x="194093" y="147214"/>
                  </a:lnTo>
                  <a:lnTo>
                    <a:pt x="197220" y="202097"/>
                  </a:lnTo>
                  <a:lnTo>
                    <a:pt x="190087" y="254753"/>
                  </a:lnTo>
                  <a:lnTo>
                    <a:pt x="167310" y="315060"/>
                  </a:lnTo>
                  <a:lnTo>
                    <a:pt x="151656" y="341365"/>
                  </a:lnTo>
                  <a:lnTo>
                    <a:pt x="117706" y="368158"/>
                  </a:lnTo>
                  <a:lnTo>
                    <a:pt x="95685" y="379392"/>
                  </a:lnTo>
                  <a:lnTo>
                    <a:pt x="74199" y="382045"/>
                  </a:lnTo>
                  <a:lnTo>
                    <a:pt x="52952" y="378155"/>
                  </a:lnTo>
                  <a:lnTo>
                    <a:pt x="22429" y="362811"/>
                  </a:lnTo>
                  <a:lnTo>
                    <a:pt x="5767" y="350109"/>
                  </a:lnTo>
                  <a:lnTo>
                    <a:pt x="1558" y="341107"/>
                  </a:lnTo>
                  <a:lnTo>
                    <a:pt x="0" y="318626"/>
                  </a:lnTo>
                  <a:lnTo>
                    <a:pt x="3562" y="308420"/>
                  </a:lnTo>
                  <a:lnTo>
                    <a:pt x="16878" y="290840"/>
                  </a:lnTo>
                  <a:lnTo>
                    <a:pt x="37614" y="281467"/>
                  </a:lnTo>
                  <a:lnTo>
                    <a:pt x="89055" y="275450"/>
                  </a:lnTo>
                  <a:lnTo>
                    <a:pt x="113366" y="280867"/>
                  </a:lnTo>
                  <a:lnTo>
                    <a:pt x="175506" y="301567"/>
                  </a:lnTo>
                  <a:lnTo>
                    <a:pt x="236894" y="313940"/>
                  </a:lnTo>
                  <a:lnTo>
                    <a:pt x="272293" y="309859"/>
                  </a:lnTo>
                  <a:lnTo>
                    <a:pt x="305484" y="295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227079" y="2862388"/>
              <a:ext cx="197331" cy="435383"/>
            </a:xfrm>
            <a:custGeom>
              <a:avLst/>
              <a:gdLst/>
              <a:ahLst/>
              <a:cxnLst/>
              <a:rect l="0" t="0" r="0" b="0"/>
              <a:pathLst>
                <a:path w="197331" h="435383">
                  <a:moveTo>
                    <a:pt x="194205" y="109017"/>
                  </a:moveTo>
                  <a:lnTo>
                    <a:pt x="164897" y="162044"/>
                  </a:lnTo>
                  <a:lnTo>
                    <a:pt x="137810" y="212255"/>
                  </a:lnTo>
                  <a:lnTo>
                    <a:pt x="109929" y="267233"/>
                  </a:lnTo>
                  <a:lnTo>
                    <a:pt x="87481" y="323153"/>
                  </a:lnTo>
                  <a:lnTo>
                    <a:pt x="81085" y="365227"/>
                  </a:lnTo>
                  <a:lnTo>
                    <a:pt x="84779" y="401740"/>
                  </a:lnTo>
                  <a:lnTo>
                    <a:pt x="93319" y="420830"/>
                  </a:lnTo>
                  <a:lnTo>
                    <a:pt x="98871" y="429196"/>
                  </a:lnTo>
                  <a:lnTo>
                    <a:pt x="106083" y="433604"/>
                  </a:lnTo>
                  <a:lnTo>
                    <a:pt x="123454" y="435382"/>
                  </a:lnTo>
                  <a:lnTo>
                    <a:pt x="152965" y="424216"/>
                  </a:lnTo>
                  <a:lnTo>
                    <a:pt x="178346" y="406090"/>
                  </a:lnTo>
                  <a:lnTo>
                    <a:pt x="195096" y="380312"/>
                  </a:lnTo>
                  <a:lnTo>
                    <a:pt x="197330" y="357494"/>
                  </a:lnTo>
                  <a:lnTo>
                    <a:pt x="186212" y="299362"/>
                  </a:lnTo>
                  <a:lnTo>
                    <a:pt x="163921" y="245997"/>
                  </a:lnTo>
                  <a:lnTo>
                    <a:pt x="128042" y="211030"/>
                  </a:lnTo>
                  <a:lnTo>
                    <a:pt x="69087" y="172407"/>
                  </a:lnTo>
                  <a:lnTo>
                    <a:pt x="13864" y="133294"/>
                  </a:lnTo>
                  <a:lnTo>
                    <a:pt x="7297" y="124032"/>
                  </a:lnTo>
                  <a:lnTo>
                    <a:pt x="0" y="101262"/>
                  </a:lnTo>
                  <a:lnTo>
                    <a:pt x="1483" y="67725"/>
                  </a:lnTo>
                  <a:lnTo>
                    <a:pt x="9330" y="35561"/>
                  </a:lnTo>
                  <a:lnTo>
                    <a:pt x="15973" y="27291"/>
                  </a:lnTo>
                  <a:lnTo>
                    <a:pt x="46509" y="10062"/>
                  </a:lnTo>
                  <a:lnTo>
                    <a:pt x="67731" y="1476"/>
                  </a:lnTo>
                  <a:lnTo>
                    <a:pt x="88862" y="0"/>
                  </a:lnTo>
                  <a:lnTo>
                    <a:pt x="131023" y="8584"/>
                  </a:lnTo>
                  <a:lnTo>
                    <a:pt x="162616" y="23757"/>
                  </a:lnTo>
                  <a:lnTo>
                    <a:pt x="177436" y="39538"/>
                  </a:lnTo>
                  <a:lnTo>
                    <a:pt x="186752" y="594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8207602" y="2174613"/>
            <a:ext cx="192626" cy="386181"/>
          </a:xfrm>
          <a:custGeom>
            <a:avLst/>
            <a:gdLst/>
            <a:ahLst/>
            <a:cxnLst/>
            <a:rect l="0" t="0" r="0" b="0"/>
            <a:pathLst>
              <a:path w="192626" h="386181">
                <a:moveTo>
                  <a:pt x="171568" y="154553"/>
                </a:moveTo>
                <a:lnTo>
                  <a:pt x="164333" y="126997"/>
                </a:lnTo>
                <a:lnTo>
                  <a:pt x="158571" y="73894"/>
                </a:lnTo>
                <a:lnTo>
                  <a:pt x="146660" y="39797"/>
                </a:lnTo>
                <a:lnTo>
                  <a:pt x="140925" y="28916"/>
                </a:lnTo>
                <a:lnTo>
                  <a:pt x="125194" y="13707"/>
                </a:lnTo>
                <a:lnTo>
                  <a:pt x="105334" y="4217"/>
                </a:lnTo>
                <a:lnTo>
                  <a:pt x="80910" y="0"/>
                </a:lnTo>
                <a:lnTo>
                  <a:pt x="57577" y="4365"/>
                </a:lnTo>
                <a:lnTo>
                  <a:pt x="46441" y="8804"/>
                </a:lnTo>
                <a:lnTo>
                  <a:pt x="30948" y="23095"/>
                </a:lnTo>
                <a:lnTo>
                  <a:pt x="7515" y="71038"/>
                </a:lnTo>
                <a:lnTo>
                  <a:pt x="0" y="91699"/>
                </a:lnTo>
                <a:lnTo>
                  <a:pt x="371" y="128651"/>
                </a:lnTo>
                <a:lnTo>
                  <a:pt x="12145" y="180719"/>
                </a:lnTo>
                <a:lnTo>
                  <a:pt x="23114" y="199718"/>
                </a:lnTo>
                <a:lnTo>
                  <a:pt x="38908" y="212841"/>
                </a:lnTo>
                <a:lnTo>
                  <a:pt x="58796" y="221403"/>
                </a:lnTo>
                <a:lnTo>
                  <a:pt x="83233" y="225208"/>
                </a:lnTo>
                <a:lnTo>
                  <a:pt x="106572" y="220661"/>
                </a:lnTo>
                <a:lnTo>
                  <a:pt x="136322" y="204946"/>
                </a:lnTo>
                <a:lnTo>
                  <a:pt x="151224" y="190988"/>
                </a:lnTo>
                <a:lnTo>
                  <a:pt x="166190" y="161059"/>
                </a:lnTo>
                <a:lnTo>
                  <a:pt x="174248" y="132098"/>
                </a:lnTo>
                <a:lnTo>
                  <a:pt x="176864" y="127885"/>
                </a:lnTo>
                <a:lnTo>
                  <a:pt x="178609" y="130925"/>
                </a:lnTo>
                <a:lnTo>
                  <a:pt x="181408" y="177832"/>
                </a:lnTo>
                <a:lnTo>
                  <a:pt x="181893" y="232031"/>
                </a:lnTo>
                <a:lnTo>
                  <a:pt x="187625" y="281365"/>
                </a:lnTo>
                <a:lnTo>
                  <a:pt x="191638" y="344852"/>
                </a:lnTo>
                <a:lnTo>
                  <a:pt x="192625" y="38618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7157865" y="3613643"/>
            <a:ext cx="1410819" cy="1244437"/>
            <a:chOff x="7157865" y="3613643"/>
            <a:chExt cx="1410819" cy="1244437"/>
          </a:xfrm>
        </p:grpSpPr>
        <p:sp>
          <p:nvSpPr>
            <p:cNvPr id="95" name="Freeform 94"/>
            <p:cNvSpPr/>
            <p:nvPr/>
          </p:nvSpPr>
          <p:spPr>
            <a:xfrm>
              <a:off x="7492581" y="3613643"/>
              <a:ext cx="195036" cy="372349"/>
            </a:xfrm>
            <a:custGeom>
              <a:avLst/>
              <a:gdLst/>
              <a:ahLst/>
              <a:cxnLst/>
              <a:rect l="0" t="0" r="0" b="0"/>
              <a:pathLst>
                <a:path w="195036" h="372349">
                  <a:moveTo>
                    <a:pt x="160123" y="0"/>
                  </a:moveTo>
                  <a:lnTo>
                    <a:pt x="101506" y="0"/>
                  </a:lnTo>
                  <a:lnTo>
                    <a:pt x="48502" y="1170"/>
                  </a:lnTo>
                  <a:lnTo>
                    <a:pt x="25115" y="5589"/>
                  </a:lnTo>
                  <a:lnTo>
                    <a:pt x="16305" y="11915"/>
                  </a:lnTo>
                  <a:lnTo>
                    <a:pt x="3397" y="31422"/>
                  </a:lnTo>
                  <a:lnTo>
                    <a:pt x="0" y="58809"/>
                  </a:lnTo>
                  <a:lnTo>
                    <a:pt x="7351" y="118461"/>
                  </a:lnTo>
                  <a:lnTo>
                    <a:pt x="11132" y="161182"/>
                  </a:lnTo>
                  <a:lnTo>
                    <a:pt x="14002" y="168286"/>
                  </a:lnTo>
                  <a:lnTo>
                    <a:pt x="18255" y="170682"/>
                  </a:lnTo>
                  <a:lnTo>
                    <a:pt x="23430" y="169940"/>
                  </a:lnTo>
                  <a:lnTo>
                    <a:pt x="78667" y="142202"/>
                  </a:lnTo>
                  <a:lnTo>
                    <a:pt x="103253" y="139240"/>
                  </a:lnTo>
                  <a:lnTo>
                    <a:pt x="123540" y="144163"/>
                  </a:lnTo>
                  <a:lnTo>
                    <a:pt x="140354" y="155319"/>
                  </a:lnTo>
                  <a:lnTo>
                    <a:pt x="177378" y="201085"/>
                  </a:lnTo>
                  <a:lnTo>
                    <a:pt x="193052" y="237525"/>
                  </a:lnTo>
                  <a:lnTo>
                    <a:pt x="195035" y="261154"/>
                  </a:lnTo>
                  <a:lnTo>
                    <a:pt x="190847" y="283355"/>
                  </a:lnTo>
                  <a:lnTo>
                    <a:pt x="162595" y="336791"/>
                  </a:lnTo>
                  <a:lnTo>
                    <a:pt x="146013" y="351676"/>
                  </a:lnTo>
                  <a:lnTo>
                    <a:pt x="113829" y="366633"/>
                  </a:lnTo>
                  <a:lnTo>
                    <a:pt x="89245" y="372348"/>
                  </a:lnTo>
                  <a:lnTo>
                    <a:pt x="44867" y="366485"/>
                  </a:lnTo>
                  <a:lnTo>
                    <a:pt x="219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772564" y="3645229"/>
              <a:ext cx="286393" cy="323452"/>
            </a:xfrm>
            <a:custGeom>
              <a:avLst/>
              <a:gdLst/>
              <a:ahLst/>
              <a:cxnLst/>
              <a:rect l="0" t="0" r="0" b="0"/>
              <a:pathLst>
                <a:path w="286393" h="323452">
                  <a:moveTo>
                    <a:pt x="101239" y="0"/>
                  </a:moveTo>
                  <a:lnTo>
                    <a:pt x="77192" y="17980"/>
                  </a:lnTo>
                  <a:lnTo>
                    <a:pt x="41645" y="69741"/>
                  </a:lnTo>
                  <a:lnTo>
                    <a:pt x="14684" y="123437"/>
                  </a:lnTo>
                  <a:lnTo>
                    <a:pt x="0" y="179104"/>
                  </a:lnTo>
                  <a:lnTo>
                    <a:pt x="92" y="207113"/>
                  </a:lnTo>
                  <a:lnTo>
                    <a:pt x="16095" y="260103"/>
                  </a:lnTo>
                  <a:lnTo>
                    <a:pt x="25963" y="281717"/>
                  </a:lnTo>
                  <a:lnTo>
                    <a:pt x="42046" y="299123"/>
                  </a:lnTo>
                  <a:lnTo>
                    <a:pt x="70832" y="316486"/>
                  </a:lnTo>
                  <a:lnTo>
                    <a:pt x="112766" y="323451"/>
                  </a:lnTo>
                  <a:lnTo>
                    <a:pt x="156646" y="319925"/>
                  </a:lnTo>
                  <a:lnTo>
                    <a:pt x="193695" y="305882"/>
                  </a:lnTo>
                  <a:lnTo>
                    <a:pt x="236485" y="271771"/>
                  </a:lnTo>
                  <a:lnTo>
                    <a:pt x="276037" y="215250"/>
                  </a:lnTo>
                  <a:lnTo>
                    <a:pt x="286392" y="169192"/>
                  </a:lnTo>
                  <a:lnTo>
                    <a:pt x="283870" y="124090"/>
                  </a:lnTo>
                  <a:lnTo>
                    <a:pt x="272486" y="98435"/>
                  </a:lnTo>
                  <a:lnTo>
                    <a:pt x="242170" y="58958"/>
                  </a:lnTo>
                  <a:lnTo>
                    <a:pt x="221586" y="46481"/>
                  </a:lnTo>
                  <a:lnTo>
                    <a:pt x="170244" y="28938"/>
                  </a:lnTo>
                  <a:lnTo>
                    <a:pt x="128963" y="28981"/>
                  </a:lnTo>
                  <a:lnTo>
                    <a:pt x="92686" y="36403"/>
                  </a:lnTo>
                  <a:lnTo>
                    <a:pt x="76770" y="45815"/>
                  </a:lnTo>
                  <a:lnTo>
                    <a:pt x="59124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379733" y="3613643"/>
              <a:ext cx="20495" cy="315856"/>
            </a:xfrm>
            <a:custGeom>
              <a:avLst/>
              <a:gdLst/>
              <a:ahLst/>
              <a:cxnLst/>
              <a:rect l="0" t="0" r="0" b="0"/>
              <a:pathLst>
                <a:path w="20495" h="315856">
                  <a:moveTo>
                    <a:pt x="20494" y="0"/>
                  </a:moveTo>
                  <a:lnTo>
                    <a:pt x="5840" y="58617"/>
                  </a:lnTo>
                  <a:lnTo>
                    <a:pt x="1335" y="110175"/>
                  </a:lnTo>
                  <a:lnTo>
                    <a:pt x="0" y="164315"/>
                  </a:lnTo>
                  <a:lnTo>
                    <a:pt x="6784" y="219371"/>
                  </a:lnTo>
                  <a:lnTo>
                    <a:pt x="9338" y="274093"/>
                  </a:lnTo>
                  <a:lnTo>
                    <a:pt x="996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178789" y="3655757"/>
              <a:ext cx="221439" cy="154321"/>
            </a:xfrm>
            <a:custGeom>
              <a:avLst/>
              <a:gdLst/>
              <a:ahLst/>
              <a:cxnLst/>
              <a:rect l="0" t="0" r="0" b="0"/>
              <a:pathLst>
                <a:path w="221439" h="154321">
                  <a:moveTo>
                    <a:pt x="221438" y="94756"/>
                  </a:moveTo>
                  <a:lnTo>
                    <a:pt x="166393" y="119950"/>
                  </a:lnTo>
                  <a:lnTo>
                    <a:pt x="114985" y="139421"/>
                  </a:lnTo>
                  <a:lnTo>
                    <a:pt x="87558" y="149702"/>
                  </a:lnTo>
                  <a:lnTo>
                    <a:pt x="46980" y="154320"/>
                  </a:lnTo>
                  <a:lnTo>
                    <a:pt x="23408" y="151255"/>
                  </a:lnTo>
                  <a:lnTo>
                    <a:pt x="14549" y="145290"/>
                  </a:lnTo>
                  <a:lnTo>
                    <a:pt x="1586" y="126185"/>
                  </a:lnTo>
                  <a:lnTo>
                    <a:pt x="0" y="114539"/>
                  </a:lnTo>
                  <a:lnTo>
                    <a:pt x="14564" y="54092"/>
                  </a:lnTo>
                  <a:lnTo>
                    <a:pt x="319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263149" y="3876855"/>
              <a:ext cx="147401" cy="21059"/>
            </a:xfrm>
            <a:custGeom>
              <a:avLst/>
              <a:gdLst/>
              <a:ahLst/>
              <a:cxnLst/>
              <a:rect l="0" t="0" r="0" b="0"/>
              <a:pathLst>
                <a:path w="147401" h="21059">
                  <a:moveTo>
                    <a:pt x="147400" y="0"/>
                  </a:moveTo>
                  <a:lnTo>
                    <a:pt x="88782" y="5590"/>
                  </a:lnTo>
                  <a:lnTo>
                    <a:pt x="37224" y="1465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157865" y="4129540"/>
              <a:ext cx="1410819" cy="157928"/>
            </a:xfrm>
            <a:custGeom>
              <a:avLst/>
              <a:gdLst/>
              <a:ahLst/>
              <a:cxnLst/>
              <a:rect l="0" t="0" r="0" b="0"/>
              <a:pathLst>
                <a:path w="1410819" h="157928">
                  <a:moveTo>
                    <a:pt x="1410818" y="0"/>
                  </a:moveTo>
                  <a:lnTo>
                    <a:pt x="1352201" y="5589"/>
                  </a:lnTo>
                  <a:lnTo>
                    <a:pt x="1300644" y="9065"/>
                  </a:lnTo>
                  <a:lnTo>
                    <a:pt x="1258126" y="9877"/>
                  </a:lnTo>
                  <a:lnTo>
                    <a:pt x="1211934" y="11409"/>
                  </a:lnTo>
                  <a:lnTo>
                    <a:pt x="1164108" y="15989"/>
                  </a:lnTo>
                  <a:lnTo>
                    <a:pt x="1107911" y="19555"/>
                  </a:lnTo>
                  <a:lnTo>
                    <a:pt x="1047002" y="27996"/>
                  </a:lnTo>
                  <a:lnTo>
                    <a:pt x="989910" y="33996"/>
                  </a:lnTo>
                  <a:lnTo>
                    <a:pt x="927983" y="40510"/>
                  </a:lnTo>
                  <a:lnTo>
                    <a:pt x="866660" y="50202"/>
                  </a:lnTo>
                  <a:lnTo>
                    <a:pt x="816618" y="58808"/>
                  </a:lnTo>
                  <a:lnTo>
                    <a:pt x="765916" y="63048"/>
                  </a:lnTo>
                  <a:lnTo>
                    <a:pt x="703149" y="74368"/>
                  </a:lnTo>
                  <a:lnTo>
                    <a:pt x="652097" y="81306"/>
                  </a:lnTo>
                  <a:lnTo>
                    <a:pt x="599925" y="86482"/>
                  </a:lnTo>
                  <a:lnTo>
                    <a:pt x="547422" y="92305"/>
                  </a:lnTo>
                  <a:lnTo>
                    <a:pt x="494822" y="94030"/>
                  </a:lnTo>
                  <a:lnTo>
                    <a:pt x="445311" y="97660"/>
                  </a:lnTo>
                  <a:lnTo>
                    <a:pt x="397886" y="103026"/>
                  </a:lnTo>
                  <a:lnTo>
                    <a:pt x="346789" y="104615"/>
                  </a:lnTo>
                  <a:lnTo>
                    <a:pt x="294604" y="108206"/>
                  </a:lnTo>
                  <a:lnTo>
                    <a:pt x="245218" y="113559"/>
                  </a:lnTo>
                  <a:lnTo>
                    <a:pt x="197829" y="118265"/>
                  </a:lnTo>
                  <a:lnTo>
                    <a:pt x="135003" y="130336"/>
                  </a:lnTo>
                  <a:lnTo>
                    <a:pt x="86143" y="140523"/>
                  </a:lnTo>
                  <a:lnTo>
                    <a:pt x="23081" y="15327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810297" y="4412900"/>
              <a:ext cx="379361" cy="445180"/>
            </a:xfrm>
            <a:custGeom>
              <a:avLst/>
              <a:gdLst/>
              <a:ahLst/>
              <a:cxnLst/>
              <a:rect l="0" t="0" r="0" b="0"/>
              <a:pathLst>
                <a:path w="379361" h="445180">
                  <a:moveTo>
                    <a:pt x="42449" y="909"/>
                  </a:moveTo>
                  <a:lnTo>
                    <a:pt x="18729" y="59526"/>
                  </a:lnTo>
                  <a:lnTo>
                    <a:pt x="20598" y="86232"/>
                  </a:lnTo>
                  <a:lnTo>
                    <a:pt x="25718" y="112530"/>
                  </a:lnTo>
                  <a:lnTo>
                    <a:pt x="24095" y="135916"/>
                  </a:lnTo>
                  <a:lnTo>
                    <a:pt x="22024" y="140046"/>
                  </a:lnTo>
                  <a:lnTo>
                    <a:pt x="19473" y="139291"/>
                  </a:lnTo>
                  <a:lnTo>
                    <a:pt x="10295" y="121460"/>
                  </a:lnTo>
                  <a:lnTo>
                    <a:pt x="6974" y="112861"/>
                  </a:lnTo>
                  <a:lnTo>
                    <a:pt x="6405" y="93949"/>
                  </a:lnTo>
                  <a:lnTo>
                    <a:pt x="15571" y="53213"/>
                  </a:lnTo>
                  <a:lnTo>
                    <a:pt x="30846" y="27455"/>
                  </a:lnTo>
                  <a:lnTo>
                    <a:pt x="55778" y="5005"/>
                  </a:lnTo>
                  <a:lnTo>
                    <a:pt x="78399" y="0"/>
                  </a:lnTo>
                  <a:lnTo>
                    <a:pt x="101710" y="2845"/>
                  </a:lnTo>
                  <a:lnTo>
                    <a:pt x="119870" y="11908"/>
                  </a:lnTo>
                  <a:lnTo>
                    <a:pt x="143247" y="41343"/>
                  </a:lnTo>
                  <a:lnTo>
                    <a:pt x="179190" y="103777"/>
                  </a:lnTo>
                  <a:lnTo>
                    <a:pt x="192130" y="128517"/>
                  </a:lnTo>
                  <a:lnTo>
                    <a:pt x="209969" y="185820"/>
                  </a:lnTo>
                  <a:lnTo>
                    <a:pt x="218036" y="230002"/>
                  </a:lnTo>
                  <a:lnTo>
                    <a:pt x="217308" y="278188"/>
                  </a:lnTo>
                  <a:lnTo>
                    <a:pt x="206580" y="337090"/>
                  </a:lnTo>
                  <a:lnTo>
                    <a:pt x="191036" y="371009"/>
                  </a:lnTo>
                  <a:lnTo>
                    <a:pt x="162483" y="410667"/>
                  </a:lnTo>
                  <a:lnTo>
                    <a:pt x="117328" y="439125"/>
                  </a:lnTo>
                  <a:lnTo>
                    <a:pt x="106406" y="443961"/>
                  </a:lnTo>
                  <a:lnTo>
                    <a:pt x="63089" y="445179"/>
                  </a:lnTo>
                  <a:lnTo>
                    <a:pt x="39533" y="437788"/>
                  </a:lnTo>
                  <a:lnTo>
                    <a:pt x="21266" y="425534"/>
                  </a:lnTo>
                  <a:lnTo>
                    <a:pt x="5348" y="408390"/>
                  </a:lnTo>
                  <a:lnTo>
                    <a:pt x="1337" y="397735"/>
                  </a:lnTo>
                  <a:lnTo>
                    <a:pt x="0" y="373418"/>
                  </a:lnTo>
                  <a:lnTo>
                    <a:pt x="6425" y="353252"/>
                  </a:lnTo>
                  <a:lnTo>
                    <a:pt x="11413" y="344599"/>
                  </a:lnTo>
                  <a:lnTo>
                    <a:pt x="26316" y="331865"/>
                  </a:lnTo>
                  <a:lnTo>
                    <a:pt x="35203" y="326831"/>
                  </a:lnTo>
                  <a:lnTo>
                    <a:pt x="75657" y="319747"/>
                  </a:lnTo>
                  <a:lnTo>
                    <a:pt x="133323" y="325759"/>
                  </a:lnTo>
                  <a:lnTo>
                    <a:pt x="189774" y="338211"/>
                  </a:lnTo>
                  <a:lnTo>
                    <a:pt x="251574" y="346347"/>
                  </a:lnTo>
                  <a:lnTo>
                    <a:pt x="297174" y="342167"/>
                  </a:lnTo>
                  <a:lnTo>
                    <a:pt x="334732" y="327930"/>
                  </a:lnTo>
                  <a:lnTo>
                    <a:pt x="379360" y="2957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318195" y="4403280"/>
              <a:ext cx="50448" cy="368499"/>
            </a:xfrm>
            <a:custGeom>
              <a:avLst/>
              <a:gdLst/>
              <a:ahLst/>
              <a:cxnLst/>
              <a:rect l="0" t="0" r="0" b="0"/>
              <a:pathLst>
                <a:path w="50448" h="368499">
                  <a:moveTo>
                    <a:pt x="8333" y="0"/>
                  </a:moveTo>
                  <a:lnTo>
                    <a:pt x="0" y="52051"/>
                  </a:lnTo>
                  <a:lnTo>
                    <a:pt x="1120" y="86305"/>
                  </a:lnTo>
                  <a:lnTo>
                    <a:pt x="17783" y="143304"/>
                  </a:lnTo>
                  <a:lnTo>
                    <a:pt x="25950" y="180891"/>
                  </a:lnTo>
                  <a:lnTo>
                    <a:pt x="34299" y="235513"/>
                  </a:lnTo>
                  <a:lnTo>
                    <a:pt x="38808" y="298599"/>
                  </a:lnTo>
                  <a:lnTo>
                    <a:pt x="42818" y="347975"/>
                  </a:lnTo>
                  <a:lnTo>
                    <a:pt x="50447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40414" y="4382223"/>
              <a:ext cx="207172" cy="214264"/>
            </a:xfrm>
            <a:custGeom>
              <a:avLst/>
              <a:gdLst/>
              <a:ahLst/>
              <a:cxnLst/>
              <a:rect l="0" t="0" r="0" b="0"/>
              <a:pathLst>
                <a:path w="207172" h="214264">
                  <a:moveTo>
                    <a:pt x="207171" y="189513"/>
                  </a:moveTo>
                  <a:lnTo>
                    <a:pt x="148554" y="189513"/>
                  </a:lnTo>
                  <a:lnTo>
                    <a:pt x="88314" y="197919"/>
                  </a:lnTo>
                  <a:lnTo>
                    <a:pt x="29172" y="214263"/>
                  </a:lnTo>
                  <a:lnTo>
                    <a:pt x="20655" y="211862"/>
                  </a:lnTo>
                  <a:lnTo>
                    <a:pt x="13807" y="205583"/>
                  </a:lnTo>
                  <a:lnTo>
                    <a:pt x="8072" y="196716"/>
                  </a:lnTo>
                  <a:lnTo>
                    <a:pt x="0" y="156292"/>
                  </a:lnTo>
                  <a:lnTo>
                    <a:pt x="8787" y="107271"/>
                  </a:lnTo>
                  <a:lnTo>
                    <a:pt x="20618" y="44523"/>
                  </a:lnTo>
                  <a:lnTo>
                    <a:pt x="281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7801761" y="2055459"/>
            <a:ext cx="2005212" cy="610311"/>
            <a:chOff x="7801761" y="2055459"/>
            <a:chExt cx="2005212" cy="610311"/>
          </a:xfrm>
        </p:grpSpPr>
        <p:sp>
          <p:nvSpPr>
            <p:cNvPr id="105" name="Freeform 104"/>
            <p:cNvSpPr/>
            <p:nvPr/>
          </p:nvSpPr>
          <p:spPr>
            <a:xfrm>
              <a:off x="8770920" y="2297581"/>
              <a:ext cx="8335" cy="305327"/>
            </a:xfrm>
            <a:custGeom>
              <a:avLst/>
              <a:gdLst/>
              <a:ahLst/>
              <a:cxnLst/>
              <a:rect l="0" t="0" r="0" b="0"/>
              <a:pathLst>
                <a:path w="8335" h="305327">
                  <a:moveTo>
                    <a:pt x="8334" y="0"/>
                  </a:moveTo>
                  <a:lnTo>
                    <a:pt x="0" y="60383"/>
                  </a:lnTo>
                  <a:lnTo>
                    <a:pt x="3828" y="121632"/>
                  </a:lnTo>
                  <a:lnTo>
                    <a:pt x="6999" y="173299"/>
                  </a:lnTo>
                  <a:lnTo>
                    <a:pt x="7938" y="221884"/>
                  </a:lnTo>
                  <a:lnTo>
                    <a:pt x="8281" y="285081"/>
                  </a:lnTo>
                  <a:lnTo>
                    <a:pt x="833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684497" y="2283889"/>
              <a:ext cx="326384" cy="295141"/>
            </a:xfrm>
            <a:custGeom>
              <a:avLst/>
              <a:gdLst/>
              <a:ahLst/>
              <a:cxnLst/>
              <a:rect l="0" t="0" r="0" b="0"/>
              <a:pathLst>
                <a:path w="326384" h="295141">
                  <a:moveTo>
                    <a:pt x="0" y="87392"/>
                  </a:moveTo>
                  <a:lnTo>
                    <a:pt x="20243" y="43429"/>
                  </a:lnTo>
                  <a:lnTo>
                    <a:pt x="44992" y="18734"/>
                  </a:lnTo>
                  <a:lnTo>
                    <a:pt x="80141" y="2188"/>
                  </a:lnTo>
                  <a:lnTo>
                    <a:pt x="103468" y="0"/>
                  </a:lnTo>
                  <a:lnTo>
                    <a:pt x="125535" y="4097"/>
                  </a:lnTo>
                  <a:lnTo>
                    <a:pt x="147040" y="13717"/>
                  </a:lnTo>
                  <a:lnTo>
                    <a:pt x="173289" y="37876"/>
                  </a:lnTo>
                  <a:lnTo>
                    <a:pt x="190295" y="67261"/>
                  </a:lnTo>
                  <a:lnTo>
                    <a:pt x="192589" y="90923"/>
                  </a:lnTo>
                  <a:lnTo>
                    <a:pt x="188541" y="115867"/>
                  </a:lnTo>
                  <a:lnTo>
                    <a:pt x="178942" y="138652"/>
                  </a:lnTo>
                  <a:lnTo>
                    <a:pt x="154795" y="165621"/>
                  </a:lnTo>
                  <a:lnTo>
                    <a:pt x="125414" y="182840"/>
                  </a:lnTo>
                  <a:lnTo>
                    <a:pt x="121043" y="188459"/>
                  </a:lnTo>
                  <a:lnTo>
                    <a:pt x="120470" y="194544"/>
                  </a:lnTo>
                  <a:lnTo>
                    <a:pt x="126072" y="207544"/>
                  </a:lnTo>
                  <a:lnTo>
                    <a:pt x="171970" y="264229"/>
                  </a:lnTo>
                  <a:lnTo>
                    <a:pt x="192244" y="278290"/>
                  </a:lnTo>
                  <a:lnTo>
                    <a:pt x="229966" y="291613"/>
                  </a:lnTo>
                  <a:lnTo>
                    <a:pt x="257015" y="295140"/>
                  </a:lnTo>
                  <a:lnTo>
                    <a:pt x="281515" y="290468"/>
                  </a:lnTo>
                  <a:lnTo>
                    <a:pt x="326383" y="2769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153773" y="2297581"/>
              <a:ext cx="257191" cy="295038"/>
            </a:xfrm>
            <a:custGeom>
              <a:avLst/>
              <a:gdLst/>
              <a:ahLst/>
              <a:cxnLst/>
              <a:rect l="0" t="0" r="0" b="0"/>
              <a:pathLst>
                <a:path w="257191" h="295038">
                  <a:moveTo>
                    <a:pt x="25563" y="0"/>
                  </a:moveTo>
                  <a:lnTo>
                    <a:pt x="17230" y="37478"/>
                  </a:lnTo>
                  <a:lnTo>
                    <a:pt x="9879" y="83312"/>
                  </a:lnTo>
                  <a:lnTo>
                    <a:pt x="6919" y="87127"/>
                  </a:lnTo>
                  <a:lnTo>
                    <a:pt x="3775" y="86161"/>
                  </a:lnTo>
                  <a:lnTo>
                    <a:pt x="509" y="82007"/>
                  </a:lnTo>
                  <a:lnTo>
                    <a:pt x="0" y="64913"/>
                  </a:lnTo>
                  <a:lnTo>
                    <a:pt x="4843" y="42888"/>
                  </a:lnTo>
                  <a:lnTo>
                    <a:pt x="14795" y="21401"/>
                  </a:lnTo>
                  <a:lnTo>
                    <a:pt x="23063" y="15437"/>
                  </a:lnTo>
                  <a:lnTo>
                    <a:pt x="44729" y="11930"/>
                  </a:lnTo>
                  <a:lnTo>
                    <a:pt x="63717" y="17391"/>
                  </a:lnTo>
                  <a:lnTo>
                    <a:pt x="100560" y="45549"/>
                  </a:lnTo>
                  <a:lnTo>
                    <a:pt x="114657" y="67817"/>
                  </a:lnTo>
                  <a:lnTo>
                    <a:pt x="133239" y="120241"/>
                  </a:lnTo>
                  <a:lnTo>
                    <a:pt x="139769" y="175656"/>
                  </a:lnTo>
                  <a:lnTo>
                    <a:pt x="138561" y="215303"/>
                  </a:lnTo>
                  <a:lnTo>
                    <a:pt x="112005" y="264067"/>
                  </a:lnTo>
                  <a:lnTo>
                    <a:pt x="86270" y="289462"/>
                  </a:lnTo>
                  <a:lnTo>
                    <a:pt x="76563" y="293580"/>
                  </a:lnTo>
                  <a:lnTo>
                    <a:pt x="56419" y="295037"/>
                  </a:lnTo>
                  <a:lnTo>
                    <a:pt x="25347" y="283690"/>
                  </a:lnTo>
                  <a:lnTo>
                    <a:pt x="18400" y="275694"/>
                  </a:lnTo>
                  <a:lnTo>
                    <a:pt x="10681" y="254332"/>
                  </a:lnTo>
                  <a:lnTo>
                    <a:pt x="12133" y="245594"/>
                  </a:lnTo>
                  <a:lnTo>
                    <a:pt x="16609" y="238599"/>
                  </a:lnTo>
                  <a:lnTo>
                    <a:pt x="23104" y="232765"/>
                  </a:lnTo>
                  <a:lnTo>
                    <a:pt x="42797" y="226283"/>
                  </a:lnTo>
                  <a:lnTo>
                    <a:pt x="54600" y="224555"/>
                  </a:lnTo>
                  <a:lnTo>
                    <a:pt x="73953" y="228874"/>
                  </a:lnTo>
                  <a:lnTo>
                    <a:pt x="131399" y="252442"/>
                  </a:lnTo>
                  <a:lnTo>
                    <a:pt x="183564" y="267860"/>
                  </a:lnTo>
                  <a:lnTo>
                    <a:pt x="204579" y="266058"/>
                  </a:lnTo>
                  <a:lnTo>
                    <a:pt x="222499" y="258238"/>
                  </a:lnTo>
                  <a:lnTo>
                    <a:pt x="237092" y="246964"/>
                  </a:lnTo>
                  <a:lnTo>
                    <a:pt x="25719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484662" y="235022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2724" y="52050"/>
                  </a:lnTo>
                  <a:lnTo>
                    <a:pt x="8060" y="105110"/>
                  </a:lnTo>
                  <a:lnTo>
                    <a:pt x="2389" y="154756"/>
                  </a:lnTo>
                  <a:lnTo>
                    <a:pt x="472" y="21345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401829" y="2371280"/>
              <a:ext cx="82834" cy="126343"/>
            </a:xfrm>
            <a:custGeom>
              <a:avLst/>
              <a:gdLst/>
              <a:ahLst/>
              <a:cxnLst/>
              <a:rect l="0" t="0" r="0" b="0"/>
              <a:pathLst>
                <a:path w="82834" h="126343">
                  <a:moveTo>
                    <a:pt x="82833" y="126342"/>
                  </a:moveTo>
                  <a:lnTo>
                    <a:pt x="66065" y="120753"/>
                  </a:lnTo>
                  <a:lnTo>
                    <a:pt x="48474" y="121129"/>
                  </a:lnTo>
                  <a:lnTo>
                    <a:pt x="28958" y="122855"/>
                  </a:lnTo>
                  <a:lnTo>
                    <a:pt x="8586" y="119723"/>
                  </a:lnTo>
                  <a:lnTo>
                    <a:pt x="2920" y="113741"/>
                  </a:lnTo>
                  <a:lnTo>
                    <a:pt x="311" y="105073"/>
                  </a:lnTo>
                  <a:lnTo>
                    <a:pt x="0" y="45379"/>
                  </a:lnTo>
                  <a:lnTo>
                    <a:pt x="91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801761" y="2055459"/>
              <a:ext cx="2005212" cy="610311"/>
            </a:xfrm>
            <a:custGeom>
              <a:avLst/>
              <a:gdLst/>
              <a:ahLst/>
              <a:cxnLst/>
              <a:rect l="0" t="0" r="0" b="0"/>
              <a:pathLst>
                <a:path w="2005212" h="610311">
                  <a:moveTo>
                    <a:pt x="1177534" y="52609"/>
                  </a:moveTo>
                  <a:lnTo>
                    <a:pt x="1124506" y="28890"/>
                  </a:lnTo>
                  <a:lnTo>
                    <a:pt x="1076424" y="23354"/>
                  </a:lnTo>
                  <a:lnTo>
                    <a:pt x="1028903" y="16125"/>
                  </a:lnTo>
                  <a:lnTo>
                    <a:pt x="974007" y="6574"/>
                  </a:lnTo>
                  <a:lnTo>
                    <a:pt x="924467" y="1924"/>
                  </a:lnTo>
                  <a:lnTo>
                    <a:pt x="863386" y="546"/>
                  </a:lnTo>
                  <a:lnTo>
                    <a:pt x="810191" y="138"/>
                  </a:lnTo>
                  <a:lnTo>
                    <a:pt x="750296" y="0"/>
                  </a:lnTo>
                  <a:lnTo>
                    <a:pt x="693405" y="3093"/>
                  </a:lnTo>
                  <a:lnTo>
                    <a:pt x="637106" y="9033"/>
                  </a:lnTo>
                  <a:lnTo>
                    <a:pt x="580926" y="17442"/>
                  </a:lnTo>
                  <a:lnTo>
                    <a:pt x="521649" y="26555"/>
                  </a:lnTo>
                  <a:lnTo>
                    <a:pt x="459551" y="44603"/>
                  </a:lnTo>
                  <a:lnTo>
                    <a:pt x="402223" y="59433"/>
                  </a:lnTo>
                  <a:lnTo>
                    <a:pt x="345840" y="73627"/>
                  </a:lnTo>
                  <a:lnTo>
                    <a:pt x="289642" y="93285"/>
                  </a:lnTo>
                  <a:lnTo>
                    <a:pt x="234650" y="119699"/>
                  </a:lnTo>
                  <a:lnTo>
                    <a:pt x="177943" y="148849"/>
                  </a:lnTo>
                  <a:lnTo>
                    <a:pt x="124766" y="179608"/>
                  </a:lnTo>
                  <a:lnTo>
                    <a:pt x="65644" y="228122"/>
                  </a:lnTo>
                  <a:lnTo>
                    <a:pt x="38239" y="257337"/>
                  </a:lnTo>
                  <a:lnTo>
                    <a:pt x="6736" y="317403"/>
                  </a:lnTo>
                  <a:lnTo>
                    <a:pt x="0" y="369469"/>
                  </a:lnTo>
                  <a:lnTo>
                    <a:pt x="1419" y="395817"/>
                  </a:lnTo>
                  <a:lnTo>
                    <a:pt x="22159" y="457724"/>
                  </a:lnTo>
                  <a:lnTo>
                    <a:pt x="35833" y="478715"/>
                  </a:lnTo>
                  <a:lnTo>
                    <a:pt x="98383" y="533085"/>
                  </a:lnTo>
                  <a:lnTo>
                    <a:pt x="131839" y="554371"/>
                  </a:lnTo>
                  <a:lnTo>
                    <a:pt x="193471" y="574119"/>
                  </a:lnTo>
                  <a:lnTo>
                    <a:pt x="245801" y="585636"/>
                  </a:lnTo>
                  <a:lnTo>
                    <a:pt x="305240" y="595288"/>
                  </a:lnTo>
                  <a:lnTo>
                    <a:pt x="366135" y="599838"/>
                  </a:lnTo>
                  <a:lnTo>
                    <a:pt x="420573" y="606905"/>
                  </a:lnTo>
                  <a:lnTo>
                    <a:pt x="469198" y="609519"/>
                  </a:lnTo>
                  <a:lnTo>
                    <a:pt x="523509" y="609123"/>
                  </a:lnTo>
                  <a:lnTo>
                    <a:pt x="578201" y="605341"/>
                  </a:lnTo>
                  <a:lnTo>
                    <a:pt x="629116" y="609055"/>
                  </a:lnTo>
                  <a:lnTo>
                    <a:pt x="672920" y="609924"/>
                  </a:lnTo>
                  <a:lnTo>
                    <a:pt x="719684" y="610310"/>
                  </a:lnTo>
                  <a:lnTo>
                    <a:pt x="769694" y="604939"/>
                  </a:lnTo>
                  <a:lnTo>
                    <a:pt x="829947" y="601048"/>
                  </a:lnTo>
                  <a:lnTo>
                    <a:pt x="871363" y="600516"/>
                  </a:lnTo>
                  <a:lnTo>
                    <a:pt x="917065" y="600280"/>
                  </a:lnTo>
                  <a:lnTo>
                    <a:pt x="964674" y="600175"/>
                  </a:lnTo>
                  <a:lnTo>
                    <a:pt x="1013129" y="600128"/>
                  </a:lnTo>
                  <a:lnTo>
                    <a:pt x="1069680" y="600102"/>
                  </a:lnTo>
                  <a:lnTo>
                    <a:pt x="1132839" y="600094"/>
                  </a:lnTo>
                  <a:lnTo>
                    <a:pt x="1179507" y="600092"/>
                  </a:lnTo>
                  <a:lnTo>
                    <a:pt x="1226373" y="598922"/>
                  </a:lnTo>
                  <a:lnTo>
                    <a:pt x="1270599" y="594502"/>
                  </a:lnTo>
                  <a:lnTo>
                    <a:pt x="1316773" y="591758"/>
                  </a:lnTo>
                  <a:lnTo>
                    <a:pt x="1363420" y="590538"/>
                  </a:lnTo>
                  <a:lnTo>
                    <a:pt x="1425633" y="588681"/>
                  </a:lnTo>
                  <a:lnTo>
                    <a:pt x="1471363" y="582412"/>
                  </a:lnTo>
                  <a:lnTo>
                    <a:pt x="1527807" y="578865"/>
                  </a:lnTo>
                  <a:lnTo>
                    <a:pt x="1588985" y="572095"/>
                  </a:lnTo>
                  <a:lnTo>
                    <a:pt x="1650396" y="569569"/>
                  </a:lnTo>
                  <a:lnTo>
                    <a:pt x="1706156" y="567651"/>
                  </a:lnTo>
                  <a:lnTo>
                    <a:pt x="1759722" y="561363"/>
                  </a:lnTo>
                  <a:lnTo>
                    <a:pt x="1810298" y="557810"/>
                  </a:lnTo>
                  <a:lnTo>
                    <a:pt x="1863134" y="546722"/>
                  </a:lnTo>
                  <a:lnTo>
                    <a:pt x="1901251" y="533585"/>
                  </a:lnTo>
                  <a:lnTo>
                    <a:pt x="1955110" y="500216"/>
                  </a:lnTo>
                  <a:lnTo>
                    <a:pt x="1994583" y="457607"/>
                  </a:lnTo>
                  <a:lnTo>
                    <a:pt x="2002751" y="436549"/>
                  </a:lnTo>
                  <a:lnTo>
                    <a:pt x="2005211" y="412762"/>
                  </a:lnTo>
                  <a:lnTo>
                    <a:pt x="2002405" y="390491"/>
                  </a:lnTo>
                  <a:lnTo>
                    <a:pt x="1991020" y="368895"/>
                  </a:lnTo>
                  <a:lnTo>
                    <a:pt x="1943240" y="313664"/>
                  </a:lnTo>
                  <a:lnTo>
                    <a:pt x="1885810" y="263914"/>
                  </a:lnTo>
                  <a:lnTo>
                    <a:pt x="1869009" y="250637"/>
                  </a:lnTo>
                  <a:lnTo>
                    <a:pt x="1806849" y="213025"/>
                  </a:lnTo>
                  <a:lnTo>
                    <a:pt x="1749050" y="186081"/>
                  </a:lnTo>
                  <a:lnTo>
                    <a:pt x="1688233" y="165390"/>
                  </a:lnTo>
                  <a:lnTo>
                    <a:pt x="1627842" y="139095"/>
                  </a:lnTo>
                  <a:lnTo>
                    <a:pt x="1573630" y="123245"/>
                  </a:lnTo>
                  <a:lnTo>
                    <a:pt x="1510625" y="101613"/>
                  </a:lnTo>
                  <a:lnTo>
                    <a:pt x="1448787" y="84862"/>
                  </a:lnTo>
                  <a:lnTo>
                    <a:pt x="1386182" y="70288"/>
                  </a:lnTo>
                  <a:lnTo>
                    <a:pt x="1337362" y="59667"/>
                  </a:lnTo>
                  <a:lnTo>
                    <a:pt x="1285851" y="49111"/>
                  </a:lnTo>
                  <a:lnTo>
                    <a:pt x="1227955" y="38574"/>
                  </a:lnTo>
                  <a:lnTo>
                    <a:pt x="1171936" y="33633"/>
                  </a:lnTo>
                  <a:lnTo>
                    <a:pt x="1118292" y="26579"/>
                  </a:lnTo>
                  <a:lnTo>
                    <a:pt x="1059765" y="22669"/>
                  </a:lnTo>
                  <a:lnTo>
                    <a:pt x="997970" y="15922"/>
                  </a:lnTo>
                  <a:lnTo>
                    <a:pt x="935207" y="12103"/>
                  </a:lnTo>
                  <a:lnTo>
                    <a:pt x="872156" y="10971"/>
                  </a:lnTo>
                  <a:lnTo>
                    <a:pt x="809021" y="10636"/>
                  </a:lnTo>
                  <a:lnTo>
                    <a:pt x="751451" y="16126"/>
                  </a:lnTo>
                  <a:lnTo>
                    <a:pt x="721442" y="18847"/>
                  </a:lnTo>
                  <a:lnTo>
                    <a:pt x="682694" y="210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88121" y="213768"/>
            <a:ext cx="2245242" cy="458796"/>
            <a:chOff x="388121" y="213768"/>
            <a:chExt cx="2245242" cy="458796"/>
          </a:xfrm>
        </p:grpSpPr>
        <p:sp>
          <p:nvSpPr>
            <p:cNvPr id="2" name="Freeform 1"/>
            <p:cNvSpPr/>
            <p:nvPr/>
          </p:nvSpPr>
          <p:spPr>
            <a:xfrm>
              <a:off x="388121" y="213768"/>
              <a:ext cx="344647" cy="458796"/>
            </a:xfrm>
            <a:custGeom>
              <a:avLst/>
              <a:gdLst/>
              <a:ahLst/>
              <a:cxnLst/>
              <a:rect l="0" t="0" r="0" b="0"/>
              <a:pathLst>
                <a:path w="344647" h="458796">
                  <a:moveTo>
                    <a:pt x="96189" y="28387"/>
                  </a:moveTo>
                  <a:lnTo>
                    <a:pt x="72143" y="37962"/>
                  </a:lnTo>
                  <a:lnTo>
                    <a:pt x="57816" y="48630"/>
                  </a:lnTo>
                  <a:lnTo>
                    <a:pt x="35620" y="80609"/>
                  </a:lnTo>
                  <a:lnTo>
                    <a:pt x="18967" y="91761"/>
                  </a:lnTo>
                  <a:lnTo>
                    <a:pt x="11952" y="91693"/>
                  </a:lnTo>
                  <a:lnTo>
                    <a:pt x="6106" y="88139"/>
                  </a:lnTo>
                  <a:lnTo>
                    <a:pt x="1039" y="82259"/>
                  </a:lnTo>
                  <a:lnTo>
                    <a:pt x="0" y="76000"/>
                  </a:lnTo>
                  <a:lnTo>
                    <a:pt x="1648" y="69488"/>
                  </a:lnTo>
                  <a:lnTo>
                    <a:pt x="15145" y="49144"/>
                  </a:lnTo>
                  <a:lnTo>
                    <a:pt x="28584" y="36442"/>
                  </a:lnTo>
                  <a:lnTo>
                    <a:pt x="86196" y="11239"/>
                  </a:lnTo>
                  <a:lnTo>
                    <a:pt x="131000" y="0"/>
                  </a:lnTo>
                  <a:lnTo>
                    <a:pt x="156115" y="563"/>
                  </a:lnTo>
                  <a:lnTo>
                    <a:pt x="188814" y="14034"/>
                  </a:lnTo>
                  <a:lnTo>
                    <a:pt x="205986" y="26297"/>
                  </a:lnTo>
                  <a:lnTo>
                    <a:pt x="218298" y="42666"/>
                  </a:lnTo>
                  <a:lnTo>
                    <a:pt x="223218" y="51944"/>
                  </a:lnTo>
                  <a:lnTo>
                    <a:pt x="225566" y="74732"/>
                  </a:lnTo>
                  <a:lnTo>
                    <a:pt x="221541" y="99287"/>
                  </a:lnTo>
                  <a:lnTo>
                    <a:pt x="193401" y="154360"/>
                  </a:lnTo>
                  <a:lnTo>
                    <a:pt x="167497" y="180616"/>
                  </a:lnTo>
                  <a:lnTo>
                    <a:pt x="137595" y="197624"/>
                  </a:lnTo>
                  <a:lnTo>
                    <a:pt x="133152" y="198534"/>
                  </a:lnTo>
                  <a:lnTo>
                    <a:pt x="132529" y="196800"/>
                  </a:lnTo>
                  <a:lnTo>
                    <a:pt x="134454" y="193305"/>
                  </a:lnTo>
                  <a:lnTo>
                    <a:pt x="153930" y="182796"/>
                  </a:lnTo>
                  <a:lnTo>
                    <a:pt x="187517" y="177863"/>
                  </a:lnTo>
                  <a:lnTo>
                    <a:pt x="239618" y="184602"/>
                  </a:lnTo>
                  <a:lnTo>
                    <a:pt x="272828" y="195036"/>
                  </a:lnTo>
                  <a:lnTo>
                    <a:pt x="313007" y="225605"/>
                  </a:lnTo>
                  <a:lnTo>
                    <a:pt x="334607" y="257358"/>
                  </a:lnTo>
                  <a:lnTo>
                    <a:pt x="344646" y="296402"/>
                  </a:lnTo>
                  <a:lnTo>
                    <a:pt x="339633" y="344281"/>
                  </a:lnTo>
                  <a:lnTo>
                    <a:pt x="329498" y="381558"/>
                  </a:lnTo>
                  <a:lnTo>
                    <a:pt x="305705" y="416300"/>
                  </a:lnTo>
                  <a:lnTo>
                    <a:pt x="278475" y="445693"/>
                  </a:lnTo>
                  <a:lnTo>
                    <a:pt x="258314" y="453672"/>
                  </a:lnTo>
                  <a:lnTo>
                    <a:pt x="201653" y="458795"/>
                  </a:lnTo>
                  <a:lnTo>
                    <a:pt x="162533" y="454093"/>
                  </a:lnTo>
                  <a:lnTo>
                    <a:pt x="128715" y="439701"/>
                  </a:lnTo>
                  <a:lnTo>
                    <a:pt x="102057" y="420619"/>
                  </a:lnTo>
                  <a:lnTo>
                    <a:pt x="75132" y="386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6488" y="232939"/>
              <a:ext cx="216891" cy="412136"/>
            </a:xfrm>
            <a:custGeom>
              <a:avLst/>
              <a:gdLst/>
              <a:ahLst/>
              <a:cxnLst/>
              <a:rect l="0" t="0" r="0" b="0"/>
              <a:pathLst>
                <a:path w="216891" h="412136">
                  <a:moveTo>
                    <a:pt x="206361" y="61858"/>
                  </a:moveTo>
                  <a:lnTo>
                    <a:pt x="171615" y="98945"/>
                  </a:lnTo>
                  <a:lnTo>
                    <a:pt x="131397" y="157098"/>
                  </a:lnTo>
                  <a:lnTo>
                    <a:pt x="94353" y="209321"/>
                  </a:lnTo>
                  <a:lnTo>
                    <a:pt x="59001" y="270242"/>
                  </a:lnTo>
                  <a:lnTo>
                    <a:pt x="47281" y="293683"/>
                  </a:lnTo>
                  <a:lnTo>
                    <a:pt x="39757" y="346860"/>
                  </a:lnTo>
                  <a:lnTo>
                    <a:pt x="41068" y="372190"/>
                  </a:lnTo>
                  <a:lnTo>
                    <a:pt x="49450" y="391246"/>
                  </a:lnTo>
                  <a:lnTo>
                    <a:pt x="64093" y="404395"/>
                  </a:lnTo>
                  <a:lnTo>
                    <a:pt x="72911" y="409539"/>
                  </a:lnTo>
                  <a:lnTo>
                    <a:pt x="92068" y="412135"/>
                  </a:lnTo>
                  <a:lnTo>
                    <a:pt x="112280" y="408220"/>
                  </a:lnTo>
                  <a:lnTo>
                    <a:pt x="142221" y="392861"/>
                  </a:lnTo>
                  <a:lnTo>
                    <a:pt x="158747" y="380156"/>
                  </a:lnTo>
                  <a:lnTo>
                    <a:pt x="175616" y="354261"/>
                  </a:lnTo>
                  <a:lnTo>
                    <a:pt x="182434" y="318772"/>
                  </a:lnTo>
                  <a:lnTo>
                    <a:pt x="176332" y="273264"/>
                  </a:lnTo>
                  <a:lnTo>
                    <a:pt x="160742" y="230479"/>
                  </a:lnTo>
                  <a:lnTo>
                    <a:pt x="135479" y="193822"/>
                  </a:lnTo>
                  <a:lnTo>
                    <a:pt x="79342" y="149781"/>
                  </a:lnTo>
                  <a:lnTo>
                    <a:pt x="17096" y="93451"/>
                  </a:lnTo>
                  <a:lnTo>
                    <a:pt x="9994" y="86430"/>
                  </a:lnTo>
                  <a:lnTo>
                    <a:pt x="2104" y="66150"/>
                  </a:lnTo>
                  <a:lnTo>
                    <a:pt x="0" y="54191"/>
                  </a:lnTo>
                  <a:lnTo>
                    <a:pt x="3901" y="34664"/>
                  </a:lnTo>
                  <a:lnTo>
                    <a:pt x="8217" y="26181"/>
                  </a:lnTo>
                  <a:lnTo>
                    <a:pt x="22371" y="13637"/>
                  </a:lnTo>
                  <a:lnTo>
                    <a:pt x="41529" y="5331"/>
                  </a:lnTo>
                  <a:lnTo>
                    <a:pt x="95077" y="0"/>
                  </a:lnTo>
                  <a:lnTo>
                    <a:pt x="124146" y="1610"/>
                  </a:lnTo>
                  <a:lnTo>
                    <a:pt x="164992" y="21708"/>
                  </a:lnTo>
                  <a:lnTo>
                    <a:pt x="183295" y="35825"/>
                  </a:lnTo>
                  <a:lnTo>
                    <a:pt x="216890" y="93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6950" y="263212"/>
              <a:ext cx="257806" cy="407736"/>
            </a:xfrm>
            <a:custGeom>
              <a:avLst/>
              <a:gdLst/>
              <a:ahLst/>
              <a:cxnLst/>
              <a:rect l="0" t="0" r="0" b="0"/>
              <a:pathLst>
                <a:path w="257806" h="407736">
                  <a:moveTo>
                    <a:pt x="95941" y="0"/>
                  </a:moveTo>
                  <a:lnTo>
                    <a:pt x="60024" y="53875"/>
                  </a:lnTo>
                  <a:lnTo>
                    <a:pt x="11665" y="114961"/>
                  </a:lnTo>
                  <a:lnTo>
                    <a:pt x="4662" y="122264"/>
                  </a:lnTo>
                  <a:lnTo>
                    <a:pt x="1163" y="123623"/>
                  </a:lnTo>
                  <a:lnTo>
                    <a:pt x="0" y="121020"/>
                  </a:lnTo>
                  <a:lnTo>
                    <a:pt x="6540" y="91626"/>
                  </a:lnTo>
                  <a:lnTo>
                    <a:pt x="21358" y="67832"/>
                  </a:lnTo>
                  <a:lnTo>
                    <a:pt x="46156" y="45965"/>
                  </a:lnTo>
                  <a:lnTo>
                    <a:pt x="75731" y="30257"/>
                  </a:lnTo>
                  <a:lnTo>
                    <a:pt x="112309" y="23783"/>
                  </a:lnTo>
                  <a:lnTo>
                    <a:pt x="132851" y="28508"/>
                  </a:lnTo>
                  <a:lnTo>
                    <a:pt x="149780" y="39576"/>
                  </a:lnTo>
                  <a:lnTo>
                    <a:pt x="165103" y="56194"/>
                  </a:lnTo>
                  <a:lnTo>
                    <a:pt x="173473" y="81517"/>
                  </a:lnTo>
                  <a:lnTo>
                    <a:pt x="174853" y="109929"/>
                  </a:lnTo>
                  <a:lnTo>
                    <a:pt x="167668" y="134255"/>
                  </a:lnTo>
                  <a:lnTo>
                    <a:pt x="150468" y="162092"/>
                  </a:lnTo>
                  <a:lnTo>
                    <a:pt x="124965" y="185158"/>
                  </a:lnTo>
                  <a:lnTo>
                    <a:pt x="124649" y="190119"/>
                  </a:lnTo>
                  <a:lnTo>
                    <a:pt x="130287" y="193426"/>
                  </a:lnTo>
                  <a:lnTo>
                    <a:pt x="159930" y="204320"/>
                  </a:lnTo>
                  <a:lnTo>
                    <a:pt x="219235" y="234198"/>
                  </a:lnTo>
                  <a:lnTo>
                    <a:pt x="233796" y="247977"/>
                  </a:lnTo>
                  <a:lnTo>
                    <a:pt x="256583" y="295565"/>
                  </a:lnTo>
                  <a:lnTo>
                    <a:pt x="257805" y="316196"/>
                  </a:lnTo>
                  <a:lnTo>
                    <a:pt x="253278" y="337063"/>
                  </a:lnTo>
                  <a:lnTo>
                    <a:pt x="243467" y="358036"/>
                  </a:lnTo>
                  <a:lnTo>
                    <a:pt x="219201" y="383985"/>
                  </a:lnTo>
                  <a:lnTo>
                    <a:pt x="189784" y="400902"/>
                  </a:lnTo>
                  <a:lnTo>
                    <a:pt x="153252" y="407735"/>
                  </a:lnTo>
                  <a:lnTo>
                    <a:pt x="107391" y="401638"/>
                  </a:lnTo>
                  <a:lnTo>
                    <a:pt x="76327" y="391315"/>
                  </a:lnTo>
                  <a:lnTo>
                    <a:pt x="54124" y="375128"/>
                  </a:lnTo>
                  <a:lnTo>
                    <a:pt x="4329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74031" y="463253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6821" y="3120"/>
                  </a:lnTo>
                  <a:lnTo>
                    <a:pt x="86275" y="9553"/>
                  </a:lnTo>
                  <a:lnTo>
                    <a:pt x="34416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79316" y="400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10901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63585" y="299748"/>
              <a:ext cx="239604" cy="342491"/>
            </a:xfrm>
            <a:custGeom>
              <a:avLst/>
              <a:gdLst/>
              <a:ahLst/>
              <a:cxnLst/>
              <a:rect l="0" t="0" r="0" b="0"/>
              <a:pathLst>
                <a:path w="239604" h="342491">
                  <a:moveTo>
                    <a:pt x="0" y="16106"/>
                  </a:moveTo>
                  <a:lnTo>
                    <a:pt x="37478" y="7773"/>
                  </a:lnTo>
                  <a:lnTo>
                    <a:pt x="94491" y="6012"/>
                  </a:lnTo>
                  <a:lnTo>
                    <a:pt x="144851" y="5706"/>
                  </a:lnTo>
                  <a:lnTo>
                    <a:pt x="204694" y="4433"/>
                  </a:lnTo>
                  <a:lnTo>
                    <a:pt x="229015" y="0"/>
                  </a:lnTo>
                  <a:lnTo>
                    <a:pt x="235735" y="1859"/>
                  </a:lnTo>
                  <a:lnTo>
                    <a:pt x="239045" y="6608"/>
                  </a:lnTo>
                  <a:lnTo>
                    <a:pt x="239603" y="21244"/>
                  </a:lnTo>
                  <a:lnTo>
                    <a:pt x="232171" y="49214"/>
                  </a:lnTo>
                  <a:lnTo>
                    <a:pt x="203199" y="112166"/>
                  </a:lnTo>
                  <a:lnTo>
                    <a:pt x="178222" y="164456"/>
                  </a:lnTo>
                  <a:lnTo>
                    <a:pt x="150758" y="219845"/>
                  </a:lnTo>
                  <a:lnTo>
                    <a:pt x="124127" y="278419"/>
                  </a:lnTo>
                  <a:lnTo>
                    <a:pt x="98606" y="333052"/>
                  </a:lnTo>
                  <a:lnTo>
                    <a:pt x="94757" y="342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25208" y="315854"/>
              <a:ext cx="208155" cy="333625"/>
            </a:xfrm>
            <a:custGeom>
              <a:avLst/>
              <a:gdLst/>
              <a:ahLst/>
              <a:cxnLst/>
              <a:rect l="0" t="0" r="0" b="0"/>
              <a:pathLst>
                <a:path w="208155" h="333625">
                  <a:moveTo>
                    <a:pt x="122688" y="0"/>
                  </a:moveTo>
                  <a:lnTo>
                    <a:pt x="70148" y="58779"/>
                  </a:lnTo>
                  <a:lnTo>
                    <a:pt x="41990" y="110007"/>
                  </a:lnTo>
                  <a:lnTo>
                    <a:pt x="21133" y="164017"/>
                  </a:lnTo>
                  <a:lnTo>
                    <a:pt x="4730" y="199896"/>
                  </a:lnTo>
                  <a:lnTo>
                    <a:pt x="0" y="240813"/>
                  </a:lnTo>
                  <a:lnTo>
                    <a:pt x="6657" y="285952"/>
                  </a:lnTo>
                  <a:lnTo>
                    <a:pt x="16916" y="306854"/>
                  </a:lnTo>
                  <a:lnTo>
                    <a:pt x="32395" y="320824"/>
                  </a:lnTo>
                  <a:lnTo>
                    <a:pt x="52142" y="329762"/>
                  </a:lnTo>
                  <a:lnTo>
                    <a:pt x="88397" y="333624"/>
                  </a:lnTo>
                  <a:lnTo>
                    <a:pt x="143389" y="321979"/>
                  </a:lnTo>
                  <a:lnTo>
                    <a:pt x="169636" y="306491"/>
                  </a:lnTo>
                  <a:lnTo>
                    <a:pt x="192230" y="281495"/>
                  </a:lnTo>
                  <a:lnTo>
                    <a:pt x="208154" y="246273"/>
                  </a:lnTo>
                  <a:lnTo>
                    <a:pt x="207076" y="222929"/>
                  </a:lnTo>
                  <a:lnTo>
                    <a:pt x="203513" y="211790"/>
                  </a:lnTo>
                  <a:lnTo>
                    <a:pt x="190196" y="193175"/>
                  </a:lnTo>
                  <a:lnTo>
                    <a:pt x="181731" y="184936"/>
                  </a:lnTo>
                  <a:lnTo>
                    <a:pt x="172579" y="180612"/>
                  </a:lnTo>
                  <a:lnTo>
                    <a:pt x="153051" y="178928"/>
                  </a:lnTo>
                  <a:lnTo>
                    <a:pt x="122326" y="184557"/>
                  </a:lnTo>
                  <a:lnTo>
                    <a:pt x="68550" y="218387"/>
                  </a:lnTo>
                  <a:lnTo>
                    <a:pt x="2793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6533" y="1478929"/>
            <a:ext cx="1778684" cy="392118"/>
            <a:chOff x="86533" y="1478929"/>
            <a:chExt cx="1778684" cy="392118"/>
          </a:xfrm>
        </p:grpSpPr>
        <p:sp>
          <p:nvSpPr>
            <p:cNvPr id="11" name="Freeform 10"/>
            <p:cNvSpPr/>
            <p:nvPr/>
          </p:nvSpPr>
          <p:spPr>
            <a:xfrm>
              <a:off x="221748" y="1547689"/>
              <a:ext cx="20408" cy="221099"/>
            </a:xfrm>
            <a:custGeom>
              <a:avLst/>
              <a:gdLst/>
              <a:ahLst/>
              <a:cxnLst/>
              <a:rect l="0" t="0" r="0" b="0"/>
              <a:pathLst>
                <a:path w="20408" h="221099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8" y="143767"/>
                  </a:lnTo>
                  <a:lnTo>
                    <a:pt x="17578" y="201657"/>
                  </a:lnTo>
                  <a:lnTo>
                    <a:pt x="20407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6533" y="1478929"/>
              <a:ext cx="374447" cy="392118"/>
            </a:xfrm>
            <a:custGeom>
              <a:avLst/>
              <a:gdLst/>
              <a:ahLst/>
              <a:cxnLst/>
              <a:rect l="0" t="0" r="0" b="0"/>
              <a:pathLst>
                <a:path w="374447" h="392118">
                  <a:moveTo>
                    <a:pt x="229321" y="5589"/>
                  </a:moveTo>
                  <a:lnTo>
                    <a:pt x="212554" y="0"/>
                  </a:lnTo>
                  <a:lnTo>
                    <a:pt x="179770" y="2113"/>
                  </a:lnTo>
                  <a:lnTo>
                    <a:pt x="124443" y="24917"/>
                  </a:lnTo>
                  <a:lnTo>
                    <a:pt x="95691" y="39782"/>
                  </a:lnTo>
                  <a:lnTo>
                    <a:pt x="42288" y="82637"/>
                  </a:lnTo>
                  <a:lnTo>
                    <a:pt x="28042" y="103003"/>
                  </a:lnTo>
                  <a:lnTo>
                    <a:pt x="9365" y="154206"/>
                  </a:lnTo>
                  <a:lnTo>
                    <a:pt x="0" y="214969"/>
                  </a:lnTo>
                  <a:lnTo>
                    <a:pt x="6555" y="273722"/>
                  </a:lnTo>
                  <a:lnTo>
                    <a:pt x="28093" y="336823"/>
                  </a:lnTo>
                  <a:lnTo>
                    <a:pt x="53105" y="366815"/>
                  </a:lnTo>
                  <a:lnTo>
                    <a:pt x="82743" y="384930"/>
                  </a:lnTo>
                  <a:lnTo>
                    <a:pt x="119340" y="392117"/>
                  </a:lnTo>
                  <a:lnTo>
                    <a:pt x="165223" y="386140"/>
                  </a:lnTo>
                  <a:lnTo>
                    <a:pt x="208081" y="370575"/>
                  </a:lnTo>
                  <a:lnTo>
                    <a:pt x="252477" y="338529"/>
                  </a:lnTo>
                  <a:lnTo>
                    <a:pt x="311272" y="281498"/>
                  </a:lnTo>
                  <a:lnTo>
                    <a:pt x="341175" y="246093"/>
                  </a:lnTo>
                  <a:lnTo>
                    <a:pt x="369046" y="184428"/>
                  </a:lnTo>
                  <a:lnTo>
                    <a:pt x="374446" y="147356"/>
                  </a:lnTo>
                  <a:lnTo>
                    <a:pt x="367866" y="101312"/>
                  </a:lnTo>
                  <a:lnTo>
                    <a:pt x="357459" y="70216"/>
                  </a:lnTo>
                  <a:lnTo>
                    <a:pt x="346323" y="53419"/>
                  </a:lnTo>
                  <a:lnTo>
                    <a:pt x="327336" y="41275"/>
                  </a:lnTo>
                  <a:lnTo>
                    <a:pt x="277018" y="23946"/>
                  </a:lnTo>
                  <a:lnTo>
                    <a:pt x="235915" y="24026"/>
                  </a:lnTo>
                  <a:lnTo>
                    <a:pt x="187207" y="37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51985" y="1516103"/>
              <a:ext cx="27124" cy="273742"/>
            </a:xfrm>
            <a:custGeom>
              <a:avLst/>
              <a:gdLst/>
              <a:ahLst/>
              <a:cxnLst/>
              <a:rect l="0" t="0" r="0" b="0"/>
              <a:pathLst>
                <a:path w="27124" h="273742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761" y="150691"/>
                  </a:lnTo>
                  <a:lnTo>
                    <a:pt x="14411" y="205848"/>
                  </a:lnTo>
                  <a:lnTo>
                    <a:pt x="24266" y="248632"/>
                  </a:lnTo>
                  <a:lnTo>
                    <a:pt x="2712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2766" y="1516103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02102" y="17959"/>
                  </a:lnTo>
                  <a:lnTo>
                    <a:pt x="142081" y="35149"/>
                  </a:lnTo>
                  <a:lnTo>
                    <a:pt x="88550" y="41908"/>
                  </a:lnTo>
                  <a:lnTo>
                    <a:pt x="26566" y="5099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42321" y="1547689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12997" y="168552"/>
                  </a:lnTo>
                  <a:lnTo>
                    <a:pt x="19465" y="224627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68621" y="1509531"/>
              <a:ext cx="294799" cy="273148"/>
            </a:xfrm>
            <a:custGeom>
              <a:avLst/>
              <a:gdLst/>
              <a:ahLst/>
              <a:cxnLst/>
              <a:rect l="0" t="0" r="0" b="0"/>
              <a:pathLst>
                <a:path w="294799" h="273148">
                  <a:moveTo>
                    <a:pt x="0" y="69743"/>
                  </a:moveTo>
                  <a:lnTo>
                    <a:pt x="5589" y="52976"/>
                  </a:lnTo>
                  <a:lnTo>
                    <a:pt x="17692" y="38504"/>
                  </a:lnTo>
                  <a:lnTo>
                    <a:pt x="54058" y="10150"/>
                  </a:lnTo>
                  <a:lnTo>
                    <a:pt x="77448" y="2313"/>
                  </a:lnTo>
                  <a:lnTo>
                    <a:pt x="102272" y="0"/>
                  </a:lnTo>
                  <a:lnTo>
                    <a:pt x="125003" y="2871"/>
                  </a:lnTo>
                  <a:lnTo>
                    <a:pt x="143685" y="11167"/>
                  </a:lnTo>
                  <a:lnTo>
                    <a:pt x="159786" y="23822"/>
                  </a:lnTo>
                  <a:lnTo>
                    <a:pt x="174741" y="41145"/>
                  </a:lnTo>
                  <a:lnTo>
                    <a:pt x="182948" y="63662"/>
                  </a:lnTo>
                  <a:lnTo>
                    <a:pt x="185426" y="88097"/>
                  </a:lnTo>
                  <a:lnTo>
                    <a:pt x="182627" y="110656"/>
                  </a:lnTo>
                  <a:lnTo>
                    <a:pt x="168886" y="143087"/>
                  </a:lnTo>
                  <a:lnTo>
                    <a:pt x="150320" y="161222"/>
                  </a:lnTo>
                  <a:lnTo>
                    <a:pt x="138818" y="169334"/>
                  </a:lnTo>
                  <a:lnTo>
                    <a:pt x="133489" y="177081"/>
                  </a:lnTo>
                  <a:lnTo>
                    <a:pt x="132277" y="184585"/>
                  </a:lnTo>
                  <a:lnTo>
                    <a:pt x="133808" y="191928"/>
                  </a:lnTo>
                  <a:lnTo>
                    <a:pt x="147142" y="213441"/>
                  </a:lnTo>
                  <a:lnTo>
                    <a:pt x="186289" y="255730"/>
                  </a:lnTo>
                  <a:lnTo>
                    <a:pt x="212734" y="271209"/>
                  </a:lnTo>
                  <a:lnTo>
                    <a:pt x="232589" y="273147"/>
                  </a:lnTo>
                  <a:lnTo>
                    <a:pt x="294798" y="2592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05533" y="1526632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9575" y="31282"/>
                  </a:lnTo>
                  <a:lnTo>
                    <a:pt x="27534" y="55022"/>
                  </a:lnTo>
                  <a:lnTo>
                    <a:pt x="52222" y="74534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347647" y="1484518"/>
              <a:ext cx="147400" cy="347441"/>
            </a:xfrm>
            <a:custGeom>
              <a:avLst/>
              <a:gdLst/>
              <a:ahLst/>
              <a:cxnLst/>
              <a:rect l="0" t="0" r="0" b="0"/>
              <a:pathLst>
                <a:path w="147400" h="347441">
                  <a:moveTo>
                    <a:pt x="147399" y="0"/>
                  </a:moveTo>
                  <a:lnTo>
                    <a:pt x="131758" y="17980"/>
                  </a:lnTo>
                  <a:lnTo>
                    <a:pt x="108962" y="75523"/>
                  </a:lnTo>
                  <a:lnTo>
                    <a:pt x="91670" y="127395"/>
                  </a:lnTo>
                  <a:lnTo>
                    <a:pt x="66071" y="182702"/>
                  </a:lnTo>
                  <a:lnTo>
                    <a:pt x="46890" y="237517"/>
                  </a:lnTo>
                  <a:lnTo>
                    <a:pt x="22654" y="29418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00331" y="1556140"/>
              <a:ext cx="264886" cy="128420"/>
            </a:xfrm>
            <a:custGeom>
              <a:avLst/>
              <a:gdLst/>
              <a:ahLst/>
              <a:cxnLst/>
              <a:rect l="0" t="0" r="0" b="0"/>
              <a:pathLst>
                <a:path w="264886" h="128420">
                  <a:moveTo>
                    <a:pt x="0" y="54720"/>
                  </a:moveTo>
                  <a:lnTo>
                    <a:pt x="58617" y="54720"/>
                  </a:lnTo>
                  <a:lnTo>
                    <a:pt x="113961" y="54720"/>
                  </a:lnTo>
                  <a:lnTo>
                    <a:pt x="176886" y="54720"/>
                  </a:lnTo>
                  <a:lnTo>
                    <a:pt x="234722" y="54720"/>
                  </a:lnTo>
                  <a:lnTo>
                    <a:pt x="243049" y="51210"/>
                  </a:lnTo>
                  <a:lnTo>
                    <a:pt x="247431" y="45361"/>
                  </a:lnTo>
                  <a:lnTo>
                    <a:pt x="249182" y="37952"/>
                  </a:lnTo>
                  <a:lnTo>
                    <a:pt x="248010" y="30673"/>
                  </a:lnTo>
                  <a:lnTo>
                    <a:pt x="240468" y="16346"/>
                  </a:lnTo>
                  <a:lnTo>
                    <a:pt x="226198" y="5299"/>
                  </a:lnTo>
                  <a:lnTo>
                    <a:pt x="217479" y="716"/>
                  </a:lnTo>
                  <a:lnTo>
                    <a:pt x="214006" y="0"/>
                  </a:lnTo>
                  <a:lnTo>
                    <a:pt x="214031" y="1862"/>
                  </a:lnTo>
                  <a:lnTo>
                    <a:pt x="260457" y="58108"/>
                  </a:lnTo>
                  <a:lnTo>
                    <a:pt x="264885" y="67507"/>
                  </a:lnTo>
                  <a:lnTo>
                    <a:pt x="264328" y="74943"/>
                  </a:lnTo>
                  <a:lnTo>
                    <a:pt x="260446" y="81070"/>
                  </a:lnTo>
                  <a:lnTo>
                    <a:pt x="246776" y="90997"/>
                  </a:lnTo>
                  <a:lnTo>
                    <a:pt x="189513" y="1284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38677" y="2345688"/>
            <a:ext cx="2161130" cy="422020"/>
            <a:chOff x="138677" y="2345688"/>
            <a:chExt cx="2161130" cy="422020"/>
          </a:xfrm>
        </p:grpSpPr>
        <p:sp>
          <p:nvSpPr>
            <p:cNvPr id="21" name="Freeform 20"/>
            <p:cNvSpPr/>
            <p:nvPr/>
          </p:nvSpPr>
          <p:spPr>
            <a:xfrm>
              <a:off x="215493" y="2432082"/>
              <a:ext cx="247761" cy="309357"/>
            </a:xfrm>
            <a:custGeom>
              <a:avLst/>
              <a:gdLst/>
              <a:ahLst/>
              <a:cxnLst/>
              <a:rect l="0" t="0" r="0" b="0"/>
              <a:pathLst>
                <a:path w="247761" h="309357">
                  <a:moveTo>
                    <a:pt x="37190" y="0"/>
                  </a:moveTo>
                  <a:lnTo>
                    <a:pt x="21549" y="17981"/>
                  </a:lnTo>
                  <a:lnTo>
                    <a:pt x="13471" y="34898"/>
                  </a:lnTo>
                  <a:lnTo>
                    <a:pt x="3521" y="92998"/>
                  </a:lnTo>
                  <a:lnTo>
                    <a:pt x="0" y="106843"/>
                  </a:lnTo>
                  <a:lnTo>
                    <a:pt x="14534" y="61614"/>
                  </a:lnTo>
                  <a:lnTo>
                    <a:pt x="25561" y="41422"/>
                  </a:lnTo>
                  <a:lnTo>
                    <a:pt x="41381" y="26989"/>
                  </a:lnTo>
                  <a:lnTo>
                    <a:pt x="50512" y="21502"/>
                  </a:lnTo>
                  <a:lnTo>
                    <a:pt x="60110" y="20184"/>
                  </a:lnTo>
                  <a:lnTo>
                    <a:pt x="80132" y="24959"/>
                  </a:lnTo>
                  <a:lnTo>
                    <a:pt x="97610" y="37999"/>
                  </a:lnTo>
                  <a:lnTo>
                    <a:pt x="112007" y="55493"/>
                  </a:lnTo>
                  <a:lnTo>
                    <a:pt x="122305" y="74967"/>
                  </a:lnTo>
                  <a:lnTo>
                    <a:pt x="133797" y="134842"/>
                  </a:lnTo>
                  <a:lnTo>
                    <a:pt x="137448" y="157026"/>
                  </a:lnTo>
                  <a:lnTo>
                    <a:pt x="130261" y="206103"/>
                  </a:lnTo>
                  <a:lnTo>
                    <a:pt x="117799" y="248241"/>
                  </a:lnTo>
                  <a:lnTo>
                    <a:pt x="92628" y="293921"/>
                  </a:lnTo>
                  <a:lnTo>
                    <a:pt x="83507" y="301232"/>
                  </a:lnTo>
                  <a:lnTo>
                    <a:pt x="60895" y="309356"/>
                  </a:lnTo>
                  <a:lnTo>
                    <a:pt x="50654" y="308013"/>
                  </a:lnTo>
                  <a:lnTo>
                    <a:pt x="33036" y="297162"/>
                  </a:lnTo>
                  <a:lnTo>
                    <a:pt x="28571" y="288185"/>
                  </a:lnTo>
                  <a:lnTo>
                    <a:pt x="26731" y="265733"/>
                  </a:lnTo>
                  <a:lnTo>
                    <a:pt x="32932" y="246395"/>
                  </a:lnTo>
                  <a:lnTo>
                    <a:pt x="37861" y="237963"/>
                  </a:lnTo>
                  <a:lnTo>
                    <a:pt x="45826" y="232342"/>
                  </a:lnTo>
                  <a:lnTo>
                    <a:pt x="79394" y="224430"/>
                  </a:lnTo>
                  <a:lnTo>
                    <a:pt x="129538" y="224876"/>
                  </a:lnTo>
                  <a:lnTo>
                    <a:pt x="184272" y="236804"/>
                  </a:lnTo>
                  <a:lnTo>
                    <a:pt x="205505" y="234708"/>
                  </a:lnTo>
                  <a:lnTo>
                    <a:pt x="223521" y="226758"/>
                  </a:lnTo>
                  <a:lnTo>
                    <a:pt x="236987" y="216595"/>
                  </a:lnTo>
                  <a:lnTo>
                    <a:pt x="24776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8677" y="2389969"/>
              <a:ext cx="416336" cy="377739"/>
            </a:xfrm>
            <a:custGeom>
              <a:avLst/>
              <a:gdLst/>
              <a:ahLst/>
              <a:cxnLst/>
              <a:rect l="0" t="0" r="0" b="0"/>
              <a:pathLst>
                <a:path w="416336" h="377739">
                  <a:moveTo>
                    <a:pt x="145592" y="0"/>
                  </a:moveTo>
                  <a:lnTo>
                    <a:pt x="83334" y="29850"/>
                  </a:lnTo>
                  <a:lnTo>
                    <a:pt x="37186" y="85000"/>
                  </a:lnTo>
                  <a:lnTo>
                    <a:pt x="7343" y="136972"/>
                  </a:lnTo>
                  <a:lnTo>
                    <a:pt x="0" y="187410"/>
                  </a:lnTo>
                  <a:lnTo>
                    <a:pt x="1670" y="239313"/>
                  </a:lnTo>
                  <a:lnTo>
                    <a:pt x="17368" y="294423"/>
                  </a:lnTo>
                  <a:lnTo>
                    <a:pt x="35980" y="325102"/>
                  </a:lnTo>
                  <a:lnTo>
                    <a:pt x="83238" y="364357"/>
                  </a:lnTo>
                  <a:lnTo>
                    <a:pt x="106960" y="372506"/>
                  </a:lnTo>
                  <a:lnTo>
                    <a:pt x="160318" y="377738"/>
                  </a:lnTo>
                  <a:lnTo>
                    <a:pt x="221984" y="370366"/>
                  </a:lnTo>
                  <a:lnTo>
                    <a:pt x="273506" y="354525"/>
                  </a:lnTo>
                  <a:lnTo>
                    <a:pt x="308274" y="335891"/>
                  </a:lnTo>
                  <a:lnTo>
                    <a:pt x="355618" y="299342"/>
                  </a:lnTo>
                  <a:lnTo>
                    <a:pt x="400260" y="237076"/>
                  </a:lnTo>
                  <a:lnTo>
                    <a:pt x="413162" y="194117"/>
                  </a:lnTo>
                  <a:lnTo>
                    <a:pt x="416335" y="151232"/>
                  </a:lnTo>
                  <a:lnTo>
                    <a:pt x="409216" y="110060"/>
                  </a:lnTo>
                  <a:lnTo>
                    <a:pt x="379858" y="53271"/>
                  </a:lnTo>
                  <a:lnTo>
                    <a:pt x="353824" y="26832"/>
                  </a:lnTo>
                  <a:lnTo>
                    <a:pt x="323884" y="9769"/>
                  </a:lnTo>
                  <a:lnTo>
                    <a:pt x="303212" y="7461"/>
                  </a:lnTo>
                  <a:lnTo>
                    <a:pt x="243601" y="11294"/>
                  </a:lnTo>
                  <a:lnTo>
                    <a:pt x="188134" y="25129"/>
                  </a:lnTo>
                  <a:lnTo>
                    <a:pt x="145592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7132" y="2413356"/>
              <a:ext cx="197262" cy="261474"/>
            </a:xfrm>
            <a:custGeom>
              <a:avLst/>
              <a:gdLst/>
              <a:ahLst/>
              <a:cxnLst/>
              <a:rect l="0" t="0" r="0" b="0"/>
              <a:pathLst>
                <a:path w="197262" h="261474">
                  <a:moveTo>
                    <a:pt x="144619" y="29255"/>
                  </a:moveTo>
                  <a:lnTo>
                    <a:pt x="126638" y="13614"/>
                  </a:lnTo>
                  <a:lnTo>
                    <a:pt x="109721" y="5536"/>
                  </a:lnTo>
                  <a:lnTo>
                    <a:pt x="74877" y="0"/>
                  </a:lnTo>
                  <a:lnTo>
                    <a:pt x="54741" y="4945"/>
                  </a:lnTo>
                  <a:lnTo>
                    <a:pt x="37993" y="16111"/>
                  </a:lnTo>
                  <a:lnTo>
                    <a:pt x="16580" y="42128"/>
                  </a:lnTo>
                  <a:lnTo>
                    <a:pt x="6604" y="61882"/>
                  </a:lnTo>
                  <a:lnTo>
                    <a:pt x="0" y="103913"/>
                  </a:lnTo>
                  <a:lnTo>
                    <a:pt x="6175" y="153707"/>
                  </a:lnTo>
                  <a:lnTo>
                    <a:pt x="22041" y="207990"/>
                  </a:lnTo>
                  <a:lnTo>
                    <a:pt x="37980" y="234162"/>
                  </a:lnTo>
                  <a:lnTo>
                    <a:pt x="63109" y="256734"/>
                  </a:lnTo>
                  <a:lnTo>
                    <a:pt x="72732" y="260457"/>
                  </a:lnTo>
                  <a:lnTo>
                    <a:pt x="92782" y="261473"/>
                  </a:lnTo>
                  <a:lnTo>
                    <a:pt x="123801" y="255468"/>
                  </a:lnTo>
                  <a:lnTo>
                    <a:pt x="173116" y="231241"/>
                  </a:lnTo>
                  <a:lnTo>
                    <a:pt x="197261" y="218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03500" y="2421554"/>
              <a:ext cx="17765" cy="273742"/>
            </a:xfrm>
            <a:custGeom>
              <a:avLst/>
              <a:gdLst/>
              <a:ahLst/>
              <a:cxnLst/>
              <a:rect l="0" t="0" r="0" b="0"/>
              <a:pathLst>
                <a:path w="17765" h="273742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0" y="140291"/>
                  </a:lnTo>
                  <a:lnTo>
                    <a:pt x="8141" y="195345"/>
                  </a:lnTo>
                  <a:lnTo>
                    <a:pt x="15516" y="241228"/>
                  </a:lnTo>
                  <a:lnTo>
                    <a:pt x="1776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58134" y="2400497"/>
              <a:ext cx="6067" cy="284270"/>
            </a:xfrm>
            <a:custGeom>
              <a:avLst/>
              <a:gdLst/>
              <a:ahLst/>
              <a:cxnLst/>
              <a:rect l="0" t="0" r="0" b="0"/>
              <a:pathLst>
                <a:path w="6067" h="28427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5005"/>
                  </a:lnTo>
                  <a:lnTo>
                    <a:pt x="3120" y="217990"/>
                  </a:lnTo>
                  <a:lnTo>
                    <a:pt x="6066" y="240774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00207" y="257948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7" y="3120"/>
                  </a:lnTo>
                  <a:lnTo>
                    <a:pt x="49866" y="90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48090" y="2400497"/>
              <a:ext cx="141672" cy="243711"/>
            </a:xfrm>
            <a:custGeom>
              <a:avLst/>
              <a:gdLst/>
              <a:ahLst/>
              <a:cxnLst/>
              <a:rect l="0" t="0" r="0" b="0"/>
              <a:pathLst>
                <a:path w="141672" h="243711">
                  <a:moveTo>
                    <a:pt x="25858" y="0"/>
                  </a:moveTo>
                  <a:lnTo>
                    <a:pt x="11204" y="55141"/>
                  </a:lnTo>
                  <a:lnTo>
                    <a:pt x="0" y="118170"/>
                  </a:lnTo>
                  <a:lnTo>
                    <a:pt x="3506" y="169961"/>
                  </a:lnTo>
                  <a:lnTo>
                    <a:pt x="10134" y="219316"/>
                  </a:lnTo>
                  <a:lnTo>
                    <a:pt x="15375" y="228099"/>
                  </a:lnTo>
                  <a:lnTo>
                    <a:pt x="30558" y="240978"/>
                  </a:lnTo>
                  <a:lnTo>
                    <a:pt x="39519" y="243710"/>
                  </a:lnTo>
                  <a:lnTo>
                    <a:pt x="58836" y="243626"/>
                  </a:lnTo>
                  <a:lnTo>
                    <a:pt x="120736" y="227630"/>
                  </a:lnTo>
                  <a:lnTo>
                    <a:pt x="132367" y="220882"/>
                  </a:lnTo>
                  <a:lnTo>
                    <a:pt x="141671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73948" y="250578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95005" y="2368911"/>
              <a:ext cx="115814" cy="42116"/>
            </a:xfrm>
            <a:custGeom>
              <a:avLst/>
              <a:gdLst/>
              <a:ahLst/>
              <a:cxnLst/>
              <a:rect l="0" t="0" r="0" b="0"/>
              <a:pathLst>
                <a:path w="115814" h="42116">
                  <a:moveTo>
                    <a:pt x="115813" y="0"/>
                  </a:moveTo>
                  <a:lnTo>
                    <a:pt x="52385" y="27512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66176" y="2403424"/>
              <a:ext cx="176270" cy="241639"/>
            </a:xfrm>
            <a:custGeom>
              <a:avLst/>
              <a:gdLst/>
              <a:ahLst/>
              <a:cxnLst/>
              <a:rect l="0" t="0" r="0" b="0"/>
              <a:pathLst>
                <a:path w="176270" h="241639">
                  <a:moveTo>
                    <a:pt x="134155" y="18130"/>
                  </a:moveTo>
                  <a:lnTo>
                    <a:pt x="122977" y="6952"/>
                  </a:lnTo>
                  <a:lnTo>
                    <a:pt x="105010" y="1464"/>
                  </a:lnTo>
                  <a:lnTo>
                    <a:pt x="93668" y="0"/>
                  </a:lnTo>
                  <a:lnTo>
                    <a:pt x="74827" y="4613"/>
                  </a:lnTo>
                  <a:lnTo>
                    <a:pt x="43667" y="26638"/>
                  </a:lnTo>
                  <a:lnTo>
                    <a:pt x="16152" y="54689"/>
                  </a:lnTo>
                  <a:lnTo>
                    <a:pt x="6450" y="72983"/>
                  </a:lnTo>
                  <a:lnTo>
                    <a:pt x="0" y="114191"/>
                  </a:lnTo>
                  <a:lnTo>
                    <a:pt x="6227" y="163707"/>
                  </a:lnTo>
                  <a:lnTo>
                    <a:pt x="21841" y="207283"/>
                  </a:lnTo>
                  <a:lnTo>
                    <a:pt x="27694" y="217932"/>
                  </a:lnTo>
                  <a:lnTo>
                    <a:pt x="43555" y="232883"/>
                  </a:lnTo>
                  <a:lnTo>
                    <a:pt x="52698" y="238507"/>
                  </a:lnTo>
                  <a:lnTo>
                    <a:pt x="75335" y="241638"/>
                  </a:lnTo>
                  <a:lnTo>
                    <a:pt x="98654" y="237960"/>
                  </a:lnTo>
                  <a:lnTo>
                    <a:pt x="153607" y="204576"/>
                  </a:lnTo>
                  <a:lnTo>
                    <a:pt x="176269" y="186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37202" y="2400497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5"/>
                  </a:lnTo>
                  <a:lnTo>
                    <a:pt x="0" y="23472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66795" y="2442611"/>
              <a:ext cx="107278" cy="189514"/>
            </a:xfrm>
            <a:custGeom>
              <a:avLst/>
              <a:gdLst/>
              <a:ahLst/>
              <a:cxnLst/>
              <a:rect l="0" t="0" r="0" b="0"/>
              <a:pathLst>
                <a:path w="107278" h="189514">
                  <a:moveTo>
                    <a:pt x="65163" y="0"/>
                  </a:moveTo>
                  <a:lnTo>
                    <a:pt x="59574" y="16768"/>
                  </a:lnTo>
                  <a:lnTo>
                    <a:pt x="47471" y="31239"/>
                  </a:lnTo>
                  <a:lnTo>
                    <a:pt x="16695" y="65182"/>
                  </a:lnTo>
                  <a:lnTo>
                    <a:pt x="759" y="95352"/>
                  </a:lnTo>
                  <a:lnTo>
                    <a:pt x="0" y="104512"/>
                  </a:lnTo>
                  <a:lnTo>
                    <a:pt x="5396" y="120929"/>
                  </a:lnTo>
                  <a:lnTo>
                    <a:pt x="41203" y="164779"/>
                  </a:lnTo>
                  <a:lnTo>
                    <a:pt x="67423" y="180365"/>
                  </a:lnTo>
                  <a:lnTo>
                    <a:pt x="10727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10943" y="2345688"/>
              <a:ext cx="288864" cy="191680"/>
            </a:xfrm>
            <a:custGeom>
              <a:avLst/>
              <a:gdLst/>
              <a:ahLst/>
              <a:cxnLst/>
              <a:rect l="0" t="0" r="0" b="0"/>
              <a:pathLst>
                <a:path w="288864" h="191680">
                  <a:moveTo>
                    <a:pt x="0" y="107451"/>
                  </a:moveTo>
                  <a:lnTo>
                    <a:pt x="42691" y="104332"/>
                  </a:lnTo>
                  <a:lnTo>
                    <a:pt x="103238" y="97899"/>
                  </a:lnTo>
                  <a:lnTo>
                    <a:pt x="166568" y="91462"/>
                  </a:lnTo>
                  <a:lnTo>
                    <a:pt x="218602" y="80160"/>
                  </a:lnTo>
                  <a:lnTo>
                    <a:pt x="270821" y="73595"/>
                  </a:lnTo>
                  <a:lnTo>
                    <a:pt x="282323" y="70842"/>
                  </a:lnTo>
                  <a:lnTo>
                    <a:pt x="287651" y="66668"/>
                  </a:lnTo>
                  <a:lnTo>
                    <a:pt x="288863" y="61545"/>
                  </a:lnTo>
                  <a:lnTo>
                    <a:pt x="287332" y="55790"/>
                  </a:lnTo>
                  <a:lnTo>
                    <a:pt x="273998" y="36512"/>
                  </a:lnTo>
                  <a:lnTo>
                    <a:pt x="240126" y="10207"/>
                  </a:lnTo>
                  <a:lnTo>
                    <a:pt x="220196" y="671"/>
                  </a:lnTo>
                  <a:lnTo>
                    <a:pt x="215818" y="0"/>
                  </a:lnTo>
                  <a:lnTo>
                    <a:pt x="215238" y="1892"/>
                  </a:lnTo>
                  <a:lnTo>
                    <a:pt x="225601" y="15733"/>
                  </a:lnTo>
                  <a:lnTo>
                    <a:pt x="276256" y="70135"/>
                  </a:lnTo>
                  <a:lnTo>
                    <a:pt x="285777" y="88527"/>
                  </a:lnTo>
                  <a:lnTo>
                    <a:pt x="286444" y="97175"/>
                  </a:lnTo>
                  <a:lnTo>
                    <a:pt x="280946" y="113023"/>
                  </a:lnTo>
                  <a:lnTo>
                    <a:pt x="224601" y="175780"/>
                  </a:lnTo>
                  <a:lnTo>
                    <a:pt x="210570" y="191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18793" y="3211191"/>
            <a:ext cx="2458426" cy="542187"/>
            <a:chOff x="118793" y="3211191"/>
            <a:chExt cx="2458426" cy="542187"/>
          </a:xfrm>
        </p:grpSpPr>
        <p:sp>
          <p:nvSpPr>
            <p:cNvPr id="35" name="Freeform 34"/>
            <p:cNvSpPr/>
            <p:nvPr/>
          </p:nvSpPr>
          <p:spPr>
            <a:xfrm>
              <a:off x="219230" y="3329436"/>
              <a:ext cx="236415" cy="309047"/>
            </a:xfrm>
            <a:custGeom>
              <a:avLst/>
              <a:gdLst/>
              <a:ahLst/>
              <a:cxnLst/>
              <a:rect l="0" t="0" r="0" b="0"/>
              <a:pathLst>
                <a:path w="236415" h="309047">
                  <a:moveTo>
                    <a:pt x="65039" y="8097"/>
                  </a:moveTo>
                  <a:lnTo>
                    <a:pt x="48228" y="27248"/>
                  </a:lnTo>
                  <a:lnTo>
                    <a:pt x="21130" y="81315"/>
                  </a:lnTo>
                  <a:lnTo>
                    <a:pt x="3806" y="107650"/>
                  </a:lnTo>
                  <a:lnTo>
                    <a:pt x="820" y="108391"/>
                  </a:lnTo>
                  <a:lnTo>
                    <a:pt x="0" y="104205"/>
                  </a:lnTo>
                  <a:lnTo>
                    <a:pt x="13157" y="49406"/>
                  </a:lnTo>
                  <a:lnTo>
                    <a:pt x="16413" y="39146"/>
                  </a:lnTo>
                  <a:lnTo>
                    <a:pt x="22093" y="31136"/>
                  </a:lnTo>
                  <a:lnTo>
                    <a:pt x="37763" y="19116"/>
                  </a:lnTo>
                  <a:lnTo>
                    <a:pt x="66316" y="5773"/>
                  </a:lnTo>
                  <a:lnTo>
                    <a:pt x="102592" y="0"/>
                  </a:lnTo>
                  <a:lnTo>
                    <a:pt x="123063" y="4889"/>
                  </a:lnTo>
                  <a:lnTo>
                    <a:pt x="131798" y="9467"/>
                  </a:lnTo>
                  <a:lnTo>
                    <a:pt x="137621" y="17200"/>
                  </a:lnTo>
                  <a:lnTo>
                    <a:pt x="144091" y="38269"/>
                  </a:lnTo>
                  <a:lnTo>
                    <a:pt x="142144" y="76439"/>
                  </a:lnTo>
                  <a:lnTo>
                    <a:pt x="134013" y="97353"/>
                  </a:lnTo>
                  <a:lnTo>
                    <a:pt x="109729" y="129843"/>
                  </a:lnTo>
                  <a:lnTo>
                    <a:pt x="106531" y="131375"/>
                  </a:lnTo>
                  <a:lnTo>
                    <a:pt x="105568" y="128887"/>
                  </a:lnTo>
                  <a:lnTo>
                    <a:pt x="106096" y="123719"/>
                  </a:lnTo>
                  <a:lnTo>
                    <a:pt x="109958" y="119103"/>
                  </a:lnTo>
                  <a:lnTo>
                    <a:pt x="123607" y="110855"/>
                  </a:lnTo>
                  <a:lnTo>
                    <a:pt x="141372" y="109530"/>
                  </a:lnTo>
                  <a:lnTo>
                    <a:pt x="174224" y="118480"/>
                  </a:lnTo>
                  <a:lnTo>
                    <a:pt x="197794" y="130856"/>
                  </a:lnTo>
                  <a:lnTo>
                    <a:pt x="216068" y="148054"/>
                  </a:lnTo>
                  <a:lnTo>
                    <a:pt x="233921" y="177468"/>
                  </a:lnTo>
                  <a:lnTo>
                    <a:pt x="236414" y="201136"/>
                  </a:lnTo>
                  <a:lnTo>
                    <a:pt x="232452" y="226084"/>
                  </a:lnTo>
                  <a:lnTo>
                    <a:pt x="222893" y="248870"/>
                  </a:lnTo>
                  <a:lnTo>
                    <a:pt x="198768" y="275840"/>
                  </a:lnTo>
                  <a:lnTo>
                    <a:pt x="169393" y="298648"/>
                  </a:lnTo>
                  <a:lnTo>
                    <a:pt x="145734" y="306857"/>
                  </a:lnTo>
                  <a:lnTo>
                    <a:pt x="132873" y="309046"/>
                  </a:lnTo>
                  <a:lnTo>
                    <a:pt x="109226" y="305239"/>
                  </a:lnTo>
                  <a:lnTo>
                    <a:pt x="79301" y="289941"/>
                  </a:lnTo>
                  <a:lnTo>
                    <a:pt x="43982" y="260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8793" y="3263834"/>
              <a:ext cx="510651" cy="489544"/>
            </a:xfrm>
            <a:custGeom>
              <a:avLst/>
              <a:gdLst/>
              <a:ahLst/>
              <a:cxnLst/>
              <a:rect l="0" t="0" r="0" b="0"/>
              <a:pathLst>
                <a:path w="510651" h="489544">
                  <a:moveTo>
                    <a:pt x="281289" y="0"/>
                  </a:moveTo>
                  <a:lnTo>
                    <a:pt x="222673" y="5589"/>
                  </a:lnTo>
                  <a:lnTo>
                    <a:pt x="171115" y="14654"/>
                  </a:lnTo>
                  <a:lnTo>
                    <a:pt x="116027" y="36603"/>
                  </a:lnTo>
                  <a:lnTo>
                    <a:pt x="83364" y="57769"/>
                  </a:lnTo>
                  <a:lnTo>
                    <a:pt x="58348" y="86916"/>
                  </a:lnTo>
                  <a:lnTo>
                    <a:pt x="21806" y="146135"/>
                  </a:lnTo>
                  <a:lnTo>
                    <a:pt x="3129" y="204904"/>
                  </a:lnTo>
                  <a:lnTo>
                    <a:pt x="0" y="248535"/>
                  </a:lnTo>
                  <a:lnTo>
                    <a:pt x="8830" y="308320"/>
                  </a:lnTo>
                  <a:lnTo>
                    <a:pt x="21576" y="352616"/>
                  </a:lnTo>
                  <a:lnTo>
                    <a:pt x="46844" y="399026"/>
                  </a:lnTo>
                  <a:lnTo>
                    <a:pt x="82771" y="433582"/>
                  </a:lnTo>
                  <a:lnTo>
                    <a:pt x="134091" y="470063"/>
                  </a:lnTo>
                  <a:lnTo>
                    <a:pt x="158156" y="477979"/>
                  </a:lnTo>
                  <a:lnTo>
                    <a:pt x="218324" y="489543"/>
                  </a:lnTo>
                  <a:lnTo>
                    <a:pt x="279699" y="479642"/>
                  </a:lnTo>
                  <a:lnTo>
                    <a:pt x="342056" y="459982"/>
                  </a:lnTo>
                  <a:lnTo>
                    <a:pt x="380510" y="434532"/>
                  </a:lnTo>
                  <a:lnTo>
                    <a:pt x="434020" y="378353"/>
                  </a:lnTo>
                  <a:lnTo>
                    <a:pt x="477673" y="315796"/>
                  </a:lnTo>
                  <a:lnTo>
                    <a:pt x="501444" y="260085"/>
                  </a:lnTo>
                  <a:lnTo>
                    <a:pt x="510650" y="206442"/>
                  </a:lnTo>
                  <a:lnTo>
                    <a:pt x="501165" y="145122"/>
                  </a:lnTo>
                  <a:lnTo>
                    <a:pt x="493656" y="120650"/>
                  </a:lnTo>
                  <a:lnTo>
                    <a:pt x="469771" y="85877"/>
                  </a:lnTo>
                  <a:lnTo>
                    <a:pt x="433232" y="49350"/>
                  </a:lnTo>
                  <a:lnTo>
                    <a:pt x="376875" y="19655"/>
                  </a:lnTo>
                  <a:lnTo>
                    <a:pt x="325690" y="12331"/>
                  </a:lnTo>
                  <a:lnTo>
                    <a:pt x="270519" y="10885"/>
                  </a:lnTo>
                  <a:lnTo>
                    <a:pt x="214561" y="16188"/>
                  </a:lnTo>
                  <a:lnTo>
                    <a:pt x="192751" y="25132"/>
                  </a:lnTo>
                  <a:lnTo>
                    <a:pt x="16547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2279" y="3305948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1464" y="58617"/>
                  </a:lnTo>
                  <a:lnTo>
                    <a:pt x="289" y="113960"/>
                  </a:lnTo>
                  <a:lnTo>
                    <a:pt x="57" y="176885"/>
                  </a:lnTo>
                  <a:lnTo>
                    <a:pt x="12" y="23472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8051" y="3308740"/>
              <a:ext cx="336913" cy="263647"/>
            </a:xfrm>
            <a:custGeom>
              <a:avLst/>
              <a:gdLst/>
              <a:ahLst/>
              <a:cxnLst/>
              <a:rect l="0" t="0" r="0" b="0"/>
              <a:pathLst>
                <a:path w="336913" h="263647">
                  <a:moveTo>
                    <a:pt x="0" y="81436"/>
                  </a:moveTo>
                  <a:lnTo>
                    <a:pt x="55088" y="22872"/>
                  </a:lnTo>
                  <a:lnTo>
                    <a:pt x="84953" y="6632"/>
                  </a:lnTo>
                  <a:lnTo>
                    <a:pt x="121618" y="0"/>
                  </a:lnTo>
                  <a:lnTo>
                    <a:pt x="162117" y="3624"/>
                  </a:lnTo>
                  <a:lnTo>
                    <a:pt x="172419" y="8504"/>
                  </a:lnTo>
                  <a:lnTo>
                    <a:pt x="186985" y="23285"/>
                  </a:lnTo>
                  <a:lnTo>
                    <a:pt x="194239" y="44673"/>
                  </a:lnTo>
                  <a:lnTo>
                    <a:pt x="198896" y="96531"/>
                  </a:lnTo>
                  <a:lnTo>
                    <a:pt x="194113" y="132312"/>
                  </a:lnTo>
                  <a:lnTo>
                    <a:pt x="179698" y="165140"/>
                  </a:lnTo>
                  <a:lnTo>
                    <a:pt x="164094" y="180249"/>
                  </a:lnTo>
                  <a:lnTo>
                    <a:pt x="155020" y="185916"/>
                  </a:lnTo>
                  <a:lnTo>
                    <a:pt x="152479" y="188524"/>
                  </a:lnTo>
                  <a:lnTo>
                    <a:pt x="154296" y="189093"/>
                  </a:lnTo>
                  <a:lnTo>
                    <a:pt x="159016" y="188302"/>
                  </a:lnTo>
                  <a:lnTo>
                    <a:pt x="170500" y="193663"/>
                  </a:lnTo>
                  <a:lnTo>
                    <a:pt x="183402" y="205014"/>
                  </a:lnTo>
                  <a:lnTo>
                    <a:pt x="223298" y="245325"/>
                  </a:lnTo>
                  <a:lnTo>
                    <a:pt x="253336" y="261537"/>
                  </a:lnTo>
                  <a:lnTo>
                    <a:pt x="274031" y="263646"/>
                  </a:lnTo>
                  <a:lnTo>
                    <a:pt x="293757" y="259514"/>
                  </a:lnTo>
                  <a:lnTo>
                    <a:pt x="336912" y="2288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95397" y="3305948"/>
              <a:ext cx="146966" cy="218658"/>
            </a:xfrm>
            <a:custGeom>
              <a:avLst/>
              <a:gdLst/>
              <a:ahLst/>
              <a:cxnLst/>
              <a:rect l="0" t="0" r="0" b="0"/>
              <a:pathLst>
                <a:path w="146966" h="218658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22" y="144119"/>
                  </a:lnTo>
                  <a:lnTo>
                    <a:pt x="11036" y="196967"/>
                  </a:lnTo>
                  <a:lnTo>
                    <a:pt x="14232" y="208520"/>
                  </a:lnTo>
                  <a:lnTo>
                    <a:pt x="19872" y="215052"/>
                  </a:lnTo>
                  <a:lnTo>
                    <a:pt x="27141" y="218238"/>
                  </a:lnTo>
                  <a:lnTo>
                    <a:pt x="45747" y="218657"/>
                  </a:lnTo>
                  <a:lnTo>
                    <a:pt x="103769" y="206277"/>
                  </a:lnTo>
                  <a:lnTo>
                    <a:pt x="14696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116020" y="337964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37077" y="3274362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32499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10473" y="3284891"/>
              <a:ext cx="110875" cy="212825"/>
            </a:xfrm>
            <a:custGeom>
              <a:avLst/>
              <a:gdLst/>
              <a:ahLst/>
              <a:cxnLst/>
              <a:rect l="0" t="0" r="0" b="0"/>
              <a:pathLst>
                <a:path w="110875" h="212825">
                  <a:moveTo>
                    <a:pt x="5589" y="21057"/>
                  </a:moveTo>
                  <a:lnTo>
                    <a:pt x="0" y="37824"/>
                  </a:lnTo>
                  <a:lnTo>
                    <a:pt x="375" y="55415"/>
                  </a:lnTo>
                  <a:lnTo>
                    <a:pt x="14477" y="106820"/>
                  </a:lnTo>
                  <a:lnTo>
                    <a:pt x="38237" y="158924"/>
                  </a:lnTo>
                  <a:lnTo>
                    <a:pt x="59871" y="208687"/>
                  </a:lnTo>
                  <a:lnTo>
                    <a:pt x="64004" y="212824"/>
                  </a:lnTo>
                  <a:lnTo>
                    <a:pt x="67929" y="212072"/>
                  </a:lnTo>
                  <a:lnTo>
                    <a:pt x="71715" y="208062"/>
                  </a:lnTo>
                  <a:lnTo>
                    <a:pt x="82634" y="180061"/>
                  </a:lnTo>
                  <a:lnTo>
                    <a:pt x="89568" y="121442"/>
                  </a:lnTo>
                  <a:lnTo>
                    <a:pt x="100989" y="63589"/>
                  </a:lnTo>
                  <a:lnTo>
                    <a:pt x="107945" y="27420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89803" y="3284891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484518" y="3253305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13411" y="17958"/>
                  </a:lnTo>
                  <a:lnTo>
                    <a:pt x="53943" y="351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16103" y="3390176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189513" y="0"/>
                  </a:moveTo>
                  <a:lnTo>
                    <a:pt x="163127" y="15641"/>
                  </a:lnTo>
                  <a:lnTo>
                    <a:pt x="106201" y="34844"/>
                  </a:lnTo>
                  <a:lnTo>
                    <a:pt x="52763" y="6094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55095" y="3211191"/>
              <a:ext cx="162727" cy="242157"/>
            </a:xfrm>
            <a:custGeom>
              <a:avLst/>
              <a:gdLst/>
              <a:ahLst/>
              <a:cxnLst/>
              <a:rect l="0" t="0" r="0" b="0"/>
              <a:pathLst>
                <a:path w="162727" h="242157">
                  <a:moveTo>
                    <a:pt x="87392" y="0"/>
                  </a:moveTo>
                  <a:lnTo>
                    <a:pt x="43429" y="20244"/>
                  </a:lnTo>
                  <a:lnTo>
                    <a:pt x="18734" y="39404"/>
                  </a:lnTo>
                  <a:lnTo>
                    <a:pt x="2188" y="65488"/>
                  </a:lnTo>
                  <a:lnTo>
                    <a:pt x="0" y="85258"/>
                  </a:lnTo>
                  <a:lnTo>
                    <a:pt x="1055" y="95443"/>
                  </a:lnTo>
                  <a:lnTo>
                    <a:pt x="5267" y="103403"/>
                  </a:lnTo>
                  <a:lnTo>
                    <a:pt x="19306" y="115367"/>
                  </a:lnTo>
                  <a:lnTo>
                    <a:pt x="27963" y="117856"/>
                  </a:lnTo>
                  <a:lnTo>
                    <a:pt x="82945" y="121903"/>
                  </a:lnTo>
                  <a:lnTo>
                    <a:pt x="127457" y="135041"/>
                  </a:lnTo>
                  <a:lnTo>
                    <a:pt x="144583" y="146196"/>
                  </a:lnTo>
                  <a:lnTo>
                    <a:pt x="156874" y="162072"/>
                  </a:lnTo>
                  <a:lnTo>
                    <a:pt x="161789" y="171219"/>
                  </a:lnTo>
                  <a:lnTo>
                    <a:pt x="162726" y="180827"/>
                  </a:lnTo>
                  <a:lnTo>
                    <a:pt x="157528" y="200860"/>
                  </a:lnTo>
                  <a:lnTo>
                    <a:pt x="144300" y="218343"/>
                  </a:lnTo>
                  <a:lnTo>
                    <a:pt x="135859" y="226280"/>
                  </a:lnTo>
                  <a:lnTo>
                    <a:pt x="114002" y="235100"/>
                  </a:lnTo>
                  <a:lnTo>
                    <a:pt x="51642" y="241226"/>
                  </a:lnTo>
                  <a:lnTo>
                    <a:pt x="2422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90052" y="3253305"/>
              <a:ext cx="157762" cy="218580"/>
            </a:xfrm>
            <a:custGeom>
              <a:avLst/>
              <a:gdLst/>
              <a:ahLst/>
              <a:cxnLst/>
              <a:rect l="0" t="0" r="0" b="0"/>
              <a:pathLst>
                <a:path w="157762" h="218580">
                  <a:moveTo>
                    <a:pt x="20891" y="0"/>
                  </a:moveTo>
                  <a:lnTo>
                    <a:pt x="4102" y="55045"/>
                  </a:lnTo>
                  <a:lnTo>
                    <a:pt x="677" y="109573"/>
                  </a:lnTo>
                  <a:lnTo>
                    <a:pt x="0" y="170733"/>
                  </a:lnTo>
                  <a:lnTo>
                    <a:pt x="5472" y="208125"/>
                  </a:lnTo>
                  <a:lnTo>
                    <a:pt x="11782" y="214789"/>
                  </a:lnTo>
                  <a:lnTo>
                    <a:pt x="20667" y="218062"/>
                  </a:lnTo>
                  <a:lnTo>
                    <a:pt x="41848" y="218579"/>
                  </a:lnTo>
                  <a:lnTo>
                    <a:pt x="94577" y="206267"/>
                  </a:lnTo>
                  <a:lnTo>
                    <a:pt x="157761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21471" y="335859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89886" y="3211191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93524" y="17959"/>
                  </a:lnTo>
                  <a:lnTo>
                    <a:pt x="32647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74155" y="3240524"/>
              <a:ext cx="303064" cy="160181"/>
            </a:xfrm>
            <a:custGeom>
              <a:avLst/>
              <a:gdLst/>
              <a:ahLst/>
              <a:cxnLst/>
              <a:rect l="0" t="0" r="0" b="0"/>
              <a:pathLst>
                <a:path w="303064" h="160181">
                  <a:moveTo>
                    <a:pt x="0" y="86481"/>
                  </a:moveTo>
                  <a:lnTo>
                    <a:pt x="42692" y="83361"/>
                  </a:lnTo>
                  <a:lnTo>
                    <a:pt x="103238" y="75758"/>
                  </a:lnTo>
                  <a:lnTo>
                    <a:pt x="161336" y="67812"/>
                  </a:lnTo>
                  <a:lnTo>
                    <a:pt x="223202" y="60306"/>
                  </a:lnTo>
                  <a:lnTo>
                    <a:pt x="266305" y="50909"/>
                  </a:lnTo>
                  <a:lnTo>
                    <a:pt x="273463" y="46389"/>
                  </a:lnTo>
                  <a:lnTo>
                    <a:pt x="275895" y="41035"/>
                  </a:lnTo>
                  <a:lnTo>
                    <a:pt x="275177" y="35127"/>
                  </a:lnTo>
                  <a:lnTo>
                    <a:pt x="265021" y="22323"/>
                  </a:lnTo>
                  <a:lnTo>
                    <a:pt x="248808" y="10003"/>
                  </a:lnTo>
                  <a:lnTo>
                    <a:pt x="229904" y="628"/>
                  </a:lnTo>
                  <a:lnTo>
                    <a:pt x="225799" y="0"/>
                  </a:lnTo>
                  <a:lnTo>
                    <a:pt x="225402" y="1920"/>
                  </a:lnTo>
                  <a:lnTo>
                    <a:pt x="227477" y="5541"/>
                  </a:lnTo>
                  <a:lnTo>
                    <a:pt x="284089" y="48274"/>
                  </a:lnTo>
                  <a:lnTo>
                    <a:pt x="300177" y="62091"/>
                  </a:lnTo>
                  <a:lnTo>
                    <a:pt x="303063" y="69051"/>
                  </a:lnTo>
                  <a:lnTo>
                    <a:pt x="302648" y="76031"/>
                  </a:lnTo>
                  <a:lnTo>
                    <a:pt x="300031" y="83023"/>
                  </a:lnTo>
                  <a:lnTo>
                    <a:pt x="245582" y="144339"/>
                  </a:lnTo>
                  <a:lnTo>
                    <a:pt x="231627" y="160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2157151" y="1273948"/>
            <a:ext cx="303769" cy="502351"/>
          </a:xfrm>
          <a:custGeom>
            <a:avLst/>
            <a:gdLst/>
            <a:ahLst/>
            <a:cxnLst/>
            <a:rect l="0" t="0" r="0" b="0"/>
            <a:pathLst>
              <a:path w="303769" h="502351">
                <a:moveTo>
                  <a:pt x="106475" y="0"/>
                </a:moveTo>
                <a:lnTo>
                  <a:pt x="90834" y="17981"/>
                </a:lnTo>
                <a:lnTo>
                  <a:pt x="59633" y="73184"/>
                </a:lnTo>
                <a:lnTo>
                  <a:pt x="11648" y="129226"/>
                </a:lnTo>
                <a:lnTo>
                  <a:pt x="4652" y="138793"/>
                </a:lnTo>
                <a:lnTo>
                  <a:pt x="1159" y="141662"/>
                </a:lnTo>
                <a:lnTo>
                  <a:pt x="0" y="140064"/>
                </a:lnTo>
                <a:lnTo>
                  <a:pt x="397" y="135490"/>
                </a:lnTo>
                <a:lnTo>
                  <a:pt x="7077" y="124169"/>
                </a:lnTo>
                <a:lnTo>
                  <a:pt x="46941" y="84037"/>
                </a:lnTo>
                <a:lnTo>
                  <a:pt x="86137" y="61703"/>
                </a:lnTo>
                <a:lnTo>
                  <a:pt x="122806" y="55327"/>
                </a:lnTo>
                <a:lnTo>
                  <a:pt x="146489" y="60075"/>
                </a:lnTo>
                <a:lnTo>
                  <a:pt x="167543" y="71153"/>
                </a:lnTo>
                <a:lnTo>
                  <a:pt x="184699" y="87776"/>
                </a:lnTo>
                <a:lnTo>
                  <a:pt x="201923" y="116864"/>
                </a:lnTo>
                <a:lnTo>
                  <a:pt x="208846" y="158889"/>
                </a:lnTo>
                <a:lnTo>
                  <a:pt x="205308" y="197206"/>
                </a:lnTo>
                <a:lnTo>
                  <a:pt x="196804" y="216719"/>
                </a:lnTo>
                <a:lnTo>
                  <a:pt x="184056" y="233190"/>
                </a:lnTo>
                <a:lnTo>
                  <a:pt x="157149" y="254447"/>
                </a:lnTo>
                <a:lnTo>
                  <a:pt x="137186" y="264386"/>
                </a:lnTo>
                <a:lnTo>
                  <a:pt x="128119" y="265164"/>
                </a:lnTo>
                <a:lnTo>
                  <a:pt x="111805" y="259790"/>
                </a:lnTo>
                <a:lnTo>
                  <a:pt x="110029" y="256252"/>
                </a:lnTo>
                <a:lnTo>
                  <a:pt x="112354" y="252723"/>
                </a:lnTo>
                <a:lnTo>
                  <a:pt x="132394" y="242167"/>
                </a:lnTo>
                <a:lnTo>
                  <a:pt x="141302" y="238653"/>
                </a:lnTo>
                <a:lnTo>
                  <a:pt x="160558" y="237869"/>
                </a:lnTo>
                <a:lnTo>
                  <a:pt x="180815" y="242590"/>
                </a:lnTo>
                <a:lnTo>
                  <a:pt x="242232" y="277905"/>
                </a:lnTo>
                <a:lnTo>
                  <a:pt x="274018" y="308575"/>
                </a:lnTo>
                <a:lnTo>
                  <a:pt x="292598" y="337874"/>
                </a:lnTo>
                <a:lnTo>
                  <a:pt x="300331" y="360736"/>
                </a:lnTo>
                <a:lnTo>
                  <a:pt x="303768" y="390394"/>
                </a:lnTo>
                <a:lnTo>
                  <a:pt x="299056" y="416834"/>
                </a:lnTo>
                <a:lnTo>
                  <a:pt x="283249" y="448330"/>
                </a:lnTo>
                <a:lnTo>
                  <a:pt x="260628" y="472480"/>
                </a:lnTo>
                <a:lnTo>
                  <a:pt x="231699" y="491334"/>
                </a:lnTo>
                <a:lnTo>
                  <a:pt x="210094" y="499130"/>
                </a:lnTo>
                <a:lnTo>
                  <a:pt x="171622" y="502350"/>
                </a:lnTo>
                <a:lnTo>
                  <a:pt x="130588" y="495245"/>
                </a:lnTo>
                <a:lnTo>
                  <a:pt x="77920" y="475595"/>
                </a:lnTo>
                <a:lnTo>
                  <a:pt x="18224" y="447671"/>
                </a:lnTo>
                <a:lnTo>
                  <a:pt x="1191" y="4421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2611067" y="2137285"/>
            <a:ext cx="1737203" cy="494840"/>
            <a:chOff x="2611067" y="2137285"/>
            <a:chExt cx="1737203" cy="494840"/>
          </a:xfrm>
        </p:grpSpPr>
        <p:sp>
          <p:nvSpPr>
            <p:cNvPr id="53" name="Freeform 52"/>
            <p:cNvSpPr/>
            <p:nvPr/>
          </p:nvSpPr>
          <p:spPr>
            <a:xfrm>
              <a:off x="2611067" y="2221513"/>
              <a:ext cx="242426" cy="410612"/>
            </a:xfrm>
            <a:custGeom>
              <a:avLst/>
              <a:gdLst/>
              <a:ahLst/>
              <a:cxnLst/>
              <a:rect l="0" t="0" r="0" b="0"/>
              <a:pathLst>
                <a:path w="242426" h="410612">
                  <a:moveTo>
                    <a:pt x="0" y="0"/>
                  </a:moveTo>
                  <a:lnTo>
                    <a:pt x="58617" y="0"/>
                  </a:lnTo>
                  <a:lnTo>
                    <a:pt x="121453" y="8333"/>
                  </a:lnTo>
                  <a:lnTo>
                    <a:pt x="181528" y="10094"/>
                  </a:lnTo>
                  <a:lnTo>
                    <a:pt x="218733" y="4810"/>
                  </a:lnTo>
                  <a:lnTo>
                    <a:pt x="227710" y="6716"/>
                  </a:lnTo>
                  <a:lnTo>
                    <a:pt x="234865" y="11496"/>
                  </a:lnTo>
                  <a:lnTo>
                    <a:pt x="240804" y="18192"/>
                  </a:lnTo>
                  <a:lnTo>
                    <a:pt x="242425" y="26166"/>
                  </a:lnTo>
                  <a:lnTo>
                    <a:pt x="227922" y="74372"/>
                  </a:lnTo>
                  <a:lnTo>
                    <a:pt x="192389" y="136929"/>
                  </a:lnTo>
                  <a:lnTo>
                    <a:pt x="157844" y="192640"/>
                  </a:lnTo>
                  <a:lnTo>
                    <a:pt x="129835" y="246282"/>
                  </a:lnTo>
                  <a:lnTo>
                    <a:pt x="93325" y="306228"/>
                  </a:lnTo>
                  <a:lnTo>
                    <a:pt x="61307" y="368576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30124" y="2210984"/>
              <a:ext cx="215019" cy="392588"/>
            </a:xfrm>
            <a:custGeom>
              <a:avLst/>
              <a:gdLst/>
              <a:ahLst/>
              <a:cxnLst/>
              <a:rect l="0" t="0" r="0" b="0"/>
              <a:pathLst>
                <a:path w="215019" h="392588">
                  <a:moveTo>
                    <a:pt x="196839" y="0"/>
                  </a:moveTo>
                  <a:lnTo>
                    <a:pt x="180072" y="5589"/>
                  </a:lnTo>
                  <a:lnTo>
                    <a:pt x="165600" y="17692"/>
                  </a:lnTo>
                  <a:lnTo>
                    <a:pt x="110552" y="75582"/>
                  </a:lnTo>
                  <a:lnTo>
                    <a:pt x="63914" y="137036"/>
                  </a:lnTo>
                  <a:lnTo>
                    <a:pt x="31560" y="192654"/>
                  </a:lnTo>
                  <a:lnTo>
                    <a:pt x="11254" y="251711"/>
                  </a:lnTo>
                  <a:lnTo>
                    <a:pt x="0" y="297725"/>
                  </a:lnTo>
                  <a:lnTo>
                    <a:pt x="866" y="334660"/>
                  </a:lnTo>
                  <a:lnTo>
                    <a:pt x="6795" y="355798"/>
                  </a:lnTo>
                  <a:lnTo>
                    <a:pt x="17229" y="372992"/>
                  </a:lnTo>
                  <a:lnTo>
                    <a:pt x="32785" y="385313"/>
                  </a:lnTo>
                  <a:lnTo>
                    <a:pt x="41846" y="390236"/>
                  </a:lnTo>
                  <a:lnTo>
                    <a:pt x="61273" y="392587"/>
                  </a:lnTo>
                  <a:lnTo>
                    <a:pt x="102341" y="384564"/>
                  </a:lnTo>
                  <a:lnTo>
                    <a:pt x="165276" y="350204"/>
                  </a:lnTo>
                  <a:lnTo>
                    <a:pt x="191257" y="329672"/>
                  </a:lnTo>
                  <a:lnTo>
                    <a:pt x="208183" y="303181"/>
                  </a:lnTo>
                  <a:lnTo>
                    <a:pt x="215018" y="267516"/>
                  </a:lnTo>
                  <a:lnTo>
                    <a:pt x="211455" y="232902"/>
                  </a:lnTo>
                  <a:lnTo>
                    <a:pt x="206583" y="224288"/>
                  </a:lnTo>
                  <a:lnTo>
                    <a:pt x="191811" y="211598"/>
                  </a:lnTo>
                  <a:lnTo>
                    <a:pt x="182959" y="208916"/>
                  </a:lnTo>
                  <a:lnTo>
                    <a:pt x="163764" y="209055"/>
                  </a:lnTo>
                  <a:lnTo>
                    <a:pt x="122846" y="219846"/>
                  </a:lnTo>
                  <a:lnTo>
                    <a:pt x="84087" y="243294"/>
                  </a:lnTo>
                  <a:lnTo>
                    <a:pt x="4944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79647" y="2326798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94757" y="0"/>
                  </a:moveTo>
                  <a:lnTo>
                    <a:pt x="36194" y="4949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58590" y="2347854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0" y="0"/>
                  </a:moveTo>
                  <a:lnTo>
                    <a:pt x="63334" y="63334"/>
                  </a:lnTo>
                  <a:lnTo>
                    <a:pt x="76111" y="74942"/>
                  </a:lnTo>
                  <a:lnTo>
                    <a:pt x="947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94126" y="2137285"/>
              <a:ext cx="231586" cy="407466"/>
            </a:xfrm>
            <a:custGeom>
              <a:avLst/>
              <a:gdLst/>
              <a:ahLst/>
              <a:cxnLst/>
              <a:rect l="0" t="0" r="0" b="0"/>
              <a:pathLst>
                <a:path w="231586" h="407466">
                  <a:moveTo>
                    <a:pt x="85604" y="0"/>
                  </a:moveTo>
                  <a:lnTo>
                    <a:pt x="50857" y="53875"/>
                  </a:lnTo>
                  <a:lnTo>
                    <a:pt x="24371" y="99858"/>
                  </a:lnTo>
                  <a:lnTo>
                    <a:pt x="4420" y="122264"/>
                  </a:lnTo>
                  <a:lnTo>
                    <a:pt x="1066" y="123623"/>
                  </a:lnTo>
                  <a:lnTo>
                    <a:pt x="0" y="121020"/>
                  </a:lnTo>
                  <a:lnTo>
                    <a:pt x="458" y="115775"/>
                  </a:lnTo>
                  <a:lnTo>
                    <a:pt x="12283" y="91625"/>
                  </a:lnTo>
                  <a:lnTo>
                    <a:pt x="36193" y="67832"/>
                  </a:lnTo>
                  <a:lnTo>
                    <a:pt x="71094" y="45964"/>
                  </a:lnTo>
                  <a:lnTo>
                    <a:pt x="111071" y="35846"/>
                  </a:lnTo>
                  <a:lnTo>
                    <a:pt x="132407" y="39718"/>
                  </a:lnTo>
                  <a:lnTo>
                    <a:pt x="141373" y="44026"/>
                  </a:lnTo>
                  <a:lnTo>
                    <a:pt x="147350" y="52747"/>
                  </a:lnTo>
                  <a:lnTo>
                    <a:pt x="153991" y="78035"/>
                  </a:lnTo>
                  <a:lnTo>
                    <a:pt x="152141" y="119567"/>
                  </a:lnTo>
                  <a:lnTo>
                    <a:pt x="138594" y="155920"/>
                  </a:lnTo>
                  <a:lnTo>
                    <a:pt x="119762" y="183329"/>
                  </a:lnTo>
                  <a:lnTo>
                    <a:pt x="93775" y="200678"/>
                  </a:lnTo>
                  <a:lnTo>
                    <a:pt x="91052" y="201636"/>
                  </a:lnTo>
                  <a:lnTo>
                    <a:pt x="97384" y="196460"/>
                  </a:lnTo>
                  <a:lnTo>
                    <a:pt x="126269" y="191571"/>
                  </a:lnTo>
                  <a:lnTo>
                    <a:pt x="158874" y="195712"/>
                  </a:lnTo>
                  <a:lnTo>
                    <a:pt x="190762" y="209937"/>
                  </a:lnTo>
                  <a:lnTo>
                    <a:pt x="216848" y="234558"/>
                  </a:lnTo>
                  <a:lnTo>
                    <a:pt x="225823" y="257106"/>
                  </a:lnTo>
                  <a:lnTo>
                    <a:pt x="231585" y="315298"/>
                  </a:lnTo>
                  <a:lnTo>
                    <a:pt x="226994" y="354684"/>
                  </a:lnTo>
                  <a:lnTo>
                    <a:pt x="218244" y="374446"/>
                  </a:lnTo>
                  <a:lnTo>
                    <a:pt x="212635" y="382992"/>
                  </a:lnTo>
                  <a:lnTo>
                    <a:pt x="197045" y="395606"/>
                  </a:lnTo>
                  <a:lnTo>
                    <a:pt x="177247" y="403942"/>
                  </a:lnTo>
                  <a:lnTo>
                    <a:pt x="140964" y="407465"/>
                  </a:lnTo>
                  <a:lnTo>
                    <a:pt x="85962" y="395697"/>
                  </a:lnTo>
                  <a:lnTo>
                    <a:pt x="39248" y="370577"/>
                  </a:lnTo>
                  <a:lnTo>
                    <a:pt x="22433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21927" y="2221513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36222" y="8333"/>
                  </a:lnTo>
                  <a:lnTo>
                    <a:pt x="16099" y="10722"/>
                  </a:lnTo>
                  <a:lnTo>
                    <a:pt x="10732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74570" y="2310680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5589"/>
                  </a:moveTo>
                  <a:lnTo>
                    <a:pt x="56931" y="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634640" y="2078438"/>
            <a:ext cx="949133" cy="545027"/>
            <a:chOff x="4634640" y="2078438"/>
            <a:chExt cx="949133" cy="545027"/>
          </a:xfrm>
        </p:grpSpPr>
        <p:sp>
          <p:nvSpPr>
            <p:cNvPr id="61" name="Freeform 60"/>
            <p:cNvSpPr/>
            <p:nvPr/>
          </p:nvSpPr>
          <p:spPr>
            <a:xfrm>
              <a:off x="4634640" y="2078438"/>
              <a:ext cx="334811" cy="465938"/>
            </a:xfrm>
            <a:custGeom>
              <a:avLst/>
              <a:gdLst/>
              <a:ahLst/>
              <a:cxnLst/>
              <a:rect l="0" t="0" r="0" b="0"/>
              <a:pathLst>
                <a:path w="334811" h="465938">
                  <a:moveTo>
                    <a:pt x="50541" y="16733"/>
                  </a:moveTo>
                  <a:lnTo>
                    <a:pt x="34900" y="34713"/>
                  </a:lnTo>
                  <a:lnTo>
                    <a:pt x="15697" y="86474"/>
                  </a:lnTo>
                  <a:lnTo>
                    <a:pt x="4992" y="120845"/>
                  </a:lnTo>
                  <a:lnTo>
                    <a:pt x="2627" y="123575"/>
                  </a:lnTo>
                  <a:lnTo>
                    <a:pt x="1051" y="120716"/>
                  </a:lnTo>
                  <a:lnTo>
                    <a:pt x="0" y="114131"/>
                  </a:lnTo>
                  <a:lnTo>
                    <a:pt x="5072" y="97456"/>
                  </a:lnTo>
                  <a:lnTo>
                    <a:pt x="32309" y="40601"/>
                  </a:lnTo>
                  <a:lnTo>
                    <a:pt x="54498" y="17566"/>
                  </a:lnTo>
                  <a:lnTo>
                    <a:pt x="63707" y="10269"/>
                  </a:lnTo>
                  <a:lnTo>
                    <a:pt x="86419" y="2161"/>
                  </a:lnTo>
                  <a:lnTo>
                    <a:pt x="99026" y="0"/>
                  </a:lnTo>
                  <a:lnTo>
                    <a:pt x="122392" y="3837"/>
                  </a:lnTo>
                  <a:lnTo>
                    <a:pt x="133537" y="8135"/>
                  </a:lnTo>
                  <a:lnTo>
                    <a:pt x="152159" y="25390"/>
                  </a:lnTo>
                  <a:lnTo>
                    <a:pt x="172677" y="61412"/>
                  </a:lnTo>
                  <a:lnTo>
                    <a:pt x="190090" y="115505"/>
                  </a:lnTo>
                  <a:lnTo>
                    <a:pt x="203625" y="165185"/>
                  </a:lnTo>
                  <a:lnTo>
                    <a:pt x="205864" y="212147"/>
                  </a:lnTo>
                  <a:lnTo>
                    <a:pt x="200808" y="264276"/>
                  </a:lnTo>
                  <a:lnTo>
                    <a:pt x="196450" y="321316"/>
                  </a:lnTo>
                  <a:lnTo>
                    <a:pt x="175202" y="383697"/>
                  </a:lnTo>
                  <a:lnTo>
                    <a:pt x="152208" y="423770"/>
                  </a:lnTo>
                  <a:lnTo>
                    <a:pt x="133161" y="444473"/>
                  </a:lnTo>
                  <a:lnTo>
                    <a:pt x="112998" y="457574"/>
                  </a:lnTo>
                  <a:lnTo>
                    <a:pt x="76325" y="465937"/>
                  </a:lnTo>
                  <a:lnTo>
                    <a:pt x="52642" y="461654"/>
                  </a:lnTo>
                  <a:lnTo>
                    <a:pt x="41413" y="457236"/>
                  </a:lnTo>
                  <a:lnTo>
                    <a:pt x="25817" y="442969"/>
                  </a:lnTo>
                  <a:lnTo>
                    <a:pt x="20020" y="434251"/>
                  </a:lnTo>
                  <a:lnTo>
                    <a:pt x="16699" y="415206"/>
                  </a:lnTo>
                  <a:lnTo>
                    <a:pt x="17452" y="405214"/>
                  </a:lnTo>
                  <a:lnTo>
                    <a:pt x="24526" y="387873"/>
                  </a:lnTo>
                  <a:lnTo>
                    <a:pt x="29688" y="379973"/>
                  </a:lnTo>
                  <a:lnTo>
                    <a:pt x="59310" y="357676"/>
                  </a:lnTo>
                  <a:lnTo>
                    <a:pt x="103312" y="347430"/>
                  </a:lnTo>
                  <a:lnTo>
                    <a:pt x="154942" y="352374"/>
                  </a:lnTo>
                  <a:lnTo>
                    <a:pt x="208987" y="361496"/>
                  </a:lnTo>
                  <a:lnTo>
                    <a:pt x="270321" y="369886"/>
                  </a:lnTo>
                  <a:lnTo>
                    <a:pt x="301664" y="365216"/>
                  </a:lnTo>
                  <a:lnTo>
                    <a:pt x="334810" y="353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03589" y="2116227"/>
              <a:ext cx="323831" cy="507238"/>
            </a:xfrm>
            <a:custGeom>
              <a:avLst/>
              <a:gdLst/>
              <a:ahLst/>
              <a:cxnLst/>
              <a:rect l="0" t="0" r="0" b="0"/>
              <a:pathLst>
                <a:path w="323831" h="507238">
                  <a:moveTo>
                    <a:pt x="50090" y="0"/>
                  </a:moveTo>
                  <a:lnTo>
                    <a:pt x="32131" y="62281"/>
                  </a:lnTo>
                  <a:lnTo>
                    <a:pt x="14940" y="124608"/>
                  </a:lnTo>
                  <a:lnTo>
                    <a:pt x="4450" y="157414"/>
                  </a:lnTo>
                  <a:lnTo>
                    <a:pt x="2116" y="159925"/>
                  </a:lnTo>
                  <a:lnTo>
                    <a:pt x="559" y="156920"/>
                  </a:lnTo>
                  <a:lnTo>
                    <a:pt x="0" y="142272"/>
                  </a:lnTo>
                  <a:lnTo>
                    <a:pt x="12283" y="88493"/>
                  </a:lnTo>
                  <a:lnTo>
                    <a:pt x="34086" y="44126"/>
                  </a:lnTo>
                  <a:lnTo>
                    <a:pt x="47267" y="27021"/>
                  </a:lnTo>
                  <a:lnTo>
                    <a:pt x="73430" y="9826"/>
                  </a:lnTo>
                  <a:lnTo>
                    <a:pt x="96338" y="7487"/>
                  </a:lnTo>
                  <a:lnTo>
                    <a:pt x="119777" y="11517"/>
                  </a:lnTo>
                  <a:lnTo>
                    <a:pt x="137994" y="21107"/>
                  </a:lnTo>
                  <a:lnTo>
                    <a:pt x="161403" y="50838"/>
                  </a:lnTo>
                  <a:lnTo>
                    <a:pt x="181868" y="103976"/>
                  </a:lnTo>
                  <a:lnTo>
                    <a:pt x="193510" y="152601"/>
                  </a:lnTo>
                  <a:lnTo>
                    <a:pt x="203199" y="204053"/>
                  </a:lnTo>
                  <a:lnTo>
                    <a:pt x="206589" y="256343"/>
                  </a:lnTo>
                  <a:lnTo>
                    <a:pt x="206424" y="308880"/>
                  </a:lnTo>
                  <a:lnTo>
                    <a:pt x="198316" y="360322"/>
                  </a:lnTo>
                  <a:lnTo>
                    <a:pt x="175209" y="420219"/>
                  </a:lnTo>
                  <a:lnTo>
                    <a:pt x="148114" y="465932"/>
                  </a:lnTo>
                  <a:lnTo>
                    <a:pt x="116048" y="490044"/>
                  </a:lnTo>
                  <a:lnTo>
                    <a:pt x="82501" y="506417"/>
                  </a:lnTo>
                  <a:lnTo>
                    <a:pt x="71697" y="507237"/>
                  </a:lnTo>
                  <a:lnTo>
                    <a:pt x="50334" y="501910"/>
                  </a:lnTo>
                  <a:lnTo>
                    <a:pt x="35380" y="488623"/>
                  </a:lnTo>
                  <a:lnTo>
                    <a:pt x="29755" y="480167"/>
                  </a:lnTo>
                  <a:lnTo>
                    <a:pt x="21837" y="445909"/>
                  </a:lnTo>
                  <a:lnTo>
                    <a:pt x="26225" y="422790"/>
                  </a:lnTo>
                  <a:lnTo>
                    <a:pt x="30670" y="411712"/>
                  </a:lnTo>
                  <a:lnTo>
                    <a:pt x="44968" y="396283"/>
                  </a:lnTo>
                  <a:lnTo>
                    <a:pt x="53694" y="390531"/>
                  </a:lnTo>
                  <a:lnTo>
                    <a:pt x="72748" y="387259"/>
                  </a:lnTo>
                  <a:lnTo>
                    <a:pt x="131235" y="397658"/>
                  </a:lnTo>
                  <a:lnTo>
                    <a:pt x="186554" y="414264"/>
                  </a:lnTo>
                  <a:lnTo>
                    <a:pt x="224014" y="419103"/>
                  </a:lnTo>
                  <a:lnTo>
                    <a:pt x="277424" y="412333"/>
                  </a:lnTo>
                  <a:lnTo>
                    <a:pt x="32383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84037" y="2092113"/>
              <a:ext cx="199736" cy="477830"/>
            </a:xfrm>
            <a:custGeom>
              <a:avLst/>
              <a:gdLst/>
              <a:ahLst/>
              <a:cxnLst/>
              <a:rect l="0" t="0" r="0" b="0"/>
              <a:pathLst>
                <a:path w="199736" h="477830">
                  <a:moveTo>
                    <a:pt x="153952" y="97814"/>
                  </a:moveTo>
                  <a:lnTo>
                    <a:pt x="144377" y="121861"/>
                  </a:lnTo>
                  <a:lnTo>
                    <a:pt x="107796" y="181260"/>
                  </a:lnTo>
                  <a:lnTo>
                    <a:pt x="78753" y="243492"/>
                  </a:lnTo>
                  <a:lnTo>
                    <a:pt x="55867" y="296562"/>
                  </a:lnTo>
                  <a:lnTo>
                    <a:pt x="41987" y="359038"/>
                  </a:lnTo>
                  <a:lnTo>
                    <a:pt x="38899" y="422375"/>
                  </a:lnTo>
                  <a:lnTo>
                    <a:pt x="44716" y="447174"/>
                  </a:lnTo>
                  <a:lnTo>
                    <a:pt x="49542" y="457063"/>
                  </a:lnTo>
                  <a:lnTo>
                    <a:pt x="67384" y="471170"/>
                  </a:lnTo>
                  <a:lnTo>
                    <a:pt x="78692" y="476569"/>
                  </a:lnTo>
                  <a:lnTo>
                    <a:pt x="88571" y="477829"/>
                  </a:lnTo>
                  <a:lnTo>
                    <a:pt x="105787" y="472990"/>
                  </a:lnTo>
                  <a:lnTo>
                    <a:pt x="146209" y="441166"/>
                  </a:lnTo>
                  <a:lnTo>
                    <a:pt x="172715" y="409338"/>
                  </a:lnTo>
                  <a:lnTo>
                    <a:pt x="185688" y="383668"/>
                  </a:lnTo>
                  <a:lnTo>
                    <a:pt x="191821" y="344078"/>
                  </a:lnTo>
                  <a:lnTo>
                    <a:pt x="189110" y="320739"/>
                  </a:lnTo>
                  <a:lnTo>
                    <a:pt x="180886" y="301787"/>
                  </a:lnTo>
                  <a:lnTo>
                    <a:pt x="143016" y="239420"/>
                  </a:lnTo>
                  <a:lnTo>
                    <a:pt x="119126" y="215031"/>
                  </a:lnTo>
                  <a:lnTo>
                    <a:pt x="62031" y="163303"/>
                  </a:lnTo>
                  <a:lnTo>
                    <a:pt x="10229" y="111988"/>
                  </a:lnTo>
                  <a:lnTo>
                    <a:pt x="2338" y="91635"/>
                  </a:lnTo>
                  <a:lnTo>
                    <a:pt x="0" y="68162"/>
                  </a:lnTo>
                  <a:lnTo>
                    <a:pt x="2861" y="46031"/>
                  </a:lnTo>
                  <a:lnTo>
                    <a:pt x="14271" y="27616"/>
                  </a:lnTo>
                  <a:lnTo>
                    <a:pt x="31040" y="12803"/>
                  </a:lnTo>
                  <a:lnTo>
                    <a:pt x="50192" y="2319"/>
                  </a:lnTo>
                  <a:lnTo>
                    <a:pt x="73522" y="0"/>
                  </a:lnTo>
                  <a:lnTo>
                    <a:pt x="126627" y="8043"/>
                  </a:lnTo>
                  <a:lnTo>
                    <a:pt x="162624" y="23122"/>
                  </a:lnTo>
                  <a:lnTo>
                    <a:pt x="178473" y="42001"/>
                  </a:lnTo>
                  <a:lnTo>
                    <a:pt x="198180" y="86659"/>
                  </a:lnTo>
                  <a:lnTo>
                    <a:pt x="199735" y="104945"/>
                  </a:lnTo>
                  <a:lnTo>
                    <a:pt x="196066" y="129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884808" y="3148020"/>
            <a:ext cx="810695" cy="415873"/>
            <a:chOff x="2884808" y="3148020"/>
            <a:chExt cx="810695" cy="415873"/>
          </a:xfrm>
        </p:grpSpPr>
        <p:sp>
          <p:nvSpPr>
            <p:cNvPr id="65" name="Freeform 64"/>
            <p:cNvSpPr/>
            <p:nvPr/>
          </p:nvSpPr>
          <p:spPr>
            <a:xfrm>
              <a:off x="2884808" y="3148020"/>
              <a:ext cx="267695" cy="336913"/>
            </a:xfrm>
            <a:custGeom>
              <a:avLst/>
              <a:gdLst/>
              <a:ahLst/>
              <a:cxnLst/>
              <a:rect l="0" t="0" r="0" b="0"/>
              <a:pathLst>
                <a:path w="267695" h="336913">
                  <a:moveTo>
                    <a:pt x="0" y="0"/>
                  </a:moveTo>
                  <a:lnTo>
                    <a:pt x="62280" y="16789"/>
                  </a:lnTo>
                  <a:lnTo>
                    <a:pt x="119451" y="23334"/>
                  </a:lnTo>
                  <a:lnTo>
                    <a:pt x="181133" y="29956"/>
                  </a:lnTo>
                  <a:lnTo>
                    <a:pt x="237207" y="32434"/>
                  </a:lnTo>
                  <a:lnTo>
                    <a:pt x="261013" y="37032"/>
                  </a:lnTo>
                  <a:lnTo>
                    <a:pt x="266426" y="41066"/>
                  </a:lnTo>
                  <a:lnTo>
                    <a:pt x="267694" y="46095"/>
                  </a:lnTo>
                  <a:lnTo>
                    <a:pt x="266200" y="51787"/>
                  </a:lnTo>
                  <a:lnTo>
                    <a:pt x="255181" y="64350"/>
                  </a:lnTo>
                  <a:lnTo>
                    <a:pt x="194632" y="127028"/>
                  </a:lnTo>
                  <a:lnTo>
                    <a:pt x="145460" y="186098"/>
                  </a:lnTo>
                  <a:lnTo>
                    <a:pt x="113308" y="238188"/>
                  </a:lnTo>
                  <a:lnTo>
                    <a:pt x="77341" y="294276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71647" y="3179606"/>
              <a:ext cx="210000" cy="384287"/>
            </a:xfrm>
            <a:custGeom>
              <a:avLst/>
              <a:gdLst/>
              <a:ahLst/>
              <a:cxnLst/>
              <a:rect l="0" t="0" r="0" b="0"/>
              <a:pathLst>
                <a:path w="210000" h="384287">
                  <a:moveTo>
                    <a:pt x="197472" y="0"/>
                  </a:moveTo>
                  <a:lnTo>
                    <a:pt x="180704" y="5589"/>
                  </a:lnTo>
                  <a:lnTo>
                    <a:pt x="166233" y="17692"/>
                  </a:lnTo>
                  <a:lnTo>
                    <a:pt x="126922" y="65995"/>
                  </a:lnTo>
                  <a:lnTo>
                    <a:pt x="107938" y="95593"/>
                  </a:lnTo>
                  <a:lnTo>
                    <a:pt x="83206" y="132829"/>
                  </a:lnTo>
                  <a:lnTo>
                    <a:pt x="47937" y="193227"/>
                  </a:lnTo>
                  <a:lnTo>
                    <a:pt x="26861" y="251684"/>
                  </a:lnTo>
                  <a:lnTo>
                    <a:pt x="6103" y="303049"/>
                  </a:lnTo>
                  <a:lnTo>
                    <a:pt x="0" y="341826"/>
                  </a:lnTo>
                  <a:lnTo>
                    <a:pt x="4812" y="362883"/>
                  </a:lnTo>
                  <a:lnTo>
                    <a:pt x="9370" y="371773"/>
                  </a:lnTo>
                  <a:lnTo>
                    <a:pt x="18258" y="377700"/>
                  </a:lnTo>
                  <a:lnTo>
                    <a:pt x="43732" y="384286"/>
                  </a:lnTo>
                  <a:lnTo>
                    <a:pt x="68312" y="380974"/>
                  </a:lnTo>
                  <a:lnTo>
                    <a:pt x="112687" y="359783"/>
                  </a:lnTo>
                  <a:lnTo>
                    <a:pt x="170777" y="310151"/>
                  </a:lnTo>
                  <a:lnTo>
                    <a:pt x="199391" y="272614"/>
                  </a:lnTo>
                  <a:lnTo>
                    <a:pt x="209243" y="252183"/>
                  </a:lnTo>
                  <a:lnTo>
                    <a:pt x="209999" y="242991"/>
                  </a:lnTo>
                  <a:lnTo>
                    <a:pt x="204599" y="226539"/>
                  </a:lnTo>
                  <a:lnTo>
                    <a:pt x="197544" y="221216"/>
                  </a:lnTo>
                  <a:lnTo>
                    <a:pt x="177227" y="215301"/>
                  </a:lnTo>
                  <a:lnTo>
                    <a:pt x="126056" y="219910"/>
                  </a:lnTo>
                  <a:lnTo>
                    <a:pt x="74007" y="235205"/>
                  </a:lnTo>
                  <a:lnTo>
                    <a:pt x="1848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00746" y="3242777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94756" y="0"/>
                  </a:moveTo>
                  <a:lnTo>
                    <a:pt x="52094" y="6087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69160" y="3242777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9576" y="24046"/>
                  </a:lnTo>
                  <a:lnTo>
                    <a:pt x="65487" y="86287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846765" y="3044327"/>
            <a:ext cx="638376" cy="469253"/>
            <a:chOff x="3846765" y="3044327"/>
            <a:chExt cx="638376" cy="469253"/>
          </a:xfrm>
        </p:grpSpPr>
        <p:sp>
          <p:nvSpPr>
            <p:cNvPr id="70" name="Freeform 69"/>
            <p:cNvSpPr/>
            <p:nvPr/>
          </p:nvSpPr>
          <p:spPr>
            <a:xfrm>
              <a:off x="3846765" y="3044327"/>
              <a:ext cx="276186" cy="469253"/>
            </a:xfrm>
            <a:custGeom>
              <a:avLst/>
              <a:gdLst/>
              <a:ahLst/>
              <a:cxnLst/>
              <a:rect l="0" t="0" r="0" b="0"/>
              <a:pathLst>
                <a:path w="276186" h="469253">
                  <a:moveTo>
                    <a:pt x="217235" y="19465"/>
                  </a:moveTo>
                  <a:lnTo>
                    <a:pt x="174543" y="16346"/>
                  </a:lnTo>
                  <a:lnTo>
                    <a:pt x="112827" y="8743"/>
                  </a:lnTo>
                  <a:lnTo>
                    <a:pt x="50685" y="797"/>
                  </a:lnTo>
                  <a:lnTo>
                    <a:pt x="36012" y="0"/>
                  </a:lnTo>
                  <a:lnTo>
                    <a:pt x="25059" y="2979"/>
                  </a:lnTo>
                  <a:lnTo>
                    <a:pt x="16588" y="8475"/>
                  </a:lnTo>
                  <a:lnTo>
                    <a:pt x="9771" y="15648"/>
                  </a:lnTo>
                  <a:lnTo>
                    <a:pt x="2196" y="36096"/>
                  </a:lnTo>
                  <a:lnTo>
                    <a:pt x="0" y="59612"/>
                  </a:lnTo>
                  <a:lnTo>
                    <a:pt x="11145" y="119552"/>
                  </a:lnTo>
                  <a:lnTo>
                    <a:pt x="17168" y="180309"/>
                  </a:lnTo>
                  <a:lnTo>
                    <a:pt x="22905" y="217251"/>
                  </a:lnTo>
                  <a:lnTo>
                    <a:pt x="20575" y="243405"/>
                  </a:lnTo>
                  <a:lnTo>
                    <a:pt x="21788" y="242458"/>
                  </a:lnTo>
                  <a:lnTo>
                    <a:pt x="23766" y="238317"/>
                  </a:lnTo>
                  <a:lnTo>
                    <a:pt x="43317" y="221311"/>
                  </a:lnTo>
                  <a:lnTo>
                    <a:pt x="64679" y="214459"/>
                  </a:lnTo>
                  <a:lnTo>
                    <a:pt x="122109" y="210061"/>
                  </a:lnTo>
                  <a:lnTo>
                    <a:pt x="184214" y="220574"/>
                  </a:lnTo>
                  <a:lnTo>
                    <a:pt x="204898" y="228170"/>
                  </a:lnTo>
                  <a:lnTo>
                    <a:pt x="229697" y="246770"/>
                  </a:lnTo>
                  <a:lnTo>
                    <a:pt x="266160" y="294024"/>
                  </a:lnTo>
                  <a:lnTo>
                    <a:pt x="276185" y="336212"/>
                  </a:lnTo>
                  <a:lnTo>
                    <a:pt x="273566" y="380168"/>
                  </a:lnTo>
                  <a:lnTo>
                    <a:pt x="259792" y="417238"/>
                  </a:lnTo>
                  <a:lnTo>
                    <a:pt x="240893" y="444860"/>
                  </a:lnTo>
                  <a:lnTo>
                    <a:pt x="221120" y="457315"/>
                  </a:lnTo>
                  <a:lnTo>
                    <a:pt x="196735" y="465579"/>
                  </a:lnTo>
                  <a:lnTo>
                    <a:pt x="170299" y="469252"/>
                  </a:lnTo>
                  <a:lnTo>
                    <a:pt x="107964" y="455969"/>
                  </a:lnTo>
                  <a:lnTo>
                    <a:pt x="55617" y="440867"/>
                  </a:lnTo>
                  <a:lnTo>
                    <a:pt x="27722" y="430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48269" y="3232248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2758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79855" y="3327005"/>
              <a:ext cx="105286" cy="16595"/>
            </a:xfrm>
            <a:custGeom>
              <a:avLst/>
              <a:gdLst/>
              <a:ahLst/>
              <a:cxnLst/>
              <a:rect l="0" t="0" r="0" b="0"/>
              <a:pathLst>
                <a:path w="105286" h="16595">
                  <a:moveTo>
                    <a:pt x="105285" y="10528"/>
                  </a:moveTo>
                  <a:lnTo>
                    <a:pt x="71663" y="16594"/>
                  </a:lnTo>
                  <a:lnTo>
                    <a:pt x="26200" y="89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653596" y="3084849"/>
            <a:ext cx="881679" cy="413862"/>
            <a:chOff x="4653596" y="3084849"/>
            <a:chExt cx="881679" cy="413862"/>
          </a:xfrm>
        </p:grpSpPr>
        <p:sp>
          <p:nvSpPr>
            <p:cNvPr id="74" name="Freeform 73"/>
            <p:cNvSpPr/>
            <p:nvPr/>
          </p:nvSpPr>
          <p:spPr>
            <a:xfrm>
              <a:off x="4653596" y="3084849"/>
              <a:ext cx="248343" cy="386014"/>
            </a:xfrm>
            <a:custGeom>
              <a:avLst/>
              <a:gdLst/>
              <a:ahLst/>
              <a:cxnLst/>
              <a:rect l="0" t="0" r="0" b="0"/>
              <a:pathLst>
                <a:path w="248343" h="386014">
                  <a:moveTo>
                    <a:pt x="105284" y="0"/>
                  </a:moveTo>
                  <a:lnTo>
                    <a:pt x="62623" y="55660"/>
                  </a:lnTo>
                  <a:lnTo>
                    <a:pt x="34986" y="89764"/>
                  </a:lnTo>
                  <a:lnTo>
                    <a:pt x="31513" y="90258"/>
                  </a:lnTo>
                  <a:lnTo>
                    <a:pt x="30367" y="85909"/>
                  </a:lnTo>
                  <a:lnTo>
                    <a:pt x="30773" y="78330"/>
                  </a:lnTo>
                  <a:lnTo>
                    <a:pt x="37463" y="63669"/>
                  </a:lnTo>
                  <a:lnTo>
                    <a:pt x="49406" y="49355"/>
                  </a:lnTo>
                  <a:lnTo>
                    <a:pt x="75860" y="29312"/>
                  </a:lnTo>
                  <a:lnTo>
                    <a:pt x="95716" y="19657"/>
                  </a:lnTo>
                  <a:lnTo>
                    <a:pt x="116240" y="17705"/>
                  </a:lnTo>
                  <a:lnTo>
                    <a:pt x="135890" y="21907"/>
                  </a:lnTo>
                  <a:lnTo>
                    <a:pt x="152422" y="31573"/>
                  </a:lnTo>
                  <a:lnTo>
                    <a:pt x="164449" y="46788"/>
                  </a:lnTo>
                  <a:lnTo>
                    <a:pt x="169294" y="55759"/>
                  </a:lnTo>
                  <a:lnTo>
                    <a:pt x="176113" y="96330"/>
                  </a:lnTo>
                  <a:lnTo>
                    <a:pt x="171469" y="122362"/>
                  </a:lnTo>
                  <a:lnTo>
                    <a:pt x="155700" y="153629"/>
                  </a:lnTo>
                  <a:lnTo>
                    <a:pt x="121369" y="192457"/>
                  </a:lnTo>
                  <a:lnTo>
                    <a:pt x="103075" y="206809"/>
                  </a:lnTo>
                  <a:lnTo>
                    <a:pt x="99132" y="208063"/>
                  </a:lnTo>
                  <a:lnTo>
                    <a:pt x="98843" y="205389"/>
                  </a:lnTo>
                  <a:lnTo>
                    <a:pt x="100990" y="200097"/>
                  </a:lnTo>
                  <a:lnTo>
                    <a:pt x="107101" y="196569"/>
                  </a:lnTo>
                  <a:lnTo>
                    <a:pt x="126369" y="192649"/>
                  </a:lnTo>
                  <a:lnTo>
                    <a:pt x="157935" y="196032"/>
                  </a:lnTo>
                  <a:lnTo>
                    <a:pt x="189515" y="210032"/>
                  </a:lnTo>
                  <a:lnTo>
                    <a:pt x="238029" y="249436"/>
                  </a:lnTo>
                  <a:lnTo>
                    <a:pt x="246171" y="269568"/>
                  </a:lnTo>
                  <a:lnTo>
                    <a:pt x="248342" y="281488"/>
                  </a:lnTo>
                  <a:lnTo>
                    <a:pt x="244515" y="307210"/>
                  </a:lnTo>
                  <a:lnTo>
                    <a:pt x="229206" y="341760"/>
                  </a:lnTo>
                  <a:lnTo>
                    <a:pt x="215343" y="357784"/>
                  </a:lnTo>
                  <a:lnTo>
                    <a:pt x="186638" y="373382"/>
                  </a:lnTo>
                  <a:lnTo>
                    <a:pt x="135609" y="386013"/>
                  </a:lnTo>
                  <a:lnTo>
                    <a:pt x="94382" y="385386"/>
                  </a:lnTo>
                  <a:lnTo>
                    <a:pt x="34092" y="37145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019602" y="3134112"/>
              <a:ext cx="153035" cy="324539"/>
            </a:xfrm>
            <a:custGeom>
              <a:avLst/>
              <a:gdLst/>
              <a:ahLst/>
              <a:cxnLst/>
              <a:rect l="0" t="0" r="0" b="0"/>
              <a:pathLst>
                <a:path w="153035" h="324539">
                  <a:moveTo>
                    <a:pt x="149890" y="3380"/>
                  </a:moveTo>
                  <a:lnTo>
                    <a:pt x="135318" y="46072"/>
                  </a:lnTo>
                  <a:lnTo>
                    <a:pt x="103734" y="106618"/>
                  </a:lnTo>
                  <a:lnTo>
                    <a:pt x="76085" y="161596"/>
                  </a:lnTo>
                  <a:lnTo>
                    <a:pt x="41082" y="223130"/>
                  </a:lnTo>
                  <a:lnTo>
                    <a:pt x="22374" y="256834"/>
                  </a:lnTo>
                  <a:lnTo>
                    <a:pt x="17177" y="282532"/>
                  </a:lnTo>
                  <a:lnTo>
                    <a:pt x="21106" y="303313"/>
                  </a:lnTo>
                  <a:lnTo>
                    <a:pt x="25430" y="312129"/>
                  </a:lnTo>
                  <a:lnTo>
                    <a:pt x="32991" y="318007"/>
                  </a:lnTo>
                  <a:lnTo>
                    <a:pt x="53871" y="324538"/>
                  </a:lnTo>
                  <a:lnTo>
                    <a:pt x="63651" y="323940"/>
                  </a:lnTo>
                  <a:lnTo>
                    <a:pt x="118036" y="300777"/>
                  </a:lnTo>
                  <a:lnTo>
                    <a:pt x="134173" y="289194"/>
                  </a:lnTo>
                  <a:lnTo>
                    <a:pt x="150823" y="263931"/>
                  </a:lnTo>
                  <a:lnTo>
                    <a:pt x="153034" y="244353"/>
                  </a:lnTo>
                  <a:lnTo>
                    <a:pt x="148948" y="223953"/>
                  </a:lnTo>
                  <a:lnTo>
                    <a:pt x="139333" y="203188"/>
                  </a:lnTo>
                  <a:lnTo>
                    <a:pt x="121021" y="185380"/>
                  </a:lnTo>
                  <a:lnTo>
                    <a:pt x="63705" y="140515"/>
                  </a:lnTo>
                  <a:lnTo>
                    <a:pt x="15101" y="104020"/>
                  </a:lnTo>
                  <a:lnTo>
                    <a:pt x="3027" y="85543"/>
                  </a:lnTo>
                  <a:lnTo>
                    <a:pt x="0" y="59394"/>
                  </a:lnTo>
                  <a:lnTo>
                    <a:pt x="830" y="44232"/>
                  </a:lnTo>
                  <a:lnTo>
                    <a:pt x="4893" y="32954"/>
                  </a:lnTo>
                  <a:lnTo>
                    <a:pt x="18767" y="17304"/>
                  </a:lnTo>
                  <a:lnTo>
                    <a:pt x="51897" y="1916"/>
                  </a:lnTo>
                  <a:lnTo>
                    <a:pt x="74752" y="0"/>
                  </a:lnTo>
                  <a:lnTo>
                    <a:pt x="104230" y="5498"/>
                  </a:lnTo>
                  <a:lnTo>
                    <a:pt x="128833" y="13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24926" y="3207352"/>
              <a:ext cx="310349" cy="291359"/>
            </a:xfrm>
            <a:custGeom>
              <a:avLst/>
              <a:gdLst/>
              <a:ahLst/>
              <a:cxnLst/>
              <a:rect l="0" t="0" r="0" b="0"/>
              <a:pathLst>
                <a:path w="310349" h="291359">
                  <a:moveTo>
                    <a:pt x="144607" y="3839"/>
                  </a:moveTo>
                  <a:lnTo>
                    <a:pt x="113325" y="13415"/>
                  </a:lnTo>
                  <a:lnTo>
                    <a:pt x="59328" y="51165"/>
                  </a:lnTo>
                  <a:lnTo>
                    <a:pt x="38855" y="69327"/>
                  </a:lnTo>
                  <a:lnTo>
                    <a:pt x="18777" y="104871"/>
                  </a:lnTo>
                  <a:lnTo>
                    <a:pt x="2682" y="152738"/>
                  </a:lnTo>
                  <a:lnTo>
                    <a:pt x="0" y="197046"/>
                  </a:lnTo>
                  <a:lnTo>
                    <a:pt x="3518" y="221900"/>
                  </a:lnTo>
                  <a:lnTo>
                    <a:pt x="15221" y="241525"/>
                  </a:lnTo>
                  <a:lnTo>
                    <a:pt x="51329" y="273188"/>
                  </a:lnTo>
                  <a:lnTo>
                    <a:pt x="81874" y="289277"/>
                  </a:lnTo>
                  <a:lnTo>
                    <a:pt x="102688" y="291358"/>
                  </a:lnTo>
                  <a:lnTo>
                    <a:pt x="156331" y="280131"/>
                  </a:lnTo>
                  <a:lnTo>
                    <a:pt x="205588" y="263743"/>
                  </a:lnTo>
                  <a:lnTo>
                    <a:pt x="243870" y="238322"/>
                  </a:lnTo>
                  <a:lnTo>
                    <a:pt x="288277" y="191215"/>
                  </a:lnTo>
                  <a:lnTo>
                    <a:pt x="303899" y="155545"/>
                  </a:lnTo>
                  <a:lnTo>
                    <a:pt x="310348" y="109750"/>
                  </a:lnTo>
                  <a:lnTo>
                    <a:pt x="301081" y="64726"/>
                  </a:lnTo>
                  <a:lnTo>
                    <a:pt x="283517" y="32928"/>
                  </a:lnTo>
                  <a:lnTo>
                    <a:pt x="267176" y="19497"/>
                  </a:lnTo>
                  <a:lnTo>
                    <a:pt x="228090" y="1343"/>
                  </a:lnTo>
                  <a:lnTo>
                    <a:pt x="204328" y="0"/>
                  </a:lnTo>
                  <a:lnTo>
                    <a:pt x="140939" y="11835"/>
                  </a:lnTo>
                  <a:lnTo>
                    <a:pt x="123551" y="14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284295" y="3811316"/>
            <a:ext cx="1654193" cy="642239"/>
            <a:chOff x="6284295" y="3811316"/>
            <a:chExt cx="1654193" cy="642239"/>
          </a:xfrm>
        </p:grpSpPr>
        <p:sp>
          <p:nvSpPr>
            <p:cNvPr id="78" name="Freeform 77"/>
            <p:cNvSpPr/>
            <p:nvPr/>
          </p:nvSpPr>
          <p:spPr>
            <a:xfrm>
              <a:off x="6284295" y="3969243"/>
              <a:ext cx="117032" cy="71433"/>
            </a:xfrm>
            <a:custGeom>
              <a:avLst/>
              <a:gdLst/>
              <a:ahLst/>
              <a:cxnLst/>
              <a:rect l="0" t="0" r="0" b="0"/>
              <a:pathLst>
                <a:path w="117032" h="71433">
                  <a:moveTo>
                    <a:pt x="74917" y="0"/>
                  </a:moveTo>
                  <a:lnTo>
                    <a:pt x="11584" y="63334"/>
                  </a:lnTo>
                  <a:lnTo>
                    <a:pt x="4619" y="70298"/>
                  </a:lnTo>
                  <a:lnTo>
                    <a:pt x="1146" y="71432"/>
                  </a:lnTo>
                  <a:lnTo>
                    <a:pt x="0" y="68679"/>
                  </a:lnTo>
                  <a:lnTo>
                    <a:pt x="406" y="63333"/>
                  </a:lnTo>
                  <a:lnTo>
                    <a:pt x="10216" y="51155"/>
                  </a:lnTo>
                  <a:lnTo>
                    <a:pt x="55045" y="18522"/>
                  </a:lnTo>
                  <a:lnTo>
                    <a:pt x="84627" y="6008"/>
                  </a:lnTo>
                  <a:lnTo>
                    <a:pt x="1170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85513" y="3976540"/>
              <a:ext cx="197113" cy="424372"/>
            </a:xfrm>
            <a:custGeom>
              <a:avLst/>
              <a:gdLst/>
              <a:ahLst/>
              <a:cxnLst/>
              <a:rect l="0" t="0" r="0" b="0"/>
              <a:pathLst>
                <a:path w="197113" h="424372">
                  <a:moveTo>
                    <a:pt x="0" y="55874"/>
                  </a:moveTo>
                  <a:lnTo>
                    <a:pt x="53028" y="41220"/>
                  </a:lnTo>
                  <a:lnTo>
                    <a:pt x="103238" y="20441"/>
                  </a:lnTo>
                  <a:lnTo>
                    <a:pt x="166569" y="140"/>
                  </a:lnTo>
                  <a:lnTo>
                    <a:pt x="176556" y="0"/>
                  </a:lnTo>
                  <a:lnTo>
                    <a:pt x="193893" y="6085"/>
                  </a:lnTo>
                  <a:lnTo>
                    <a:pt x="197112" y="10983"/>
                  </a:lnTo>
                  <a:lnTo>
                    <a:pt x="196919" y="16588"/>
                  </a:lnTo>
                  <a:lnTo>
                    <a:pt x="175590" y="70695"/>
                  </a:lnTo>
                  <a:lnTo>
                    <a:pt x="151847" y="128752"/>
                  </a:lnTo>
                  <a:lnTo>
                    <a:pt x="130816" y="177764"/>
                  </a:lnTo>
                  <a:lnTo>
                    <a:pt x="103491" y="226131"/>
                  </a:lnTo>
                  <a:lnTo>
                    <a:pt x="73995" y="283698"/>
                  </a:lnTo>
                  <a:lnTo>
                    <a:pt x="50024" y="339643"/>
                  </a:lnTo>
                  <a:lnTo>
                    <a:pt x="13418" y="400151"/>
                  </a:lnTo>
                  <a:lnTo>
                    <a:pt x="0" y="424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490464" y="3969243"/>
              <a:ext cx="198433" cy="454900"/>
            </a:xfrm>
            <a:custGeom>
              <a:avLst/>
              <a:gdLst/>
              <a:ahLst/>
              <a:cxnLst/>
              <a:rect l="0" t="0" r="0" b="0"/>
              <a:pathLst>
                <a:path w="198433" h="454900">
                  <a:moveTo>
                    <a:pt x="153018" y="0"/>
                  </a:moveTo>
                  <a:lnTo>
                    <a:pt x="117101" y="53875"/>
                  </a:lnTo>
                  <a:lnTo>
                    <a:pt x="82720" y="111037"/>
                  </a:lnTo>
                  <a:lnTo>
                    <a:pt x="54731" y="172625"/>
                  </a:lnTo>
                  <a:lnTo>
                    <a:pt x="29791" y="227944"/>
                  </a:lnTo>
                  <a:lnTo>
                    <a:pt x="10708" y="284955"/>
                  </a:lnTo>
                  <a:lnTo>
                    <a:pt x="3505" y="337741"/>
                  </a:lnTo>
                  <a:lnTo>
                    <a:pt x="0" y="365356"/>
                  </a:lnTo>
                  <a:lnTo>
                    <a:pt x="5773" y="406041"/>
                  </a:lnTo>
                  <a:lnTo>
                    <a:pt x="15826" y="429637"/>
                  </a:lnTo>
                  <a:lnTo>
                    <a:pt x="34331" y="445584"/>
                  </a:lnTo>
                  <a:lnTo>
                    <a:pt x="45817" y="451474"/>
                  </a:lnTo>
                  <a:lnTo>
                    <a:pt x="67938" y="454899"/>
                  </a:lnTo>
                  <a:lnTo>
                    <a:pt x="88298" y="451352"/>
                  </a:lnTo>
                  <a:lnTo>
                    <a:pt x="133374" y="423545"/>
                  </a:lnTo>
                  <a:lnTo>
                    <a:pt x="173337" y="369623"/>
                  </a:lnTo>
                  <a:lnTo>
                    <a:pt x="196415" y="326606"/>
                  </a:lnTo>
                  <a:lnTo>
                    <a:pt x="198432" y="305425"/>
                  </a:lnTo>
                  <a:lnTo>
                    <a:pt x="197331" y="294864"/>
                  </a:lnTo>
                  <a:lnTo>
                    <a:pt x="193089" y="286653"/>
                  </a:lnTo>
                  <a:lnTo>
                    <a:pt x="179016" y="274411"/>
                  </a:lnTo>
                  <a:lnTo>
                    <a:pt x="170350" y="271848"/>
                  </a:lnTo>
                  <a:lnTo>
                    <a:pt x="151363" y="272120"/>
                  </a:lnTo>
                  <a:lnTo>
                    <a:pt x="120941" y="284439"/>
                  </a:lnTo>
                  <a:lnTo>
                    <a:pt x="5826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48767" y="3811316"/>
              <a:ext cx="1189721" cy="642239"/>
            </a:xfrm>
            <a:custGeom>
              <a:avLst/>
              <a:gdLst/>
              <a:ahLst/>
              <a:cxnLst/>
              <a:rect l="0" t="0" r="0" b="0"/>
              <a:pathLst>
                <a:path w="1189721" h="642239">
                  <a:moveTo>
                    <a:pt x="0" y="642238"/>
                  </a:moveTo>
                  <a:lnTo>
                    <a:pt x="45781" y="585004"/>
                  </a:lnTo>
                  <a:lnTo>
                    <a:pt x="79362" y="532537"/>
                  </a:lnTo>
                  <a:lnTo>
                    <a:pt x="112515" y="474587"/>
                  </a:lnTo>
                  <a:lnTo>
                    <a:pt x="129199" y="420649"/>
                  </a:lnTo>
                  <a:lnTo>
                    <a:pt x="143761" y="363244"/>
                  </a:lnTo>
                  <a:lnTo>
                    <a:pt x="154782" y="310658"/>
                  </a:lnTo>
                  <a:lnTo>
                    <a:pt x="156995" y="261672"/>
                  </a:lnTo>
                  <a:lnTo>
                    <a:pt x="152154" y="198307"/>
                  </a:lnTo>
                  <a:lnTo>
                    <a:pt x="131526" y="141900"/>
                  </a:lnTo>
                  <a:lnTo>
                    <a:pt x="98025" y="84890"/>
                  </a:lnTo>
                  <a:lnTo>
                    <a:pt x="71548" y="58428"/>
                  </a:lnTo>
                  <a:lnTo>
                    <a:pt x="41476" y="41358"/>
                  </a:lnTo>
                  <a:lnTo>
                    <a:pt x="40519" y="38101"/>
                  </a:lnTo>
                  <a:lnTo>
                    <a:pt x="45729" y="35929"/>
                  </a:lnTo>
                  <a:lnTo>
                    <a:pt x="104807" y="32157"/>
                  </a:lnTo>
                  <a:lnTo>
                    <a:pt x="154016" y="31755"/>
                  </a:lnTo>
                  <a:lnTo>
                    <a:pt x="209021" y="30466"/>
                  </a:lnTo>
                  <a:lnTo>
                    <a:pt x="270185" y="23262"/>
                  </a:lnTo>
                  <a:lnTo>
                    <a:pt x="331569" y="21710"/>
                  </a:lnTo>
                  <a:lnTo>
                    <a:pt x="377821" y="21347"/>
                  </a:lnTo>
                  <a:lnTo>
                    <a:pt x="425674" y="21186"/>
                  </a:lnTo>
                  <a:lnTo>
                    <a:pt x="481884" y="15506"/>
                  </a:lnTo>
                  <a:lnTo>
                    <a:pt x="544942" y="12003"/>
                  </a:lnTo>
                  <a:lnTo>
                    <a:pt x="604311" y="10965"/>
                  </a:lnTo>
                  <a:lnTo>
                    <a:pt x="653357" y="10658"/>
                  </a:lnTo>
                  <a:lnTo>
                    <a:pt x="711852" y="10554"/>
                  </a:lnTo>
                  <a:lnTo>
                    <a:pt x="768466" y="13653"/>
                  </a:lnTo>
                  <a:lnTo>
                    <a:pt x="824710" y="19594"/>
                  </a:lnTo>
                  <a:lnTo>
                    <a:pt x="888115" y="20768"/>
                  </a:lnTo>
                  <a:lnTo>
                    <a:pt x="946913" y="17880"/>
                  </a:lnTo>
                  <a:lnTo>
                    <a:pt x="1003588" y="11980"/>
                  </a:lnTo>
                  <a:lnTo>
                    <a:pt x="1059843" y="10815"/>
                  </a:lnTo>
                  <a:lnTo>
                    <a:pt x="1112895" y="7465"/>
                  </a:lnTo>
                  <a:lnTo>
                    <a:pt x="1171978" y="983"/>
                  </a:lnTo>
                  <a:lnTo>
                    <a:pt x="11897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11979" y="3977592"/>
              <a:ext cx="193444" cy="325392"/>
            </a:xfrm>
            <a:custGeom>
              <a:avLst/>
              <a:gdLst/>
              <a:ahLst/>
              <a:cxnLst/>
              <a:rect l="0" t="0" r="0" b="0"/>
              <a:pathLst>
                <a:path w="193444" h="325392">
                  <a:moveTo>
                    <a:pt x="105285" y="12708"/>
                  </a:moveTo>
                  <a:lnTo>
                    <a:pt x="45692" y="62206"/>
                  </a:lnTo>
                  <a:lnTo>
                    <a:pt x="42160" y="63254"/>
                  </a:lnTo>
                  <a:lnTo>
                    <a:pt x="40975" y="60444"/>
                  </a:lnTo>
                  <a:lnTo>
                    <a:pt x="41354" y="55060"/>
                  </a:lnTo>
                  <a:lnTo>
                    <a:pt x="48015" y="42840"/>
                  </a:lnTo>
                  <a:lnTo>
                    <a:pt x="71356" y="15930"/>
                  </a:lnTo>
                  <a:lnTo>
                    <a:pt x="97181" y="665"/>
                  </a:lnTo>
                  <a:lnTo>
                    <a:pt x="105732" y="0"/>
                  </a:lnTo>
                  <a:lnTo>
                    <a:pt x="121471" y="5500"/>
                  </a:lnTo>
                  <a:lnTo>
                    <a:pt x="133146" y="18863"/>
                  </a:lnTo>
                  <a:lnTo>
                    <a:pt x="137896" y="27340"/>
                  </a:lnTo>
                  <a:lnTo>
                    <a:pt x="140056" y="49237"/>
                  </a:lnTo>
                  <a:lnTo>
                    <a:pt x="135946" y="73397"/>
                  </a:lnTo>
                  <a:lnTo>
                    <a:pt x="126321" y="95833"/>
                  </a:lnTo>
                  <a:lnTo>
                    <a:pt x="102159" y="122605"/>
                  </a:lnTo>
                  <a:lnTo>
                    <a:pt x="69573" y="141868"/>
                  </a:lnTo>
                  <a:lnTo>
                    <a:pt x="70948" y="142099"/>
                  </a:lnTo>
                  <a:lnTo>
                    <a:pt x="75375" y="141082"/>
                  </a:lnTo>
                  <a:lnTo>
                    <a:pt x="136479" y="153883"/>
                  </a:lnTo>
                  <a:lnTo>
                    <a:pt x="154634" y="166699"/>
                  </a:lnTo>
                  <a:lnTo>
                    <a:pt x="169332" y="184094"/>
                  </a:lnTo>
                  <a:lnTo>
                    <a:pt x="192213" y="234192"/>
                  </a:lnTo>
                  <a:lnTo>
                    <a:pt x="193443" y="258154"/>
                  </a:lnTo>
                  <a:lnTo>
                    <a:pt x="188920" y="282063"/>
                  </a:lnTo>
                  <a:lnTo>
                    <a:pt x="179111" y="300487"/>
                  </a:lnTo>
                  <a:lnTo>
                    <a:pt x="163833" y="313355"/>
                  </a:lnTo>
                  <a:lnTo>
                    <a:pt x="144174" y="321804"/>
                  </a:lnTo>
                  <a:lnTo>
                    <a:pt x="106799" y="325391"/>
                  </a:lnTo>
                  <a:lnTo>
                    <a:pt x="52249" y="316714"/>
                  </a:lnTo>
                  <a:lnTo>
                    <a:pt x="0" y="3075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74535" y="3976828"/>
              <a:ext cx="200699" cy="329045"/>
            </a:xfrm>
            <a:custGeom>
              <a:avLst/>
              <a:gdLst/>
              <a:ahLst/>
              <a:cxnLst/>
              <a:rect l="0" t="0" r="0" b="0"/>
              <a:pathLst>
                <a:path w="200699" h="329045">
                  <a:moveTo>
                    <a:pt x="190169" y="76643"/>
                  </a:moveTo>
                  <a:lnTo>
                    <a:pt x="166123" y="94624"/>
                  </a:lnTo>
                  <a:lnTo>
                    <a:pt x="130576" y="146385"/>
                  </a:lnTo>
                  <a:lnTo>
                    <a:pt x="110851" y="198910"/>
                  </a:lnTo>
                  <a:lnTo>
                    <a:pt x="92088" y="255091"/>
                  </a:lnTo>
                  <a:lnTo>
                    <a:pt x="87019" y="292643"/>
                  </a:lnTo>
                  <a:lnTo>
                    <a:pt x="89817" y="303701"/>
                  </a:lnTo>
                  <a:lnTo>
                    <a:pt x="102284" y="322227"/>
                  </a:lnTo>
                  <a:lnTo>
                    <a:pt x="110522" y="326934"/>
                  </a:lnTo>
                  <a:lnTo>
                    <a:pt x="129034" y="329044"/>
                  </a:lnTo>
                  <a:lnTo>
                    <a:pt x="145841" y="322962"/>
                  </a:lnTo>
                  <a:lnTo>
                    <a:pt x="175694" y="299994"/>
                  </a:lnTo>
                  <a:lnTo>
                    <a:pt x="191470" y="274232"/>
                  </a:lnTo>
                  <a:lnTo>
                    <a:pt x="193477" y="251418"/>
                  </a:lnTo>
                  <a:lnTo>
                    <a:pt x="189300" y="226851"/>
                  </a:lnTo>
                  <a:lnTo>
                    <a:pt x="179644" y="204233"/>
                  </a:lnTo>
                  <a:lnTo>
                    <a:pt x="155466" y="177359"/>
                  </a:lnTo>
                  <a:lnTo>
                    <a:pt x="102411" y="140137"/>
                  </a:lnTo>
                  <a:lnTo>
                    <a:pt x="43691" y="105932"/>
                  </a:lnTo>
                  <a:lnTo>
                    <a:pt x="22123" y="96289"/>
                  </a:lnTo>
                  <a:lnTo>
                    <a:pt x="7077" y="81865"/>
                  </a:lnTo>
                  <a:lnTo>
                    <a:pt x="1427" y="73106"/>
                  </a:lnTo>
                  <a:lnTo>
                    <a:pt x="0" y="63756"/>
                  </a:lnTo>
                  <a:lnTo>
                    <a:pt x="4654" y="44009"/>
                  </a:lnTo>
                  <a:lnTo>
                    <a:pt x="20429" y="18751"/>
                  </a:lnTo>
                  <a:lnTo>
                    <a:pt x="39470" y="6849"/>
                  </a:lnTo>
                  <a:lnTo>
                    <a:pt x="62361" y="0"/>
                  </a:lnTo>
                  <a:lnTo>
                    <a:pt x="94978" y="2721"/>
                  </a:lnTo>
                  <a:lnTo>
                    <a:pt x="126869" y="12106"/>
                  </a:lnTo>
                  <a:lnTo>
                    <a:pt x="165968" y="35646"/>
                  </a:lnTo>
                  <a:lnTo>
                    <a:pt x="186118" y="55917"/>
                  </a:lnTo>
                  <a:lnTo>
                    <a:pt x="200698" y="76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612103" y="3969243"/>
              <a:ext cx="192188" cy="367471"/>
            </a:xfrm>
            <a:custGeom>
              <a:avLst/>
              <a:gdLst/>
              <a:ahLst/>
              <a:cxnLst/>
              <a:rect l="0" t="0" r="0" b="0"/>
              <a:pathLst>
                <a:path w="192188" h="367471">
                  <a:moveTo>
                    <a:pt x="126343" y="0"/>
                  </a:moveTo>
                  <a:lnTo>
                    <a:pt x="89256" y="34747"/>
                  </a:lnTo>
                  <a:lnTo>
                    <a:pt x="32273" y="67729"/>
                  </a:lnTo>
                  <a:lnTo>
                    <a:pt x="15903" y="81184"/>
                  </a:lnTo>
                  <a:lnTo>
                    <a:pt x="11772" y="82199"/>
                  </a:lnTo>
                  <a:lnTo>
                    <a:pt x="10188" y="79366"/>
                  </a:lnTo>
                  <a:lnTo>
                    <a:pt x="10301" y="73967"/>
                  </a:lnTo>
                  <a:lnTo>
                    <a:pt x="13887" y="69199"/>
                  </a:lnTo>
                  <a:lnTo>
                    <a:pt x="35700" y="56898"/>
                  </a:lnTo>
                  <a:lnTo>
                    <a:pt x="65560" y="47015"/>
                  </a:lnTo>
                  <a:lnTo>
                    <a:pt x="102354" y="44736"/>
                  </a:lnTo>
                  <a:lnTo>
                    <a:pt x="125040" y="48349"/>
                  </a:lnTo>
                  <a:lnTo>
                    <a:pt x="133662" y="53290"/>
                  </a:lnTo>
                  <a:lnTo>
                    <a:pt x="146363" y="68138"/>
                  </a:lnTo>
                  <a:lnTo>
                    <a:pt x="149668" y="89555"/>
                  </a:lnTo>
                  <a:lnTo>
                    <a:pt x="146068" y="113502"/>
                  </a:lnTo>
                  <a:lnTo>
                    <a:pt x="130887" y="145544"/>
                  </a:lnTo>
                  <a:lnTo>
                    <a:pt x="118224" y="162562"/>
                  </a:lnTo>
                  <a:lnTo>
                    <a:pt x="92352" y="179708"/>
                  </a:lnTo>
                  <a:lnTo>
                    <a:pt x="89644" y="184146"/>
                  </a:lnTo>
                  <a:lnTo>
                    <a:pt x="91349" y="188275"/>
                  </a:lnTo>
                  <a:lnTo>
                    <a:pt x="102601" y="195982"/>
                  </a:lnTo>
                  <a:lnTo>
                    <a:pt x="127496" y="209237"/>
                  </a:lnTo>
                  <a:lnTo>
                    <a:pt x="177825" y="264020"/>
                  </a:lnTo>
                  <a:lnTo>
                    <a:pt x="189388" y="284629"/>
                  </a:lnTo>
                  <a:lnTo>
                    <a:pt x="192187" y="308605"/>
                  </a:lnTo>
                  <a:lnTo>
                    <a:pt x="188362" y="332520"/>
                  </a:lnTo>
                  <a:lnTo>
                    <a:pt x="178864" y="350948"/>
                  </a:lnTo>
                  <a:lnTo>
                    <a:pt x="170715" y="356798"/>
                  </a:lnTo>
                  <a:lnTo>
                    <a:pt x="149183" y="363298"/>
                  </a:lnTo>
                  <a:lnTo>
                    <a:pt x="97232" y="367470"/>
                  </a:lnTo>
                  <a:lnTo>
                    <a:pt x="45030" y="36517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7654218" y="3277723"/>
            <a:ext cx="214508" cy="354859"/>
          </a:xfrm>
          <a:custGeom>
            <a:avLst/>
            <a:gdLst/>
            <a:ahLst/>
            <a:cxnLst/>
            <a:rect l="0" t="0" r="0" b="0"/>
            <a:pathLst>
              <a:path w="214508" h="354859">
                <a:moveTo>
                  <a:pt x="168455" y="28225"/>
                </a:moveTo>
                <a:lnTo>
                  <a:pt x="125763" y="25105"/>
                </a:lnTo>
                <a:lnTo>
                  <a:pt x="94584" y="13652"/>
                </a:lnTo>
                <a:lnTo>
                  <a:pt x="72453" y="4201"/>
                </a:lnTo>
                <a:lnTo>
                  <a:pt x="47019" y="0"/>
                </a:lnTo>
                <a:lnTo>
                  <a:pt x="38365" y="4729"/>
                </a:lnTo>
                <a:lnTo>
                  <a:pt x="32596" y="13731"/>
                </a:lnTo>
                <a:lnTo>
                  <a:pt x="28749" y="25581"/>
                </a:lnTo>
                <a:lnTo>
                  <a:pt x="28525" y="35821"/>
                </a:lnTo>
                <a:lnTo>
                  <a:pt x="45451" y="87688"/>
                </a:lnTo>
                <a:lnTo>
                  <a:pt x="60028" y="146670"/>
                </a:lnTo>
                <a:lnTo>
                  <a:pt x="61076" y="159831"/>
                </a:lnTo>
                <a:lnTo>
                  <a:pt x="64113" y="166265"/>
                </a:lnTo>
                <a:lnTo>
                  <a:pt x="68478" y="168215"/>
                </a:lnTo>
                <a:lnTo>
                  <a:pt x="73728" y="167175"/>
                </a:lnTo>
                <a:lnTo>
                  <a:pt x="117203" y="176822"/>
                </a:lnTo>
                <a:lnTo>
                  <a:pt x="137488" y="185515"/>
                </a:lnTo>
                <a:lnTo>
                  <a:pt x="167469" y="210140"/>
                </a:lnTo>
                <a:lnTo>
                  <a:pt x="190520" y="239663"/>
                </a:lnTo>
                <a:lnTo>
                  <a:pt x="213287" y="291552"/>
                </a:lnTo>
                <a:lnTo>
                  <a:pt x="214507" y="312545"/>
                </a:lnTo>
                <a:lnTo>
                  <a:pt x="213194" y="323057"/>
                </a:lnTo>
                <a:lnTo>
                  <a:pt x="207640" y="332404"/>
                </a:lnTo>
                <a:lnTo>
                  <a:pt x="188990" y="349029"/>
                </a:lnTo>
                <a:lnTo>
                  <a:pt x="165103" y="354858"/>
                </a:lnTo>
                <a:lnTo>
                  <a:pt x="111642" y="354657"/>
                </a:lnTo>
                <a:lnTo>
                  <a:pt x="53479" y="343162"/>
                </a:lnTo>
                <a:lnTo>
                  <a:pt x="0" y="32302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6738238" y="4589773"/>
            <a:ext cx="1179193" cy="966957"/>
            <a:chOff x="6738238" y="4589773"/>
            <a:chExt cx="1179193" cy="966957"/>
          </a:xfrm>
        </p:grpSpPr>
        <p:sp>
          <p:nvSpPr>
            <p:cNvPr id="87" name="Freeform 86"/>
            <p:cNvSpPr/>
            <p:nvPr/>
          </p:nvSpPr>
          <p:spPr>
            <a:xfrm>
              <a:off x="6990922" y="4592779"/>
              <a:ext cx="228932" cy="347134"/>
            </a:xfrm>
            <a:custGeom>
              <a:avLst/>
              <a:gdLst/>
              <a:ahLst/>
              <a:cxnLst/>
              <a:rect l="0" t="0" r="0" b="0"/>
              <a:pathLst>
                <a:path w="228932" h="347134">
                  <a:moveTo>
                    <a:pt x="105285" y="8174"/>
                  </a:moveTo>
                  <a:lnTo>
                    <a:pt x="66912" y="37482"/>
                  </a:lnTo>
                  <a:lnTo>
                    <a:pt x="42160" y="65956"/>
                  </a:lnTo>
                  <a:lnTo>
                    <a:pt x="40974" y="64243"/>
                  </a:lnTo>
                  <a:lnTo>
                    <a:pt x="41354" y="59591"/>
                  </a:lnTo>
                  <a:lnTo>
                    <a:pt x="53067" y="36277"/>
                  </a:lnTo>
                  <a:lnTo>
                    <a:pt x="68039" y="23394"/>
                  </a:lnTo>
                  <a:lnTo>
                    <a:pt x="106247" y="5591"/>
                  </a:lnTo>
                  <a:lnTo>
                    <a:pt x="142745" y="0"/>
                  </a:lnTo>
                  <a:lnTo>
                    <a:pt x="152485" y="2724"/>
                  </a:lnTo>
                  <a:lnTo>
                    <a:pt x="160148" y="8051"/>
                  </a:lnTo>
                  <a:lnTo>
                    <a:pt x="166427" y="15111"/>
                  </a:lnTo>
                  <a:lnTo>
                    <a:pt x="173404" y="35433"/>
                  </a:lnTo>
                  <a:lnTo>
                    <a:pt x="175264" y="47404"/>
                  </a:lnTo>
                  <a:lnTo>
                    <a:pt x="171092" y="66944"/>
                  </a:lnTo>
                  <a:lnTo>
                    <a:pt x="160269" y="83427"/>
                  </a:lnTo>
                  <a:lnTo>
                    <a:pt x="143761" y="98552"/>
                  </a:lnTo>
                  <a:lnTo>
                    <a:pt x="141464" y="102351"/>
                  </a:lnTo>
                  <a:lnTo>
                    <a:pt x="143442" y="103714"/>
                  </a:lnTo>
                  <a:lnTo>
                    <a:pt x="148270" y="103453"/>
                  </a:lnTo>
                  <a:lnTo>
                    <a:pt x="171833" y="114264"/>
                  </a:lnTo>
                  <a:lnTo>
                    <a:pt x="195453" y="132285"/>
                  </a:lnTo>
                  <a:lnTo>
                    <a:pt x="211680" y="158032"/>
                  </a:lnTo>
                  <a:lnTo>
                    <a:pt x="226473" y="206578"/>
                  </a:lnTo>
                  <a:lnTo>
                    <a:pt x="228931" y="246205"/>
                  </a:lnTo>
                  <a:lnTo>
                    <a:pt x="221599" y="280693"/>
                  </a:lnTo>
                  <a:lnTo>
                    <a:pt x="198754" y="320668"/>
                  </a:lnTo>
                  <a:lnTo>
                    <a:pt x="192165" y="328807"/>
                  </a:lnTo>
                  <a:lnTo>
                    <a:pt x="172364" y="340971"/>
                  </a:lnTo>
                  <a:lnTo>
                    <a:pt x="160532" y="345852"/>
                  </a:lnTo>
                  <a:lnTo>
                    <a:pt x="115935" y="347133"/>
                  </a:lnTo>
                  <a:lnTo>
                    <a:pt x="59209" y="335915"/>
                  </a:lnTo>
                  <a:lnTo>
                    <a:pt x="23047" y="318621"/>
                  </a:lnTo>
                  <a:lnTo>
                    <a:pt x="0" y="313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295608" y="4589773"/>
              <a:ext cx="158569" cy="338673"/>
            </a:xfrm>
            <a:custGeom>
              <a:avLst/>
              <a:gdLst/>
              <a:ahLst/>
              <a:cxnLst/>
              <a:rect l="0" t="0" r="0" b="0"/>
              <a:pathLst>
                <a:path w="158569" h="338673">
                  <a:moveTo>
                    <a:pt x="158568" y="63823"/>
                  </a:moveTo>
                  <a:lnTo>
                    <a:pt x="141800" y="75001"/>
                  </a:lnTo>
                  <a:lnTo>
                    <a:pt x="98975" y="137040"/>
                  </a:lnTo>
                  <a:lnTo>
                    <a:pt x="72154" y="193221"/>
                  </a:lnTo>
                  <a:lnTo>
                    <a:pt x="51421" y="241331"/>
                  </a:lnTo>
                  <a:lnTo>
                    <a:pt x="50911" y="285134"/>
                  </a:lnTo>
                  <a:lnTo>
                    <a:pt x="58468" y="308802"/>
                  </a:lnTo>
                  <a:lnTo>
                    <a:pt x="63759" y="318389"/>
                  </a:lnTo>
                  <a:lnTo>
                    <a:pt x="78996" y="332161"/>
                  </a:lnTo>
                  <a:lnTo>
                    <a:pt x="87973" y="337471"/>
                  </a:lnTo>
                  <a:lnTo>
                    <a:pt x="96297" y="338672"/>
                  </a:lnTo>
                  <a:lnTo>
                    <a:pt x="104186" y="337133"/>
                  </a:lnTo>
                  <a:lnTo>
                    <a:pt x="126467" y="323788"/>
                  </a:lnTo>
                  <a:lnTo>
                    <a:pt x="133658" y="317851"/>
                  </a:lnTo>
                  <a:lnTo>
                    <a:pt x="144768" y="298777"/>
                  </a:lnTo>
                  <a:lnTo>
                    <a:pt x="154479" y="261730"/>
                  </a:lnTo>
                  <a:lnTo>
                    <a:pt x="154411" y="236009"/>
                  </a:lnTo>
                  <a:lnTo>
                    <a:pt x="141218" y="202968"/>
                  </a:lnTo>
                  <a:lnTo>
                    <a:pt x="121322" y="177841"/>
                  </a:lnTo>
                  <a:lnTo>
                    <a:pt x="61285" y="127094"/>
                  </a:lnTo>
                  <a:lnTo>
                    <a:pt x="4618" y="77866"/>
                  </a:lnTo>
                  <a:lnTo>
                    <a:pt x="952" y="69675"/>
                  </a:lnTo>
                  <a:lnTo>
                    <a:pt x="0" y="51216"/>
                  </a:lnTo>
                  <a:lnTo>
                    <a:pt x="6595" y="34433"/>
                  </a:lnTo>
                  <a:lnTo>
                    <a:pt x="18495" y="19175"/>
                  </a:lnTo>
                  <a:lnTo>
                    <a:pt x="35482" y="4595"/>
                  </a:lnTo>
                  <a:lnTo>
                    <a:pt x="44925" y="941"/>
                  </a:lnTo>
                  <a:lnTo>
                    <a:pt x="64776" y="0"/>
                  </a:lnTo>
                  <a:lnTo>
                    <a:pt x="101273" y="6048"/>
                  </a:lnTo>
                  <a:lnTo>
                    <a:pt x="111012" y="11268"/>
                  </a:lnTo>
                  <a:lnTo>
                    <a:pt x="148039" y="53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529079" y="4632538"/>
              <a:ext cx="269800" cy="301145"/>
            </a:xfrm>
            <a:custGeom>
              <a:avLst/>
              <a:gdLst/>
              <a:ahLst/>
              <a:cxnLst/>
              <a:rect l="0" t="0" r="0" b="0"/>
              <a:pathLst>
                <a:path w="269800" h="301145">
                  <a:moveTo>
                    <a:pt x="135667" y="0"/>
                  </a:moveTo>
                  <a:lnTo>
                    <a:pt x="82962" y="19129"/>
                  </a:lnTo>
                  <a:lnTo>
                    <a:pt x="59479" y="37774"/>
                  </a:lnTo>
                  <a:lnTo>
                    <a:pt x="17603" y="95300"/>
                  </a:lnTo>
                  <a:lnTo>
                    <a:pt x="4889" y="127673"/>
                  </a:lnTo>
                  <a:lnTo>
                    <a:pt x="0" y="179941"/>
                  </a:lnTo>
                  <a:lnTo>
                    <a:pt x="4623" y="235326"/>
                  </a:lnTo>
                  <a:lnTo>
                    <a:pt x="13475" y="257058"/>
                  </a:lnTo>
                  <a:lnTo>
                    <a:pt x="26377" y="274515"/>
                  </a:lnTo>
                  <a:lnTo>
                    <a:pt x="43809" y="290073"/>
                  </a:lnTo>
                  <a:lnTo>
                    <a:pt x="66375" y="298548"/>
                  </a:lnTo>
                  <a:lnTo>
                    <a:pt x="90833" y="301144"/>
                  </a:lnTo>
                  <a:lnTo>
                    <a:pt x="113401" y="298399"/>
                  </a:lnTo>
                  <a:lnTo>
                    <a:pt x="145837" y="284687"/>
                  </a:lnTo>
                  <a:lnTo>
                    <a:pt x="209150" y="238465"/>
                  </a:lnTo>
                  <a:lnTo>
                    <a:pt x="247480" y="197938"/>
                  </a:lnTo>
                  <a:lnTo>
                    <a:pt x="263294" y="162244"/>
                  </a:lnTo>
                  <a:lnTo>
                    <a:pt x="269799" y="122032"/>
                  </a:lnTo>
                  <a:lnTo>
                    <a:pt x="266136" y="86071"/>
                  </a:lnTo>
                  <a:lnTo>
                    <a:pt x="254485" y="67110"/>
                  </a:lnTo>
                  <a:lnTo>
                    <a:pt x="223998" y="35873"/>
                  </a:lnTo>
                  <a:lnTo>
                    <a:pt x="174841" y="11556"/>
                  </a:lnTo>
                  <a:lnTo>
                    <a:pt x="1567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01409" y="485363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98786" y="13821"/>
                  </a:lnTo>
                  <a:lnTo>
                    <a:pt x="42563" y="80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738238" y="5053679"/>
              <a:ext cx="1179193" cy="31586"/>
            </a:xfrm>
            <a:custGeom>
              <a:avLst/>
              <a:gdLst/>
              <a:ahLst/>
              <a:cxnLst/>
              <a:rect l="0" t="0" r="0" b="0"/>
              <a:pathLst>
                <a:path w="1179193" h="31586">
                  <a:moveTo>
                    <a:pt x="1179192" y="31585"/>
                  </a:moveTo>
                  <a:lnTo>
                    <a:pt x="1121928" y="28465"/>
                  </a:lnTo>
                  <a:lnTo>
                    <a:pt x="1072537" y="23252"/>
                  </a:lnTo>
                  <a:lnTo>
                    <a:pt x="1017739" y="21707"/>
                  </a:lnTo>
                  <a:lnTo>
                    <a:pt x="963288" y="18130"/>
                  </a:lnTo>
                  <a:lnTo>
                    <a:pt x="902968" y="12030"/>
                  </a:lnTo>
                  <a:lnTo>
                    <a:pt x="844822" y="9655"/>
                  </a:lnTo>
                  <a:lnTo>
                    <a:pt x="781344" y="2253"/>
                  </a:lnTo>
                  <a:lnTo>
                    <a:pt x="734537" y="667"/>
                  </a:lnTo>
                  <a:lnTo>
                    <a:pt x="683625" y="197"/>
                  </a:lnTo>
                  <a:lnTo>
                    <a:pt x="634614" y="58"/>
                  </a:lnTo>
                  <a:lnTo>
                    <a:pt x="587337" y="17"/>
                  </a:lnTo>
                  <a:lnTo>
                    <a:pt x="536284" y="5"/>
                  </a:lnTo>
                  <a:lnTo>
                    <a:pt x="484113" y="1"/>
                  </a:lnTo>
                  <a:lnTo>
                    <a:pt x="428490" y="0"/>
                  </a:lnTo>
                  <a:lnTo>
                    <a:pt x="370676" y="0"/>
                  </a:lnTo>
                  <a:lnTo>
                    <a:pt x="316501" y="0"/>
                  </a:lnTo>
                  <a:lnTo>
                    <a:pt x="260284" y="0"/>
                  </a:lnTo>
                  <a:lnTo>
                    <a:pt x="199174" y="0"/>
                  </a:lnTo>
                  <a:lnTo>
                    <a:pt x="136613" y="0"/>
                  </a:lnTo>
                  <a:lnTo>
                    <a:pt x="79862" y="0"/>
                  </a:lnTo>
                  <a:lnTo>
                    <a:pt x="3653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527876" y="5169492"/>
              <a:ext cx="286287" cy="387238"/>
            </a:xfrm>
            <a:custGeom>
              <a:avLst/>
              <a:gdLst/>
              <a:ahLst/>
              <a:cxnLst/>
              <a:rect l="0" t="0" r="0" b="0"/>
              <a:pathLst>
                <a:path w="286287" h="387238">
                  <a:moveTo>
                    <a:pt x="168455" y="0"/>
                  </a:moveTo>
                  <a:lnTo>
                    <a:pt x="122674" y="54114"/>
                  </a:lnTo>
                  <a:lnTo>
                    <a:pt x="67082" y="111774"/>
                  </a:lnTo>
                  <a:lnTo>
                    <a:pt x="58759" y="115460"/>
                  </a:lnTo>
                  <a:lnTo>
                    <a:pt x="40153" y="116436"/>
                  </a:lnTo>
                  <a:lnTo>
                    <a:pt x="34957" y="112719"/>
                  </a:lnTo>
                  <a:lnTo>
                    <a:pt x="32664" y="106732"/>
                  </a:lnTo>
                  <a:lnTo>
                    <a:pt x="32304" y="99230"/>
                  </a:lnTo>
                  <a:lnTo>
                    <a:pt x="38144" y="84657"/>
                  </a:lnTo>
                  <a:lnTo>
                    <a:pt x="60956" y="56237"/>
                  </a:lnTo>
                  <a:lnTo>
                    <a:pt x="96398" y="29262"/>
                  </a:lnTo>
                  <a:lnTo>
                    <a:pt x="116543" y="19635"/>
                  </a:lnTo>
                  <a:lnTo>
                    <a:pt x="140314" y="17695"/>
                  </a:lnTo>
                  <a:lnTo>
                    <a:pt x="188114" y="25982"/>
                  </a:lnTo>
                  <a:lnTo>
                    <a:pt x="195599" y="32529"/>
                  </a:lnTo>
                  <a:lnTo>
                    <a:pt x="203917" y="52282"/>
                  </a:lnTo>
                  <a:lnTo>
                    <a:pt x="201373" y="73539"/>
                  </a:lnTo>
                  <a:lnTo>
                    <a:pt x="192445" y="93515"/>
                  </a:lnTo>
                  <a:lnTo>
                    <a:pt x="160898" y="138325"/>
                  </a:lnTo>
                  <a:lnTo>
                    <a:pt x="159908" y="143689"/>
                  </a:lnTo>
                  <a:lnTo>
                    <a:pt x="162757" y="146095"/>
                  </a:lnTo>
                  <a:lnTo>
                    <a:pt x="192547" y="152731"/>
                  </a:lnTo>
                  <a:lnTo>
                    <a:pt x="221997" y="167566"/>
                  </a:lnTo>
                  <a:lnTo>
                    <a:pt x="247361" y="192369"/>
                  </a:lnTo>
                  <a:lnTo>
                    <a:pt x="280910" y="250865"/>
                  </a:lnTo>
                  <a:lnTo>
                    <a:pt x="285540" y="262000"/>
                  </a:lnTo>
                  <a:lnTo>
                    <a:pt x="286286" y="272932"/>
                  </a:lnTo>
                  <a:lnTo>
                    <a:pt x="280876" y="294438"/>
                  </a:lnTo>
                  <a:lnTo>
                    <a:pt x="258339" y="335671"/>
                  </a:lnTo>
                  <a:lnTo>
                    <a:pt x="245058" y="352348"/>
                  </a:lnTo>
                  <a:lnTo>
                    <a:pt x="218839" y="369302"/>
                  </a:lnTo>
                  <a:lnTo>
                    <a:pt x="177368" y="384341"/>
                  </a:lnTo>
                  <a:lnTo>
                    <a:pt x="152139" y="387237"/>
                  </a:lnTo>
                  <a:lnTo>
                    <a:pt x="106040" y="377689"/>
                  </a:lnTo>
                  <a:lnTo>
                    <a:pt x="47636" y="35350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7368790" y="3200742"/>
            <a:ext cx="1807607" cy="589518"/>
            <a:chOff x="7368790" y="3200742"/>
            <a:chExt cx="1807607" cy="589518"/>
          </a:xfrm>
        </p:grpSpPr>
        <p:sp>
          <p:nvSpPr>
            <p:cNvPr id="94" name="Freeform 93"/>
            <p:cNvSpPr/>
            <p:nvPr/>
          </p:nvSpPr>
          <p:spPr>
            <a:xfrm>
              <a:off x="8149057" y="3432290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49263"/>
                  </a:lnTo>
                  <a:lnTo>
                    <a:pt x="1170" y="100514"/>
                  </a:lnTo>
                  <a:lnTo>
                    <a:pt x="7235" y="157293"/>
                  </a:lnTo>
                  <a:lnTo>
                    <a:pt x="9878" y="219587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064829" y="3424971"/>
              <a:ext cx="336913" cy="284428"/>
            </a:xfrm>
            <a:custGeom>
              <a:avLst/>
              <a:gdLst/>
              <a:ahLst/>
              <a:cxnLst/>
              <a:rect l="0" t="0" r="0" b="0"/>
              <a:pathLst>
                <a:path w="336913" h="284428">
                  <a:moveTo>
                    <a:pt x="0" y="59961"/>
                  </a:moveTo>
                  <a:lnTo>
                    <a:pt x="11178" y="43194"/>
                  </a:lnTo>
                  <a:lnTo>
                    <a:pt x="26025" y="31842"/>
                  </a:lnTo>
                  <a:lnTo>
                    <a:pt x="81590" y="11285"/>
                  </a:lnTo>
                  <a:lnTo>
                    <a:pt x="128940" y="0"/>
                  </a:lnTo>
                  <a:lnTo>
                    <a:pt x="166106" y="861"/>
                  </a:lnTo>
                  <a:lnTo>
                    <a:pt x="187299" y="6788"/>
                  </a:lnTo>
                  <a:lnTo>
                    <a:pt x="204516" y="17221"/>
                  </a:lnTo>
                  <a:lnTo>
                    <a:pt x="216848" y="32777"/>
                  </a:lnTo>
                  <a:lnTo>
                    <a:pt x="225058" y="52558"/>
                  </a:lnTo>
                  <a:lnTo>
                    <a:pt x="228708" y="76948"/>
                  </a:lnTo>
                  <a:lnTo>
                    <a:pt x="224090" y="97147"/>
                  </a:lnTo>
                  <a:lnTo>
                    <a:pt x="202063" y="134767"/>
                  </a:lnTo>
                  <a:lnTo>
                    <a:pt x="185732" y="148970"/>
                  </a:lnTo>
                  <a:lnTo>
                    <a:pt x="146651" y="167620"/>
                  </a:lnTo>
                  <a:lnTo>
                    <a:pt x="142221" y="172678"/>
                  </a:lnTo>
                  <a:lnTo>
                    <a:pt x="141608" y="178390"/>
                  </a:lnTo>
                  <a:lnTo>
                    <a:pt x="147165" y="190975"/>
                  </a:lnTo>
                  <a:lnTo>
                    <a:pt x="203728" y="253014"/>
                  </a:lnTo>
                  <a:lnTo>
                    <a:pt x="217667" y="267035"/>
                  </a:lnTo>
                  <a:lnTo>
                    <a:pt x="249847" y="282493"/>
                  </a:lnTo>
                  <a:lnTo>
                    <a:pt x="275599" y="284427"/>
                  </a:lnTo>
                  <a:lnTo>
                    <a:pt x="300303" y="280216"/>
                  </a:lnTo>
                  <a:lnTo>
                    <a:pt x="336912" y="260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47921" y="3358590"/>
              <a:ext cx="196052" cy="318889"/>
            </a:xfrm>
            <a:custGeom>
              <a:avLst/>
              <a:gdLst/>
              <a:ahLst/>
              <a:cxnLst/>
              <a:rect l="0" t="0" r="0" b="0"/>
              <a:pathLst>
                <a:path w="196052" h="318889">
                  <a:moveTo>
                    <a:pt x="74918" y="0"/>
                  </a:moveTo>
                  <a:lnTo>
                    <a:pt x="39002" y="53875"/>
                  </a:lnTo>
                  <a:lnTo>
                    <a:pt x="4620" y="99858"/>
                  </a:lnTo>
                  <a:lnTo>
                    <a:pt x="1147" y="100498"/>
                  </a:lnTo>
                  <a:lnTo>
                    <a:pt x="0" y="96244"/>
                  </a:lnTo>
                  <a:lnTo>
                    <a:pt x="406" y="88729"/>
                  </a:lnTo>
                  <a:lnTo>
                    <a:pt x="7097" y="74141"/>
                  </a:lnTo>
                  <a:lnTo>
                    <a:pt x="30456" y="45711"/>
                  </a:lnTo>
                  <a:lnTo>
                    <a:pt x="61874" y="30182"/>
                  </a:lnTo>
                  <a:lnTo>
                    <a:pt x="84329" y="28232"/>
                  </a:lnTo>
                  <a:lnTo>
                    <a:pt x="95230" y="29350"/>
                  </a:lnTo>
                  <a:lnTo>
                    <a:pt x="116701" y="39951"/>
                  </a:lnTo>
                  <a:lnTo>
                    <a:pt x="127340" y="47691"/>
                  </a:lnTo>
                  <a:lnTo>
                    <a:pt x="134432" y="57530"/>
                  </a:lnTo>
                  <a:lnTo>
                    <a:pt x="142312" y="80941"/>
                  </a:lnTo>
                  <a:lnTo>
                    <a:pt x="139576" y="103825"/>
                  </a:lnTo>
                  <a:lnTo>
                    <a:pt x="130561" y="124523"/>
                  </a:lnTo>
                  <a:lnTo>
                    <a:pt x="111162" y="149330"/>
                  </a:lnTo>
                  <a:lnTo>
                    <a:pt x="89557" y="166819"/>
                  </a:lnTo>
                  <a:lnTo>
                    <a:pt x="89357" y="166194"/>
                  </a:lnTo>
                  <a:lnTo>
                    <a:pt x="91563" y="163439"/>
                  </a:lnTo>
                  <a:lnTo>
                    <a:pt x="106493" y="163497"/>
                  </a:lnTo>
                  <a:lnTo>
                    <a:pt x="154205" y="173066"/>
                  </a:lnTo>
                  <a:lnTo>
                    <a:pt x="174887" y="188832"/>
                  </a:lnTo>
                  <a:lnTo>
                    <a:pt x="183678" y="199588"/>
                  </a:lnTo>
                  <a:lnTo>
                    <a:pt x="193446" y="224017"/>
                  </a:lnTo>
                  <a:lnTo>
                    <a:pt x="196051" y="237082"/>
                  </a:lnTo>
                  <a:lnTo>
                    <a:pt x="192706" y="260958"/>
                  </a:lnTo>
                  <a:lnTo>
                    <a:pt x="188538" y="272238"/>
                  </a:lnTo>
                  <a:lnTo>
                    <a:pt x="171430" y="291011"/>
                  </a:lnTo>
                  <a:lnTo>
                    <a:pt x="127907" y="316537"/>
                  </a:lnTo>
                  <a:lnTo>
                    <a:pt x="106658" y="318888"/>
                  </a:lnTo>
                  <a:lnTo>
                    <a:pt x="47816" y="307849"/>
                  </a:lnTo>
                  <a:lnTo>
                    <a:pt x="1174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368790" y="3200742"/>
              <a:ext cx="1807607" cy="589518"/>
            </a:xfrm>
            <a:custGeom>
              <a:avLst/>
              <a:gdLst/>
              <a:ahLst/>
              <a:cxnLst/>
              <a:rect l="0" t="0" r="0" b="0"/>
              <a:pathLst>
                <a:path w="1807607" h="589518">
                  <a:moveTo>
                    <a:pt x="801324" y="31506"/>
                  </a:moveTo>
                  <a:lnTo>
                    <a:pt x="748296" y="16852"/>
                  </a:lnTo>
                  <a:lnTo>
                    <a:pt x="688511" y="4478"/>
                  </a:lnTo>
                  <a:lnTo>
                    <a:pt x="629467" y="1271"/>
                  </a:lnTo>
                  <a:lnTo>
                    <a:pt x="584174" y="521"/>
                  </a:lnTo>
                  <a:lnTo>
                    <a:pt x="536746" y="187"/>
                  </a:lnTo>
                  <a:lnTo>
                    <a:pt x="473366" y="0"/>
                  </a:lnTo>
                  <a:lnTo>
                    <a:pt x="410028" y="5526"/>
                  </a:lnTo>
                  <a:lnTo>
                    <a:pt x="349903" y="14580"/>
                  </a:lnTo>
                  <a:lnTo>
                    <a:pt x="288675" y="28120"/>
                  </a:lnTo>
                  <a:lnTo>
                    <a:pt x="235852" y="42059"/>
                  </a:lnTo>
                  <a:lnTo>
                    <a:pt x="191277" y="61667"/>
                  </a:lnTo>
                  <a:lnTo>
                    <a:pt x="134989" y="91832"/>
                  </a:lnTo>
                  <a:lnTo>
                    <a:pt x="101253" y="107482"/>
                  </a:lnTo>
                  <a:lnTo>
                    <a:pt x="39970" y="161446"/>
                  </a:lnTo>
                  <a:lnTo>
                    <a:pt x="11727" y="195690"/>
                  </a:lnTo>
                  <a:lnTo>
                    <a:pt x="4694" y="207643"/>
                  </a:lnTo>
                  <a:lnTo>
                    <a:pt x="0" y="236521"/>
                  </a:lnTo>
                  <a:lnTo>
                    <a:pt x="6518" y="297131"/>
                  </a:lnTo>
                  <a:lnTo>
                    <a:pt x="18748" y="322697"/>
                  </a:lnTo>
                  <a:lnTo>
                    <a:pt x="48484" y="356821"/>
                  </a:lnTo>
                  <a:lnTo>
                    <a:pt x="111291" y="412634"/>
                  </a:lnTo>
                  <a:lnTo>
                    <a:pt x="167696" y="447810"/>
                  </a:lnTo>
                  <a:lnTo>
                    <a:pt x="225506" y="480698"/>
                  </a:lnTo>
                  <a:lnTo>
                    <a:pt x="281217" y="502857"/>
                  </a:lnTo>
                  <a:lnTo>
                    <a:pt x="337516" y="522516"/>
                  </a:lnTo>
                  <a:lnTo>
                    <a:pt x="390639" y="540342"/>
                  </a:lnTo>
                  <a:lnTo>
                    <a:pt x="444633" y="550900"/>
                  </a:lnTo>
                  <a:lnTo>
                    <a:pt x="503789" y="563778"/>
                  </a:lnTo>
                  <a:lnTo>
                    <a:pt x="556201" y="570654"/>
                  </a:lnTo>
                  <a:lnTo>
                    <a:pt x="606286" y="577342"/>
                  </a:lnTo>
                  <a:lnTo>
                    <a:pt x="664749" y="579833"/>
                  </a:lnTo>
                  <a:lnTo>
                    <a:pt x="705919" y="584433"/>
                  </a:lnTo>
                  <a:lnTo>
                    <a:pt x="751512" y="587257"/>
                  </a:lnTo>
                  <a:lnTo>
                    <a:pt x="813861" y="588848"/>
                  </a:lnTo>
                  <a:lnTo>
                    <a:pt x="876850" y="589384"/>
                  </a:lnTo>
                  <a:lnTo>
                    <a:pt x="934352" y="589490"/>
                  </a:lnTo>
                  <a:lnTo>
                    <a:pt x="990771" y="589511"/>
                  </a:lnTo>
                  <a:lnTo>
                    <a:pt x="1042290" y="589515"/>
                  </a:lnTo>
                  <a:lnTo>
                    <a:pt x="1100059" y="589516"/>
                  </a:lnTo>
                  <a:lnTo>
                    <a:pt x="1161500" y="589517"/>
                  </a:lnTo>
                  <a:lnTo>
                    <a:pt x="1218697" y="582281"/>
                  </a:lnTo>
                  <a:lnTo>
                    <a:pt x="1275056" y="579639"/>
                  </a:lnTo>
                  <a:lnTo>
                    <a:pt x="1331248" y="579117"/>
                  </a:lnTo>
                  <a:lnTo>
                    <a:pt x="1387408" y="579014"/>
                  </a:lnTo>
                  <a:lnTo>
                    <a:pt x="1440442" y="575873"/>
                  </a:lnTo>
                  <a:lnTo>
                    <a:pt x="1503029" y="568266"/>
                  </a:lnTo>
                  <a:lnTo>
                    <a:pt x="1558888" y="553934"/>
                  </a:lnTo>
                  <a:lnTo>
                    <a:pt x="1607584" y="543749"/>
                  </a:lnTo>
                  <a:lnTo>
                    <a:pt x="1668940" y="521421"/>
                  </a:lnTo>
                  <a:lnTo>
                    <a:pt x="1719188" y="491361"/>
                  </a:lnTo>
                  <a:lnTo>
                    <a:pt x="1778166" y="441670"/>
                  </a:lnTo>
                  <a:lnTo>
                    <a:pt x="1795436" y="420862"/>
                  </a:lnTo>
                  <a:lnTo>
                    <a:pt x="1804671" y="396796"/>
                  </a:lnTo>
                  <a:lnTo>
                    <a:pt x="1807606" y="370502"/>
                  </a:lnTo>
                  <a:lnTo>
                    <a:pt x="1801512" y="330561"/>
                  </a:lnTo>
                  <a:lnTo>
                    <a:pt x="1775964" y="281912"/>
                  </a:lnTo>
                  <a:lnTo>
                    <a:pt x="1728360" y="222668"/>
                  </a:lnTo>
                  <a:lnTo>
                    <a:pt x="1712859" y="208884"/>
                  </a:lnTo>
                  <a:lnTo>
                    <a:pt x="1653742" y="175654"/>
                  </a:lnTo>
                  <a:lnTo>
                    <a:pt x="1595849" y="149246"/>
                  </a:lnTo>
                  <a:lnTo>
                    <a:pt x="1535843" y="123859"/>
                  </a:lnTo>
                  <a:lnTo>
                    <a:pt x="1481678" y="103301"/>
                  </a:lnTo>
                  <a:lnTo>
                    <a:pt x="1424748" y="87975"/>
                  </a:lnTo>
                  <a:lnTo>
                    <a:pt x="1361511" y="73683"/>
                  </a:lnTo>
                  <a:lnTo>
                    <a:pt x="1298023" y="59595"/>
                  </a:lnTo>
                  <a:lnTo>
                    <a:pt x="1246541" y="49057"/>
                  </a:lnTo>
                  <a:lnTo>
                    <a:pt x="1194243" y="44116"/>
                  </a:lnTo>
                  <a:lnTo>
                    <a:pt x="1141702" y="37062"/>
                  </a:lnTo>
                  <a:lnTo>
                    <a:pt x="1089090" y="27563"/>
                  </a:lnTo>
                  <a:lnTo>
                    <a:pt x="1036457" y="22929"/>
                  </a:lnTo>
                  <a:lnTo>
                    <a:pt x="978227" y="21556"/>
                  </a:lnTo>
                  <a:lnTo>
                    <a:pt x="922110" y="21149"/>
                  </a:lnTo>
                  <a:lnTo>
                    <a:pt x="862849" y="21028"/>
                  </a:lnTo>
                  <a:lnTo>
                    <a:pt x="800836" y="20993"/>
                  </a:lnTo>
                  <a:lnTo>
                    <a:pt x="755873" y="20984"/>
                  </a:lnTo>
                  <a:lnTo>
                    <a:pt x="709764" y="22151"/>
                  </a:lnTo>
                  <a:lnTo>
                    <a:pt x="646683" y="29384"/>
                  </a:lnTo>
                  <a:lnTo>
                    <a:pt x="597316" y="37767"/>
                  </a:lnTo>
                  <a:lnTo>
                    <a:pt x="538111" y="420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906264" y="73660"/>
            <a:ext cx="0" cy="622236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197865" y="2070861"/>
            <a:ext cx="981252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214629" y="4319651"/>
            <a:ext cx="979144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600124" y="403685"/>
            <a:ext cx="2890910" cy="596523"/>
            <a:chOff x="600124" y="403685"/>
            <a:chExt cx="2890910" cy="596523"/>
          </a:xfrm>
        </p:grpSpPr>
        <p:sp>
          <p:nvSpPr>
            <p:cNvPr id="5" name="Freeform 4"/>
            <p:cNvSpPr/>
            <p:nvPr/>
          </p:nvSpPr>
          <p:spPr>
            <a:xfrm>
              <a:off x="600124" y="431668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21057" y="0"/>
                  </a:moveTo>
                  <a:lnTo>
                    <a:pt x="13821" y="28726"/>
                  </a:lnTo>
                  <a:lnTo>
                    <a:pt x="11504" y="80261"/>
                  </a:lnTo>
                  <a:lnTo>
                    <a:pt x="10817" y="143364"/>
                  </a:lnTo>
                  <a:lnTo>
                    <a:pt x="10614" y="196766"/>
                  </a:lnTo>
                  <a:lnTo>
                    <a:pt x="10566" y="239920"/>
                  </a:lnTo>
                  <a:lnTo>
                    <a:pt x="10545" y="286395"/>
                  </a:lnTo>
                  <a:lnTo>
                    <a:pt x="9366" y="333177"/>
                  </a:lnTo>
                  <a:lnTo>
                    <a:pt x="4465" y="396637"/>
                  </a:lnTo>
                  <a:lnTo>
                    <a:pt x="8212" y="447285"/>
                  </a:lnTo>
                  <a:lnTo>
                    <a:pt x="6951" y="509969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1868" y="473782"/>
              <a:ext cx="377011" cy="523327"/>
            </a:xfrm>
            <a:custGeom>
              <a:avLst/>
              <a:gdLst/>
              <a:ahLst/>
              <a:cxnLst/>
              <a:rect l="0" t="0" r="0" b="0"/>
              <a:pathLst>
                <a:path w="377011" h="523327">
                  <a:moveTo>
                    <a:pt x="254152" y="0"/>
                  </a:moveTo>
                  <a:lnTo>
                    <a:pt x="226596" y="7236"/>
                  </a:lnTo>
                  <a:lnTo>
                    <a:pt x="167254" y="12998"/>
                  </a:lnTo>
                  <a:lnTo>
                    <a:pt x="119610" y="15549"/>
                  </a:lnTo>
                  <a:lnTo>
                    <a:pt x="61590" y="11520"/>
                  </a:lnTo>
                  <a:lnTo>
                    <a:pt x="24741" y="5233"/>
                  </a:lnTo>
                  <a:lnTo>
                    <a:pt x="15814" y="6998"/>
                  </a:lnTo>
                  <a:lnTo>
                    <a:pt x="8692" y="11684"/>
                  </a:lnTo>
                  <a:lnTo>
                    <a:pt x="2775" y="18318"/>
                  </a:lnTo>
                  <a:lnTo>
                    <a:pt x="0" y="27420"/>
                  </a:lnTo>
                  <a:lnTo>
                    <a:pt x="1683" y="61417"/>
                  </a:lnTo>
                  <a:lnTo>
                    <a:pt x="15997" y="121172"/>
                  </a:lnTo>
                  <a:lnTo>
                    <a:pt x="33118" y="181423"/>
                  </a:lnTo>
                  <a:lnTo>
                    <a:pt x="47105" y="235618"/>
                  </a:lnTo>
                  <a:lnTo>
                    <a:pt x="51780" y="242476"/>
                  </a:lnTo>
                  <a:lnTo>
                    <a:pt x="57236" y="244709"/>
                  </a:lnTo>
                  <a:lnTo>
                    <a:pt x="63213" y="243858"/>
                  </a:lnTo>
                  <a:lnTo>
                    <a:pt x="76094" y="236673"/>
                  </a:lnTo>
                  <a:lnTo>
                    <a:pt x="128816" y="202680"/>
                  </a:lnTo>
                  <a:lnTo>
                    <a:pt x="139009" y="198291"/>
                  </a:lnTo>
                  <a:lnTo>
                    <a:pt x="159694" y="196534"/>
                  </a:lnTo>
                  <a:lnTo>
                    <a:pt x="214417" y="207985"/>
                  </a:lnTo>
                  <a:lnTo>
                    <a:pt x="258107" y="220202"/>
                  </a:lnTo>
                  <a:lnTo>
                    <a:pt x="316458" y="258892"/>
                  </a:lnTo>
                  <a:lnTo>
                    <a:pt x="343063" y="286109"/>
                  </a:lnTo>
                  <a:lnTo>
                    <a:pt x="364608" y="335152"/>
                  </a:lnTo>
                  <a:lnTo>
                    <a:pt x="377010" y="389900"/>
                  </a:lnTo>
                  <a:lnTo>
                    <a:pt x="376342" y="428651"/>
                  </a:lnTo>
                  <a:lnTo>
                    <a:pt x="370460" y="451384"/>
                  </a:lnTo>
                  <a:lnTo>
                    <a:pt x="347620" y="491455"/>
                  </a:lnTo>
                  <a:lnTo>
                    <a:pt x="341031" y="499602"/>
                  </a:lnTo>
                  <a:lnTo>
                    <a:pt x="321231" y="511774"/>
                  </a:lnTo>
                  <a:lnTo>
                    <a:pt x="296833" y="519913"/>
                  </a:lnTo>
                  <a:lnTo>
                    <a:pt x="255620" y="523326"/>
                  </a:lnTo>
                  <a:lnTo>
                    <a:pt x="208054" y="516278"/>
                  </a:lnTo>
                  <a:lnTo>
                    <a:pt x="149467" y="496648"/>
                  </a:lnTo>
                  <a:lnTo>
                    <a:pt x="123397" y="487454"/>
                  </a:lnTo>
                  <a:lnTo>
                    <a:pt x="62083" y="441970"/>
                  </a:lnTo>
                  <a:lnTo>
                    <a:pt x="33054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7180" y="484310"/>
              <a:ext cx="288685" cy="481418"/>
            </a:xfrm>
            <a:custGeom>
              <a:avLst/>
              <a:gdLst/>
              <a:ahLst/>
              <a:cxnLst/>
              <a:rect l="0" t="0" r="0" b="0"/>
              <a:pathLst>
                <a:path w="288685" h="481418">
                  <a:moveTo>
                    <a:pt x="166322" y="0"/>
                  </a:moveTo>
                  <a:lnTo>
                    <a:pt x="150681" y="17981"/>
                  </a:lnTo>
                  <a:lnTo>
                    <a:pt x="125889" y="69742"/>
                  </a:lnTo>
                  <a:lnTo>
                    <a:pt x="85443" y="130934"/>
                  </a:lnTo>
                  <a:lnTo>
                    <a:pt x="50487" y="191042"/>
                  </a:lnTo>
                  <a:lnTo>
                    <a:pt x="23816" y="252669"/>
                  </a:lnTo>
                  <a:lnTo>
                    <a:pt x="8668" y="306017"/>
                  </a:lnTo>
                  <a:lnTo>
                    <a:pt x="0" y="361615"/>
                  </a:lnTo>
                  <a:lnTo>
                    <a:pt x="9600" y="420234"/>
                  </a:lnTo>
                  <a:lnTo>
                    <a:pt x="12708" y="431065"/>
                  </a:lnTo>
                  <a:lnTo>
                    <a:pt x="25519" y="449338"/>
                  </a:lnTo>
                  <a:lnTo>
                    <a:pt x="42912" y="464088"/>
                  </a:lnTo>
                  <a:lnTo>
                    <a:pt x="62340" y="474543"/>
                  </a:lnTo>
                  <a:lnTo>
                    <a:pt x="104187" y="481417"/>
                  </a:lnTo>
                  <a:lnTo>
                    <a:pt x="153919" y="475334"/>
                  </a:lnTo>
                  <a:lnTo>
                    <a:pt x="197537" y="459748"/>
                  </a:lnTo>
                  <a:lnTo>
                    <a:pt x="234359" y="434486"/>
                  </a:lnTo>
                  <a:lnTo>
                    <a:pt x="278437" y="383939"/>
                  </a:lnTo>
                  <a:lnTo>
                    <a:pt x="286341" y="362882"/>
                  </a:lnTo>
                  <a:lnTo>
                    <a:pt x="288684" y="337926"/>
                  </a:lnTo>
                  <a:lnTo>
                    <a:pt x="285826" y="311237"/>
                  </a:lnTo>
                  <a:lnTo>
                    <a:pt x="277537" y="290016"/>
                  </a:lnTo>
                  <a:lnTo>
                    <a:pt x="272051" y="281082"/>
                  </a:lnTo>
                  <a:lnTo>
                    <a:pt x="256596" y="268035"/>
                  </a:lnTo>
                  <a:lnTo>
                    <a:pt x="247562" y="262918"/>
                  </a:lnTo>
                  <a:lnTo>
                    <a:pt x="228165" y="260352"/>
                  </a:lnTo>
                  <a:lnTo>
                    <a:pt x="187117" y="268237"/>
                  </a:lnTo>
                  <a:lnTo>
                    <a:pt x="124185" y="296977"/>
                  </a:lnTo>
                  <a:lnTo>
                    <a:pt x="61252" y="347968"/>
                  </a:lnTo>
                  <a:lnTo>
                    <a:pt x="5050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26797" y="74752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3255" y="0"/>
                  </a:lnTo>
                  <a:lnTo>
                    <a:pt x="3271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58383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53139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99476" y="494839"/>
              <a:ext cx="288343" cy="428830"/>
            </a:xfrm>
            <a:custGeom>
              <a:avLst/>
              <a:gdLst/>
              <a:ahLst/>
              <a:cxnLst/>
              <a:rect l="0" t="0" r="0" b="0"/>
              <a:pathLst>
                <a:path w="288343" h="428830">
                  <a:moveTo>
                    <a:pt x="95860" y="0"/>
                  </a:moveTo>
                  <a:lnTo>
                    <a:pt x="40838" y="46639"/>
                  </a:lnTo>
                  <a:lnTo>
                    <a:pt x="4762" y="89763"/>
                  </a:lnTo>
                  <a:lnTo>
                    <a:pt x="1203" y="91428"/>
                  </a:lnTo>
                  <a:lnTo>
                    <a:pt x="0" y="89028"/>
                  </a:lnTo>
                  <a:lnTo>
                    <a:pt x="368" y="83918"/>
                  </a:lnTo>
                  <a:lnTo>
                    <a:pt x="7016" y="72002"/>
                  </a:lnTo>
                  <a:lnTo>
                    <a:pt x="38147" y="38381"/>
                  </a:lnTo>
                  <a:lnTo>
                    <a:pt x="56172" y="24467"/>
                  </a:lnTo>
                  <a:lnTo>
                    <a:pt x="79001" y="16723"/>
                  </a:lnTo>
                  <a:lnTo>
                    <a:pt x="104745" y="14452"/>
                  </a:lnTo>
                  <a:lnTo>
                    <a:pt x="144377" y="20920"/>
                  </a:lnTo>
                  <a:lnTo>
                    <a:pt x="167726" y="31134"/>
                  </a:lnTo>
                  <a:lnTo>
                    <a:pt x="186682" y="49712"/>
                  </a:lnTo>
                  <a:lnTo>
                    <a:pt x="200566" y="73567"/>
                  </a:lnTo>
                  <a:lnTo>
                    <a:pt x="206737" y="99767"/>
                  </a:lnTo>
                  <a:lnTo>
                    <a:pt x="203240" y="123889"/>
                  </a:lnTo>
                  <a:lnTo>
                    <a:pt x="188118" y="154081"/>
                  </a:lnTo>
                  <a:lnTo>
                    <a:pt x="162047" y="185244"/>
                  </a:lnTo>
                  <a:lnTo>
                    <a:pt x="130159" y="201246"/>
                  </a:lnTo>
                  <a:lnTo>
                    <a:pt x="96664" y="213396"/>
                  </a:lnTo>
                  <a:lnTo>
                    <a:pt x="92887" y="213624"/>
                  </a:lnTo>
                  <a:lnTo>
                    <a:pt x="93878" y="211436"/>
                  </a:lnTo>
                  <a:lnTo>
                    <a:pt x="98048" y="207638"/>
                  </a:lnTo>
                  <a:lnTo>
                    <a:pt x="115160" y="203418"/>
                  </a:lnTo>
                  <a:lnTo>
                    <a:pt x="151102" y="204161"/>
                  </a:lnTo>
                  <a:lnTo>
                    <a:pt x="176564" y="210061"/>
                  </a:lnTo>
                  <a:lnTo>
                    <a:pt x="210630" y="227707"/>
                  </a:lnTo>
                  <a:lnTo>
                    <a:pt x="258590" y="269022"/>
                  </a:lnTo>
                  <a:lnTo>
                    <a:pt x="275618" y="296519"/>
                  </a:lnTo>
                  <a:lnTo>
                    <a:pt x="288072" y="326893"/>
                  </a:lnTo>
                  <a:lnTo>
                    <a:pt x="288342" y="336082"/>
                  </a:lnTo>
                  <a:lnTo>
                    <a:pt x="282404" y="352531"/>
                  </a:lnTo>
                  <a:lnTo>
                    <a:pt x="258357" y="389390"/>
                  </a:lnTo>
                  <a:lnTo>
                    <a:pt x="240611" y="405469"/>
                  </a:lnTo>
                  <a:lnTo>
                    <a:pt x="205300" y="422086"/>
                  </a:lnTo>
                  <a:lnTo>
                    <a:pt x="165202" y="428829"/>
                  </a:lnTo>
                  <a:lnTo>
                    <a:pt x="108561" y="422702"/>
                  </a:lnTo>
                  <a:lnTo>
                    <a:pt x="48500" y="407107"/>
                  </a:lnTo>
                  <a:lnTo>
                    <a:pt x="1104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61342" y="403685"/>
              <a:ext cx="229692" cy="498413"/>
            </a:xfrm>
            <a:custGeom>
              <a:avLst/>
              <a:gdLst/>
              <a:ahLst/>
              <a:cxnLst/>
              <a:rect l="0" t="0" r="0" b="0"/>
              <a:pathLst>
                <a:path w="229692" h="498413">
                  <a:moveTo>
                    <a:pt x="192005" y="122739"/>
                  </a:moveTo>
                  <a:lnTo>
                    <a:pt x="146224" y="176854"/>
                  </a:lnTo>
                  <a:lnTo>
                    <a:pt x="105171" y="235454"/>
                  </a:lnTo>
                  <a:lnTo>
                    <a:pt x="74881" y="290787"/>
                  </a:lnTo>
                  <a:lnTo>
                    <a:pt x="47090" y="352117"/>
                  </a:lnTo>
                  <a:lnTo>
                    <a:pt x="31058" y="401625"/>
                  </a:lnTo>
                  <a:lnTo>
                    <a:pt x="30006" y="425673"/>
                  </a:lnTo>
                  <a:lnTo>
                    <a:pt x="38862" y="469707"/>
                  </a:lnTo>
                  <a:lnTo>
                    <a:pt x="44286" y="478054"/>
                  </a:lnTo>
                  <a:lnTo>
                    <a:pt x="59671" y="490447"/>
                  </a:lnTo>
                  <a:lnTo>
                    <a:pt x="93653" y="498412"/>
                  </a:lnTo>
                  <a:lnTo>
                    <a:pt x="113588" y="494036"/>
                  </a:lnTo>
                  <a:lnTo>
                    <a:pt x="160015" y="471718"/>
                  </a:lnTo>
                  <a:lnTo>
                    <a:pt x="183826" y="445289"/>
                  </a:lnTo>
                  <a:lnTo>
                    <a:pt x="198508" y="421293"/>
                  </a:lnTo>
                  <a:lnTo>
                    <a:pt x="208750" y="375886"/>
                  </a:lnTo>
                  <a:lnTo>
                    <a:pt x="206195" y="330977"/>
                  </a:lnTo>
                  <a:lnTo>
                    <a:pt x="194802" y="308486"/>
                  </a:lnTo>
                  <a:lnTo>
                    <a:pt x="154939" y="261454"/>
                  </a:lnTo>
                  <a:lnTo>
                    <a:pt x="98144" y="225032"/>
                  </a:lnTo>
                  <a:lnTo>
                    <a:pt x="44724" y="186441"/>
                  </a:lnTo>
                  <a:lnTo>
                    <a:pt x="25941" y="170938"/>
                  </a:lnTo>
                  <a:lnTo>
                    <a:pt x="8790" y="141310"/>
                  </a:lnTo>
                  <a:lnTo>
                    <a:pt x="222" y="116565"/>
                  </a:lnTo>
                  <a:lnTo>
                    <a:pt x="0" y="70737"/>
                  </a:lnTo>
                  <a:lnTo>
                    <a:pt x="10743" y="43475"/>
                  </a:lnTo>
                  <a:lnTo>
                    <a:pt x="27216" y="22000"/>
                  </a:lnTo>
                  <a:lnTo>
                    <a:pt x="46236" y="8556"/>
                  </a:lnTo>
                  <a:lnTo>
                    <a:pt x="82263" y="0"/>
                  </a:lnTo>
                  <a:lnTo>
                    <a:pt x="142425" y="5515"/>
                  </a:lnTo>
                  <a:lnTo>
                    <a:pt x="178094" y="15736"/>
                  </a:lnTo>
                  <a:lnTo>
                    <a:pt x="195961" y="26829"/>
                  </a:lnTo>
                  <a:lnTo>
                    <a:pt x="219173" y="51818"/>
                  </a:lnTo>
                  <a:lnTo>
                    <a:pt x="227476" y="74451"/>
                  </a:lnTo>
                  <a:lnTo>
                    <a:pt x="229691" y="87038"/>
                  </a:lnTo>
                  <a:lnTo>
                    <a:pt x="225912" y="110381"/>
                  </a:lnTo>
                  <a:lnTo>
                    <a:pt x="205857" y="165863"/>
                  </a:lnTo>
                  <a:lnTo>
                    <a:pt x="202533" y="1753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90858" y="2804254"/>
            <a:ext cx="1766954" cy="602995"/>
            <a:chOff x="690858" y="2804254"/>
            <a:chExt cx="1766954" cy="602995"/>
          </a:xfrm>
        </p:grpSpPr>
        <p:sp>
          <p:nvSpPr>
            <p:cNvPr id="14" name="Freeform 13"/>
            <p:cNvSpPr/>
            <p:nvPr/>
          </p:nvSpPr>
          <p:spPr>
            <a:xfrm>
              <a:off x="690858" y="2804254"/>
              <a:ext cx="320417" cy="548665"/>
            </a:xfrm>
            <a:custGeom>
              <a:avLst/>
              <a:gdLst/>
              <a:ahLst/>
              <a:cxnLst/>
              <a:rect l="0" t="0" r="0" b="0"/>
              <a:pathLst>
                <a:path w="320417" h="548665">
                  <a:moveTo>
                    <a:pt x="240321" y="5801"/>
                  </a:moveTo>
                  <a:lnTo>
                    <a:pt x="181705" y="14867"/>
                  </a:lnTo>
                  <a:lnTo>
                    <a:pt x="127530" y="8805"/>
                  </a:lnTo>
                  <a:lnTo>
                    <a:pt x="74889" y="3275"/>
                  </a:lnTo>
                  <a:lnTo>
                    <a:pt x="52152" y="0"/>
                  </a:lnTo>
                  <a:lnTo>
                    <a:pt x="30349" y="2443"/>
                  </a:lnTo>
                  <a:lnTo>
                    <a:pt x="21961" y="7072"/>
                  </a:lnTo>
                  <a:lnTo>
                    <a:pt x="9521" y="21574"/>
                  </a:lnTo>
                  <a:lnTo>
                    <a:pt x="1530" y="60648"/>
                  </a:lnTo>
                  <a:lnTo>
                    <a:pt x="0" y="116678"/>
                  </a:lnTo>
                  <a:lnTo>
                    <a:pt x="7318" y="179197"/>
                  </a:lnTo>
                  <a:lnTo>
                    <a:pt x="15658" y="234202"/>
                  </a:lnTo>
                  <a:lnTo>
                    <a:pt x="19337" y="267928"/>
                  </a:lnTo>
                  <a:lnTo>
                    <a:pt x="21638" y="268290"/>
                  </a:lnTo>
                  <a:lnTo>
                    <a:pt x="27315" y="259334"/>
                  </a:lnTo>
                  <a:lnTo>
                    <a:pt x="55799" y="206163"/>
                  </a:lnTo>
                  <a:lnTo>
                    <a:pt x="69014" y="189998"/>
                  </a:lnTo>
                  <a:lnTo>
                    <a:pt x="95197" y="173332"/>
                  </a:lnTo>
                  <a:lnTo>
                    <a:pt x="136360" y="166574"/>
                  </a:lnTo>
                  <a:lnTo>
                    <a:pt x="180012" y="175750"/>
                  </a:lnTo>
                  <a:lnTo>
                    <a:pt x="216993" y="193287"/>
                  </a:lnTo>
                  <a:lnTo>
                    <a:pt x="250177" y="224480"/>
                  </a:lnTo>
                  <a:lnTo>
                    <a:pt x="284425" y="276941"/>
                  </a:lnTo>
                  <a:lnTo>
                    <a:pt x="310601" y="335484"/>
                  </a:lnTo>
                  <a:lnTo>
                    <a:pt x="320416" y="388924"/>
                  </a:lnTo>
                  <a:lnTo>
                    <a:pt x="320205" y="446093"/>
                  </a:lnTo>
                  <a:lnTo>
                    <a:pt x="309614" y="493837"/>
                  </a:lnTo>
                  <a:lnTo>
                    <a:pt x="296854" y="517504"/>
                  </a:lnTo>
                  <a:lnTo>
                    <a:pt x="279485" y="535822"/>
                  </a:lnTo>
                  <a:lnTo>
                    <a:pt x="256948" y="545522"/>
                  </a:lnTo>
                  <a:lnTo>
                    <a:pt x="230163" y="548664"/>
                  </a:lnTo>
                  <a:lnTo>
                    <a:pt x="182199" y="543856"/>
                  </a:lnTo>
                  <a:lnTo>
                    <a:pt x="132113" y="533853"/>
                  </a:lnTo>
                  <a:lnTo>
                    <a:pt x="75794" y="510104"/>
                  </a:lnTo>
                  <a:lnTo>
                    <a:pt x="19223" y="479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91142" y="2805914"/>
              <a:ext cx="282235" cy="572681"/>
            </a:xfrm>
            <a:custGeom>
              <a:avLst/>
              <a:gdLst/>
              <a:ahLst/>
              <a:cxnLst/>
              <a:rect l="0" t="0" r="0" b="0"/>
              <a:pathLst>
                <a:path w="282235" h="572681">
                  <a:moveTo>
                    <a:pt x="250649" y="172597"/>
                  </a:moveTo>
                  <a:lnTo>
                    <a:pt x="258982" y="135120"/>
                  </a:lnTo>
                  <a:lnTo>
                    <a:pt x="257407" y="100272"/>
                  </a:lnTo>
                  <a:lnTo>
                    <a:pt x="255154" y="89285"/>
                  </a:lnTo>
                  <a:lnTo>
                    <a:pt x="235216" y="57055"/>
                  </a:lnTo>
                  <a:lnTo>
                    <a:pt x="207082" y="30868"/>
                  </a:lnTo>
                  <a:lnTo>
                    <a:pt x="147368" y="5350"/>
                  </a:lnTo>
                  <a:lnTo>
                    <a:pt x="124028" y="0"/>
                  </a:lnTo>
                  <a:lnTo>
                    <a:pt x="98056" y="1521"/>
                  </a:lnTo>
                  <a:lnTo>
                    <a:pt x="62717" y="14543"/>
                  </a:lnTo>
                  <a:lnTo>
                    <a:pt x="35608" y="38809"/>
                  </a:lnTo>
                  <a:lnTo>
                    <a:pt x="12758" y="73815"/>
                  </a:lnTo>
                  <a:lnTo>
                    <a:pt x="2348" y="113823"/>
                  </a:lnTo>
                  <a:lnTo>
                    <a:pt x="0" y="168093"/>
                  </a:lnTo>
                  <a:lnTo>
                    <a:pt x="12733" y="224647"/>
                  </a:lnTo>
                  <a:lnTo>
                    <a:pt x="28337" y="251061"/>
                  </a:lnTo>
                  <a:lnTo>
                    <a:pt x="47778" y="273705"/>
                  </a:lnTo>
                  <a:lnTo>
                    <a:pt x="73946" y="289643"/>
                  </a:lnTo>
                  <a:lnTo>
                    <a:pt x="109515" y="296185"/>
                  </a:lnTo>
                  <a:lnTo>
                    <a:pt x="149690" y="292534"/>
                  </a:lnTo>
                  <a:lnTo>
                    <a:pt x="171073" y="284004"/>
                  </a:lnTo>
                  <a:lnTo>
                    <a:pt x="188376" y="271245"/>
                  </a:lnTo>
                  <a:lnTo>
                    <a:pt x="238938" y="214129"/>
                  </a:lnTo>
                  <a:lnTo>
                    <a:pt x="263607" y="161992"/>
                  </a:lnTo>
                  <a:lnTo>
                    <a:pt x="266306" y="159678"/>
                  </a:lnTo>
                  <a:lnTo>
                    <a:pt x="268106" y="162815"/>
                  </a:lnTo>
                  <a:lnTo>
                    <a:pt x="270995" y="201471"/>
                  </a:lnTo>
                  <a:lnTo>
                    <a:pt x="265499" y="250441"/>
                  </a:lnTo>
                  <a:lnTo>
                    <a:pt x="269347" y="307836"/>
                  </a:lnTo>
                  <a:lnTo>
                    <a:pt x="271007" y="358377"/>
                  </a:lnTo>
                  <a:lnTo>
                    <a:pt x="271499" y="414427"/>
                  </a:lnTo>
                  <a:lnTo>
                    <a:pt x="274784" y="476473"/>
                  </a:lnTo>
                  <a:lnTo>
                    <a:pt x="280763" y="533789"/>
                  </a:lnTo>
                  <a:lnTo>
                    <a:pt x="282234" y="5726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50526" y="2869359"/>
              <a:ext cx="315881" cy="537890"/>
            </a:xfrm>
            <a:custGeom>
              <a:avLst/>
              <a:gdLst/>
              <a:ahLst/>
              <a:cxnLst/>
              <a:rect l="0" t="0" r="0" b="0"/>
              <a:pathLst>
                <a:path w="315881" h="537890">
                  <a:moveTo>
                    <a:pt x="86063" y="14396"/>
                  </a:moveTo>
                  <a:lnTo>
                    <a:pt x="43401" y="68511"/>
                  </a:lnTo>
                  <a:lnTo>
                    <a:pt x="10120" y="127219"/>
                  </a:lnTo>
                  <a:lnTo>
                    <a:pt x="3849" y="135235"/>
                  </a:lnTo>
                  <a:lnTo>
                    <a:pt x="838" y="135900"/>
                  </a:lnTo>
                  <a:lnTo>
                    <a:pt x="0" y="131663"/>
                  </a:lnTo>
                  <a:lnTo>
                    <a:pt x="612" y="124160"/>
                  </a:lnTo>
                  <a:lnTo>
                    <a:pt x="25447" y="66507"/>
                  </a:lnTo>
                  <a:lnTo>
                    <a:pt x="42236" y="35296"/>
                  </a:lnTo>
                  <a:lnTo>
                    <a:pt x="58395" y="20565"/>
                  </a:lnTo>
                  <a:lnTo>
                    <a:pt x="90343" y="5695"/>
                  </a:lnTo>
                  <a:lnTo>
                    <a:pt x="114871" y="0"/>
                  </a:lnTo>
                  <a:lnTo>
                    <a:pt x="137471" y="1369"/>
                  </a:lnTo>
                  <a:lnTo>
                    <a:pt x="156094" y="12116"/>
                  </a:lnTo>
                  <a:lnTo>
                    <a:pt x="187114" y="47611"/>
                  </a:lnTo>
                  <a:lnTo>
                    <a:pt x="195315" y="74002"/>
                  </a:lnTo>
                  <a:lnTo>
                    <a:pt x="196813" y="115505"/>
                  </a:lnTo>
                  <a:lnTo>
                    <a:pt x="186838" y="160970"/>
                  </a:lnTo>
                  <a:lnTo>
                    <a:pt x="165197" y="202576"/>
                  </a:lnTo>
                  <a:lnTo>
                    <a:pt x="135273" y="234538"/>
                  </a:lnTo>
                  <a:lnTo>
                    <a:pt x="125888" y="241876"/>
                  </a:lnTo>
                  <a:lnTo>
                    <a:pt x="120802" y="243258"/>
                  </a:lnTo>
                  <a:lnTo>
                    <a:pt x="118581" y="240670"/>
                  </a:lnTo>
                  <a:lnTo>
                    <a:pt x="118270" y="235435"/>
                  </a:lnTo>
                  <a:lnTo>
                    <a:pt x="124164" y="223380"/>
                  </a:lnTo>
                  <a:lnTo>
                    <a:pt x="135752" y="210223"/>
                  </a:lnTo>
                  <a:lnTo>
                    <a:pt x="152601" y="196577"/>
                  </a:lnTo>
                  <a:lnTo>
                    <a:pt x="174907" y="192071"/>
                  </a:lnTo>
                  <a:lnTo>
                    <a:pt x="199248" y="195138"/>
                  </a:lnTo>
                  <a:lnTo>
                    <a:pt x="221765" y="204300"/>
                  </a:lnTo>
                  <a:lnTo>
                    <a:pt x="248583" y="228201"/>
                  </a:lnTo>
                  <a:lnTo>
                    <a:pt x="292910" y="288421"/>
                  </a:lnTo>
                  <a:lnTo>
                    <a:pt x="308528" y="325396"/>
                  </a:lnTo>
                  <a:lnTo>
                    <a:pt x="315880" y="379811"/>
                  </a:lnTo>
                  <a:lnTo>
                    <a:pt x="314814" y="421625"/>
                  </a:lnTo>
                  <a:lnTo>
                    <a:pt x="294678" y="474555"/>
                  </a:lnTo>
                  <a:lnTo>
                    <a:pt x="280556" y="496162"/>
                  </a:lnTo>
                  <a:lnTo>
                    <a:pt x="252875" y="520310"/>
                  </a:lnTo>
                  <a:lnTo>
                    <a:pt x="232731" y="530925"/>
                  </a:lnTo>
                  <a:lnTo>
                    <a:pt x="196071" y="537889"/>
                  </a:lnTo>
                  <a:lnTo>
                    <a:pt x="136208" y="528982"/>
                  </a:lnTo>
                  <a:lnTo>
                    <a:pt x="98971" y="516256"/>
                  </a:lnTo>
                  <a:lnTo>
                    <a:pt x="60536" y="490995"/>
                  </a:lnTo>
                  <a:lnTo>
                    <a:pt x="26347" y="462741"/>
                  </a:lnTo>
                  <a:lnTo>
                    <a:pt x="12363" y="456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26185" y="3041682"/>
              <a:ext cx="231627" cy="42116"/>
            </a:xfrm>
            <a:custGeom>
              <a:avLst/>
              <a:gdLst/>
              <a:ahLst/>
              <a:cxnLst/>
              <a:rect l="0" t="0" r="0" b="0"/>
              <a:pathLst>
                <a:path w="231627" h="42116">
                  <a:moveTo>
                    <a:pt x="231626" y="0"/>
                  </a:moveTo>
                  <a:lnTo>
                    <a:pt x="173010" y="5590"/>
                  </a:lnTo>
                  <a:lnTo>
                    <a:pt x="120006" y="10723"/>
                  </a:lnTo>
                  <a:lnTo>
                    <a:pt x="63723" y="25055"/>
                  </a:lnTo>
                  <a:lnTo>
                    <a:pt x="16840" y="3905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41998" y="29469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84112" y="31785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827440" y="2788999"/>
            <a:ext cx="820093" cy="584323"/>
            <a:chOff x="2827440" y="2788999"/>
            <a:chExt cx="820093" cy="584323"/>
          </a:xfrm>
        </p:grpSpPr>
        <p:sp>
          <p:nvSpPr>
            <p:cNvPr id="21" name="Freeform 20"/>
            <p:cNvSpPr/>
            <p:nvPr/>
          </p:nvSpPr>
          <p:spPr>
            <a:xfrm>
              <a:off x="2827440" y="2788999"/>
              <a:ext cx="291340" cy="532388"/>
            </a:xfrm>
            <a:custGeom>
              <a:avLst/>
              <a:gdLst/>
              <a:ahLst/>
              <a:cxnLst/>
              <a:rect l="0" t="0" r="0" b="0"/>
              <a:pathLst>
                <a:path w="291340" h="532388">
                  <a:moveTo>
                    <a:pt x="177853" y="0"/>
                  </a:moveTo>
                  <a:lnTo>
                    <a:pt x="128355" y="55087"/>
                  </a:lnTo>
                  <a:lnTo>
                    <a:pt x="86574" y="116028"/>
                  </a:lnTo>
                  <a:lnTo>
                    <a:pt x="53555" y="173414"/>
                  </a:lnTo>
                  <a:lnTo>
                    <a:pt x="22852" y="230084"/>
                  </a:lnTo>
                  <a:lnTo>
                    <a:pt x="15377" y="253168"/>
                  </a:lnTo>
                  <a:lnTo>
                    <a:pt x="4596" y="314301"/>
                  </a:lnTo>
                  <a:lnTo>
                    <a:pt x="0" y="373303"/>
                  </a:lnTo>
                  <a:lnTo>
                    <a:pt x="2212" y="434350"/>
                  </a:lnTo>
                  <a:lnTo>
                    <a:pt x="13508" y="478866"/>
                  </a:lnTo>
                  <a:lnTo>
                    <a:pt x="26432" y="501778"/>
                  </a:lnTo>
                  <a:lnTo>
                    <a:pt x="43875" y="519760"/>
                  </a:lnTo>
                  <a:lnTo>
                    <a:pt x="69564" y="529312"/>
                  </a:lnTo>
                  <a:lnTo>
                    <a:pt x="98139" y="532387"/>
                  </a:lnTo>
                  <a:lnTo>
                    <a:pt x="156004" y="521852"/>
                  </a:lnTo>
                  <a:lnTo>
                    <a:pt x="217668" y="493775"/>
                  </a:lnTo>
                  <a:lnTo>
                    <a:pt x="238833" y="479158"/>
                  </a:lnTo>
                  <a:lnTo>
                    <a:pt x="262732" y="451198"/>
                  </a:lnTo>
                  <a:lnTo>
                    <a:pt x="285809" y="394292"/>
                  </a:lnTo>
                  <a:lnTo>
                    <a:pt x="291339" y="353783"/>
                  </a:lnTo>
                  <a:lnTo>
                    <a:pt x="287388" y="317734"/>
                  </a:lnTo>
                  <a:lnTo>
                    <a:pt x="278788" y="298752"/>
                  </a:lnTo>
                  <a:lnTo>
                    <a:pt x="273219" y="290415"/>
                  </a:lnTo>
                  <a:lnTo>
                    <a:pt x="263657" y="284857"/>
                  </a:lnTo>
                  <a:lnTo>
                    <a:pt x="237435" y="278681"/>
                  </a:lnTo>
                  <a:lnTo>
                    <a:pt x="215643" y="282175"/>
                  </a:lnTo>
                  <a:lnTo>
                    <a:pt x="156417" y="316595"/>
                  </a:lnTo>
                  <a:lnTo>
                    <a:pt x="136740" y="331391"/>
                  </a:lnTo>
                  <a:lnTo>
                    <a:pt x="90512" y="389994"/>
                  </a:lnTo>
                  <a:lnTo>
                    <a:pt x="51511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55271" y="2835448"/>
              <a:ext cx="392262" cy="537874"/>
            </a:xfrm>
            <a:custGeom>
              <a:avLst/>
              <a:gdLst/>
              <a:ahLst/>
              <a:cxnLst/>
              <a:rect l="0" t="0" r="0" b="0"/>
              <a:pathLst>
                <a:path w="392262" h="537874">
                  <a:moveTo>
                    <a:pt x="34292" y="48307"/>
                  </a:moveTo>
                  <a:lnTo>
                    <a:pt x="25958" y="85785"/>
                  </a:lnTo>
                  <a:lnTo>
                    <a:pt x="18608" y="131619"/>
                  </a:lnTo>
                  <a:lnTo>
                    <a:pt x="17987" y="133094"/>
                  </a:lnTo>
                  <a:lnTo>
                    <a:pt x="28361" y="89570"/>
                  </a:lnTo>
                  <a:lnTo>
                    <a:pt x="49931" y="49309"/>
                  </a:lnTo>
                  <a:lnTo>
                    <a:pt x="83636" y="10297"/>
                  </a:lnTo>
                  <a:lnTo>
                    <a:pt x="103796" y="2168"/>
                  </a:lnTo>
                  <a:lnTo>
                    <a:pt x="115723" y="0"/>
                  </a:lnTo>
                  <a:lnTo>
                    <a:pt x="138334" y="3831"/>
                  </a:lnTo>
                  <a:lnTo>
                    <a:pt x="160081" y="14502"/>
                  </a:lnTo>
                  <a:lnTo>
                    <a:pt x="190886" y="41410"/>
                  </a:lnTo>
                  <a:lnTo>
                    <a:pt x="214181" y="79669"/>
                  </a:lnTo>
                  <a:lnTo>
                    <a:pt x="229012" y="127530"/>
                  </a:lnTo>
                  <a:lnTo>
                    <a:pt x="244504" y="189865"/>
                  </a:lnTo>
                  <a:lnTo>
                    <a:pt x="253240" y="247845"/>
                  </a:lnTo>
                  <a:lnTo>
                    <a:pt x="249164" y="298372"/>
                  </a:lnTo>
                  <a:lnTo>
                    <a:pt x="240547" y="350388"/>
                  </a:lnTo>
                  <a:lnTo>
                    <a:pt x="210344" y="411960"/>
                  </a:lnTo>
                  <a:lnTo>
                    <a:pt x="170583" y="466064"/>
                  </a:lnTo>
                  <a:lnTo>
                    <a:pt x="107940" y="520868"/>
                  </a:lnTo>
                  <a:lnTo>
                    <a:pt x="97429" y="528294"/>
                  </a:lnTo>
                  <a:lnTo>
                    <a:pt x="70152" y="536546"/>
                  </a:lnTo>
                  <a:lnTo>
                    <a:pt x="42041" y="537873"/>
                  </a:lnTo>
                  <a:lnTo>
                    <a:pt x="21748" y="530664"/>
                  </a:lnTo>
                  <a:lnTo>
                    <a:pt x="8049" y="513422"/>
                  </a:lnTo>
                  <a:lnTo>
                    <a:pt x="2759" y="502273"/>
                  </a:lnTo>
                  <a:lnTo>
                    <a:pt x="0" y="474288"/>
                  </a:lnTo>
                  <a:lnTo>
                    <a:pt x="3844" y="445862"/>
                  </a:lnTo>
                  <a:lnTo>
                    <a:pt x="19161" y="416705"/>
                  </a:lnTo>
                  <a:lnTo>
                    <a:pt x="31857" y="400773"/>
                  </a:lnTo>
                  <a:lnTo>
                    <a:pt x="51537" y="392132"/>
                  </a:lnTo>
                  <a:lnTo>
                    <a:pt x="75881" y="389461"/>
                  </a:lnTo>
                  <a:lnTo>
                    <a:pt x="102299" y="392174"/>
                  </a:lnTo>
                  <a:lnTo>
                    <a:pt x="123399" y="400398"/>
                  </a:lnTo>
                  <a:lnTo>
                    <a:pt x="182119" y="438270"/>
                  </a:lnTo>
                  <a:lnTo>
                    <a:pt x="241780" y="488345"/>
                  </a:lnTo>
                  <a:lnTo>
                    <a:pt x="258700" y="502412"/>
                  </a:lnTo>
                  <a:lnTo>
                    <a:pt x="308469" y="524856"/>
                  </a:lnTo>
                  <a:lnTo>
                    <a:pt x="345337" y="530318"/>
                  </a:lnTo>
                  <a:lnTo>
                    <a:pt x="392261" y="522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90770" y="4805140"/>
            <a:ext cx="2045288" cy="753569"/>
            <a:chOff x="990770" y="4805140"/>
            <a:chExt cx="2045288" cy="753569"/>
          </a:xfrm>
        </p:grpSpPr>
        <p:sp>
          <p:nvSpPr>
            <p:cNvPr id="24" name="Freeform 23"/>
            <p:cNvSpPr/>
            <p:nvPr/>
          </p:nvSpPr>
          <p:spPr>
            <a:xfrm>
              <a:off x="990770" y="4805140"/>
              <a:ext cx="20624" cy="747524"/>
            </a:xfrm>
            <a:custGeom>
              <a:avLst/>
              <a:gdLst/>
              <a:ahLst/>
              <a:cxnLst/>
              <a:rect l="0" t="0" r="0" b="0"/>
              <a:pathLst>
                <a:path w="20624" h="747524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2879" y="142356"/>
                  </a:lnTo>
                  <a:lnTo>
                    <a:pt x="7957" y="202837"/>
                  </a:lnTo>
                  <a:lnTo>
                    <a:pt x="9673" y="265195"/>
                  </a:lnTo>
                  <a:lnTo>
                    <a:pt x="17247" y="323742"/>
                  </a:lnTo>
                  <a:lnTo>
                    <a:pt x="19623" y="372134"/>
                  </a:lnTo>
                  <a:lnTo>
                    <a:pt x="20426" y="431000"/>
                  </a:lnTo>
                  <a:lnTo>
                    <a:pt x="20584" y="493278"/>
                  </a:lnTo>
                  <a:lnTo>
                    <a:pt x="20616" y="553499"/>
                  </a:lnTo>
                  <a:lnTo>
                    <a:pt x="20622" y="610455"/>
                  </a:lnTo>
                  <a:lnTo>
                    <a:pt x="20623" y="666766"/>
                  </a:lnTo>
                  <a:lnTo>
                    <a:pt x="20623" y="727631"/>
                  </a:lnTo>
                  <a:lnTo>
                    <a:pt x="20623" y="747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06284" y="4839781"/>
              <a:ext cx="317594" cy="632190"/>
            </a:xfrm>
            <a:custGeom>
              <a:avLst/>
              <a:gdLst/>
              <a:ahLst/>
              <a:cxnLst/>
              <a:rect l="0" t="0" r="0" b="0"/>
              <a:pathLst>
                <a:path w="317594" h="632190">
                  <a:moveTo>
                    <a:pt x="289420" y="39059"/>
                  </a:moveTo>
                  <a:lnTo>
                    <a:pt x="261864" y="31823"/>
                  </a:lnTo>
                  <a:lnTo>
                    <a:pt x="208761" y="26061"/>
                  </a:lnTo>
                  <a:lnTo>
                    <a:pt x="151850" y="10657"/>
                  </a:lnTo>
                  <a:lnTo>
                    <a:pt x="99076" y="0"/>
                  </a:lnTo>
                  <a:lnTo>
                    <a:pt x="57547" y="970"/>
                  </a:lnTo>
                  <a:lnTo>
                    <a:pt x="31947" y="6922"/>
                  </a:lnTo>
                  <a:lnTo>
                    <a:pt x="12771" y="17367"/>
                  </a:lnTo>
                  <a:lnTo>
                    <a:pt x="6721" y="26937"/>
                  </a:lnTo>
                  <a:lnTo>
                    <a:pt x="0" y="53168"/>
                  </a:lnTo>
                  <a:lnTo>
                    <a:pt x="3664" y="114963"/>
                  </a:lnTo>
                  <a:lnTo>
                    <a:pt x="13360" y="176003"/>
                  </a:lnTo>
                  <a:lnTo>
                    <a:pt x="23323" y="229279"/>
                  </a:lnTo>
                  <a:lnTo>
                    <a:pt x="31227" y="279274"/>
                  </a:lnTo>
                  <a:lnTo>
                    <a:pt x="34233" y="283430"/>
                  </a:lnTo>
                  <a:lnTo>
                    <a:pt x="37407" y="282691"/>
                  </a:lnTo>
                  <a:lnTo>
                    <a:pt x="63947" y="249390"/>
                  </a:lnTo>
                  <a:lnTo>
                    <a:pt x="101123" y="229911"/>
                  </a:lnTo>
                  <a:lnTo>
                    <a:pt x="122674" y="223318"/>
                  </a:lnTo>
                  <a:lnTo>
                    <a:pt x="147851" y="220388"/>
                  </a:lnTo>
                  <a:lnTo>
                    <a:pt x="171518" y="225324"/>
                  </a:lnTo>
                  <a:lnTo>
                    <a:pt x="192566" y="236487"/>
                  </a:lnTo>
                  <a:lnTo>
                    <a:pt x="255311" y="294401"/>
                  </a:lnTo>
                  <a:lnTo>
                    <a:pt x="285412" y="339971"/>
                  </a:lnTo>
                  <a:lnTo>
                    <a:pt x="305483" y="395202"/>
                  </a:lnTo>
                  <a:lnTo>
                    <a:pt x="317593" y="458105"/>
                  </a:lnTo>
                  <a:lnTo>
                    <a:pt x="316875" y="501692"/>
                  </a:lnTo>
                  <a:lnTo>
                    <a:pt x="306152" y="552753"/>
                  </a:lnTo>
                  <a:lnTo>
                    <a:pt x="290608" y="580299"/>
                  </a:lnTo>
                  <a:lnTo>
                    <a:pt x="274740" y="592735"/>
                  </a:lnTo>
                  <a:lnTo>
                    <a:pt x="223363" y="621281"/>
                  </a:lnTo>
                  <a:lnTo>
                    <a:pt x="177691" y="632189"/>
                  </a:lnTo>
                  <a:lnTo>
                    <a:pt x="128283" y="629052"/>
                  </a:lnTo>
                  <a:lnTo>
                    <a:pt x="75313" y="617511"/>
                  </a:lnTo>
                  <a:lnTo>
                    <a:pt x="47265" y="607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09060" y="4907396"/>
              <a:ext cx="355184" cy="651313"/>
            </a:xfrm>
            <a:custGeom>
              <a:avLst/>
              <a:gdLst/>
              <a:ahLst/>
              <a:cxnLst/>
              <a:rect l="0" t="0" r="0" b="0"/>
              <a:pathLst>
                <a:path w="355184" h="651313">
                  <a:moveTo>
                    <a:pt x="49857" y="13557"/>
                  </a:moveTo>
                  <a:lnTo>
                    <a:pt x="33068" y="68602"/>
                  </a:lnTo>
                  <a:lnTo>
                    <a:pt x="23772" y="128070"/>
                  </a:lnTo>
                  <a:lnTo>
                    <a:pt x="8723" y="154982"/>
                  </a:lnTo>
                  <a:lnTo>
                    <a:pt x="6056" y="156973"/>
                  </a:lnTo>
                  <a:lnTo>
                    <a:pt x="5448" y="154792"/>
                  </a:lnTo>
                  <a:lnTo>
                    <a:pt x="10661" y="95396"/>
                  </a:lnTo>
                  <a:lnTo>
                    <a:pt x="22357" y="46751"/>
                  </a:lnTo>
                  <a:lnTo>
                    <a:pt x="35295" y="27920"/>
                  </a:lnTo>
                  <a:lnTo>
                    <a:pt x="52744" y="12922"/>
                  </a:lnTo>
                  <a:lnTo>
                    <a:pt x="72197" y="2357"/>
                  </a:lnTo>
                  <a:lnTo>
                    <a:pt x="92541" y="0"/>
                  </a:lnTo>
                  <a:lnTo>
                    <a:pt x="112111" y="4023"/>
                  </a:lnTo>
                  <a:lnTo>
                    <a:pt x="128608" y="13609"/>
                  </a:lnTo>
                  <a:lnTo>
                    <a:pt x="140619" y="28788"/>
                  </a:lnTo>
                  <a:lnTo>
                    <a:pt x="170040" y="86923"/>
                  </a:lnTo>
                  <a:lnTo>
                    <a:pt x="189322" y="136031"/>
                  </a:lnTo>
                  <a:lnTo>
                    <a:pt x="202963" y="194515"/>
                  </a:lnTo>
                  <a:lnTo>
                    <a:pt x="213245" y="256298"/>
                  </a:lnTo>
                  <a:lnTo>
                    <a:pt x="216811" y="316718"/>
                  </a:lnTo>
                  <a:lnTo>
                    <a:pt x="216698" y="367635"/>
                  </a:lnTo>
                  <a:lnTo>
                    <a:pt x="209775" y="426136"/>
                  </a:lnTo>
                  <a:lnTo>
                    <a:pt x="200315" y="484413"/>
                  </a:lnTo>
                  <a:lnTo>
                    <a:pt x="186638" y="537325"/>
                  </a:lnTo>
                  <a:lnTo>
                    <a:pt x="167082" y="587161"/>
                  </a:lnTo>
                  <a:lnTo>
                    <a:pt x="141912" y="617002"/>
                  </a:lnTo>
                  <a:lnTo>
                    <a:pt x="112227" y="640662"/>
                  </a:lnTo>
                  <a:lnTo>
                    <a:pt x="88495" y="649070"/>
                  </a:lnTo>
                  <a:lnTo>
                    <a:pt x="75616" y="651312"/>
                  </a:lnTo>
                  <a:lnTo>
                    <a:pt x="55066" y="647564"/>
                  </a:lnTo>
                  <a:lnTo>
                    <a:pt x="38134" y="636929"/>
                  </a:lnTo>
                  <a:lnTo>
                    <a:pt x="16617" y="611212"/>
                  </a:lnTo>
                  <a:lnTo>
                    <a:pt x="6618" y="591527"/>
                  </a:lnTo>
                  <a:lnTo>
                    <a:pt x="0" y="555125"/>
                  </a:lnTo>
                  <a:lnTo>
                    <a:pt x="4691" y="534624"/>
                  </a:lnTo>
                  <a:lnTo>
                    <a:pt x="26767" y="496810"/>
                  </a:lnTo>
                  <a:lnTo>
                    <a:pt x="43104" y="482580"/>
                  </a:lnTo>
                  <a:lnTo>
                    <a:pt x="82188" y="463913"/>
                  </a:lnTo>
                  <a:lnTo>
                    <a:pt x="102830" y="462500"/>
                  </a:lnTo>
                  <a:lnTo>
                    <a:pt x="144678" y="471125"/>
                  </a:lnTo>
                  <a:lnTo>
                    <a:pt x="200384" y="495848"/>
                  </a:lnTo>
                  <a:lnTo>
                    <a:pt x="260622" y="521216"/>
                  </a:lnTo>
                  <a:lnTo>
                    <a:pt x="313801" y="527826"/>
                  </a:lnTo>
                  <a:lnTo>
                    <a:pt x="336791" y="527561"/>
                  </a:lnTo>
                  <a:lnTo>
                    <a:pt x="342922" y="525852"/>
                  </a:lnTo>
                  <a:lnTo>
                    <a:pt x="355183" y="5189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43227" y="5184166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51111" y="3120"/>
                  </a:lnTo>
                  <a:lnTo>
                    <a:pt x="97570" y="14654"/>
                  </a:lnTo>
                  <a:lnTo>
                    <a:pt x="39366" y="4000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27455" y="50683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80098" y="53315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22253" y="4952539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7294"/>
                  </a:lnTo>
                  <a:lnTo>
                    <a:pt x="8334" y="219587"/>
                  </a:lnTo>
                  <a:lnTo>
                    <a:pt x="9878" y="272123"/>
                  </a:lnTo>
                  <a:lnTo>
                    <a:pt x="13456" y="327074"/>
                  </a:lnTo>
                  <a:lnTo>
                    <a:pt x="19556" y="382672"/>
                  </a:lnTo>
                  <a:lnTo>
                    <a:pt x="20761" y="445950"/>
                  </a:lnTo>
                  <a:lnTo>
                    <a:pt x="20999" y="498484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91808" y="4963067"/>
              <a:ext cx="244250" cy="546261"/>
            </a:xfrm>
            <a:custGeom>
              <a:avLst/>
              <a:gdLst/>
              <a:ahLst/>
              <a:cxnLst/>
              <a:rect l="0" t="0" r="0" b="0"/>
              <a:pathLst>
                <a:path w="244250" h="546261">
                  <a:moveTo>
                    <a:pt x="93658" y="0"/>
                  </a:moveTo>
                  <a:lnTo>
                    <a:pt x="58911" y="56215"/>
                  </a:lnTo>
                  <a:lnTo>
                    <a:pt x="41777" y="111667"/>
                  </a:lnTo>
                  <a:lnTo>
                    <a:pt x="23568" y="171420"/>
                  </a:lnTo>
                  <a:lnTo>
                    <a:pt x="14139" y="226266"/>
                  </a:lnTo>
                  <a:lnTo>
                    <a:pt x="9655" y="289181"/>
                  </a:lnTo>
                  <a:lnTo>
                    <a:pt x="2608" y="335638"/>
                  </a:lnTo>
                  <a:lnTo>
                    <a:pt x="0" y="391127"/>
                  </a:lnTo>
                  <a:lnTo>
                    <a:pt x="397" y="443963"/>
                  </a:lnTo>
                  <a:lnTo>
                    <a:pt x="8573" y="488604"/>
                  </a:lnTo>
                  <a:lnTo>
                    <a:pt x="19188" y="513125"/>
                  </a:lnTo>
                  <a:lnTo>
                    <a:pt x="43907" y="541072"/>
                  </a:lnTo>
                  <a:lnTo>
                    <a:pt x="55811" y="545549"/>
                  </a:lnTo>
                  <a:lnTo>
                    <a:pt x="98172" y="546260"/>
                  </a:lnTo>
                  <a:lnTo>
                    <a:pt x="132820" y="537891"/>
                  </a:lnTo>
                  <a:lnTo>
                    <a:pt x="169201" y="511576"/>
                  </a:lnTo>
                  <a:lnTo>
                    <a:pt x="204246" y="472930"/>
                  </a:lnTo>
                  <a:lnTo>
                    <a:pt x="237711" y="409575"/>
                  </a:lnTo>
                  <a:lnTo>
                    <a:pt x="244249" y="383245"/>
                  </a:lnTo>
                  <a:lnTo>
                    <a:pt x="243255" y="359844"/>
                  </a:lnTo>
                  <a:lnTo>
                    <a:pt x="235795" y="340865"/>
                  </a:lnTo>
                  <a:lnTo>
                    <a:pt x="230530" y="332529"/>
                  </a:lnTo>
                  <a:lnTo>
                    <a:pt x="215321" y="320146"/>
                  </a:lnTo>
                  <a:lnTo>
                    <a:pt x="206352" y="315206"/>
                  </a:lnTo>
                  <a:lnTo>
                    <a:pt x="183909" y="312838"/>
                  </a:lnTo>
                  <a:lnTo>
                    <a:pt x="158336" y="316854"/>
                  </a:lnTo>
                  <a:lnTo>
                    <a:pt x="131372" y="326438"/>
                  </a:lnTo>
                  <a:lnTo>
                    <a:pt x="110030" y="341616"/>
                  </a:lnTo>
                  <a:lnTo>
                    <a:pt x="62585" y="400497"/>
                  </a:lnTo>
                  <a:lnTo>
                    <a:pt x="47407" y="425552"/>
                  </a:lnTo>
                  <a:lnTo>
                    <a:pt x="41015" y="442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790673" y="448599"/>
            <a:ext cx="2424632" cy="569723"/>
            <a:chOff x="5790673" y="448599"/>
            <a:chExt cx="2424632" cy="569723"/>
          </a:xfrm>
        </p:grpSpPr>
        <p:sp>
          <p:nvSpPr>
            <p:cNvPr id="33" name="Freeform 32"/>
            <p:cNvSpPr/>
            <p:nvPr/>
          </p:nvSpPr>
          <p:spPr>
            <a:xfrm>
              <a:off x="5790673" y="448599"/>
              <a:ext cx="419005" cy="530552"/>
            </a:xfrm>
            <a:custGeom>
              <a:avLst/>
              <a:gdLst/>
              <a:ahLst/>
              <a:cxnLst/>
              <a:rect l="0" t="0" r="0" b="0"/>
              <a:pathLst>
                <a:path w="419005" h="530552">
                  <a:moveTo>
                    <a:pt x="0" y="25183"/>
                  </a:moveTo>
                  <a:lnTo>
                    <a:pt x="58617" y="16118"/>
                  </a:lnTo>
                  <a:lnTo>
                    <a:pt x="121197" y="14943"/>
                  </a:lnTo>
                  <a:lnTo>
                    <a:pt x="172521" y="14740"/>
                  </a:lnTo>
                  <a:lnTo>
                    <a:pt x="225943" y="14680"/>
                  </a:lnTo>
                  <a:lnTo>
                    <a:pt x="284536" y="14662"/>
                  </a:lnTo>
                  <a:lnTo>
                    <a:pt x="338291" y="13487"/>
                  </a:lnTo>
                  <a:lnTo>
                    <a:pt x="395849" y="3202"/>
                  </a:lnTo>
                  <a:lnTo>
                    <a:pt x="407789" y="0"/>
                  </a:lnTo>
                  <a:lnTo>
                    <a:pt x="414579" y="2545"/>
                  </a:lnTo>
                  <a:lnTo>
                    <a:pt x="417936" y="8921"/>
                  </a:lnTo>
                  <a:lnTo>
                    <a:pt x="419004" y="17851"/>
                  </a:lnTo>
                  <a:lnTo>
                    <a:pt x="413952" y="34013"/>
                  </a:lnTo>
                  <a:lnTo>
                    <a:pt x="383929" y="87394"/>
                  </a:lnTo>
                  <a:lnTo>
                    <a:pt x="349449" y="144620"/>
                  </a:lnTo>
                  <a:lnTo>
                    <a:pt x="319762" y="200724"/>
                  </a:lnTo>
                  <a:lnTo>
                    <a:pt x="285301" y="260072"/>
                  </a:lnTo>
                  <a:lnTo>
                    <a:pt x="260763" y="319024"/>
                  </a:lnTo>
                  <a:lnTo>
                    <a:pt x="233962" y="372497"/>
                  </a:lnTo>
                  <a:lnTo>
                    <a:pt x="205981" y="433655"/>
                  </a:lnTo>
                  <a:lnTo>
                    <a:pt x="171823" y="491477"/>
                  </a:lnTo>
                  <a:lnTo>
                    <a:pt x="164104" y="507725"/>
                  </a:lnTo>
                  <a:lnTo>
                    <a:pt x="157928" y="530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78202" y="484310"/>
              <a:ext cx="266456" cy="534012"/>
            </a:xfrm>
            <a:custGeom>
              <a:avLst/>
              <a:gdLst/>
              <a:ahLst/>
              <a:cxnLst/>
              <a:rect l="0" t="0" r="0" b="0"/>
              <a:pathLst>
                <a:path w="266456" h="534012">
                  <a:moveTo>
                    <a:pt x="186295" y="0"/>
                  </a:moveTo>
                  <a:lnTo>
                    <a:pt x="156986" y="34898"/>
                  </a:lnTo>
                  <a:lnTo>
                    <a:pt x="122962" y="96117"/>
                  </a:lnTo>
                  <a:lnTo>
                    <a:pt x="95016" y="151178"/>
                  </a:lnTo>
                  <a:lnTo>
                    <a:pt x="59730" y="214350"/>
                  </a:lnTo>
                  <a:lnTo>
                    <a:pt x="32136" y="269982"/>
                  </a:lnTo>
                  <a:lnTo>
                    <a:pt x="11317" y="327059"/>
                  </a:lnTo>
                  <a:lnTo>
                    <a:pt x="0" y="382972"/>
                  </a:lnTo>
                  <a:lnTo>
                    <a:pt x="3007" y="444407"/>
                  </a:lnTo>
                  <a:lnTo>
                    <a:pt x="11624" y="481846"/>
                  </a:lnTo>
                  <a:lnTo>
                    <a:pt x="24436" y="501153"/>
                  </a:lnTo>
                  <a:lnTo>
                    <a:pt x="41828" y="516363"/>
                  </a:lnTo>
                  <a:lnTo>
                    <a:pt x="61256" y="527022"/>
                  </a:lnTo>
                  <a:lnTo>
                    <a:pt x="103103" y="534011"/>
                  </a:lnTo>
                  <a:lnTo>
                    <a:pt x="141369" y="530493"/>
                  </a:lnTo>
                  <a:lnTo>
                    <a:pt x="185739" y="510418"/>
                  </a:lnTo>
                  <a:lnTo>
                    <a:pt x="216546" y="489577"/>
                  </a:lnTo>
                  <a:lnTo>
                    <a:pt x="255848" y="441504"/>
                  </a:lnTo>
                  <a:lnTo>
                    <a:pt x="264000" y="417713"/>
                  </a:lnTo>
                  <a:lnTo>
                    <a:pt x="266455" y="392711"/>
                  </a:lnTo>
                  <a:lnTo>
                    <a:pt x="263645" y="369901"/>
                  </a:lnTo>
                  <a:lnTo>
                    <a:pt x="255379" y="351184"/>
                  </a:lnTo>
                  <a:lnTo>
                    <a:pt x="231007" y="320104"/>
                  </a:lnTo>
                  <a:lnTo>
                    <a:pt x="211236" y="311895"/>
                  </a:lnTo>
                  <a:lnTo>
                    <a:pt x="199413" y="309705"/>
                  </a:lnTo>
                  <a:lnTo>
                    <a:pt x="173799" y="313512"/>
                  </a:lnTo>
                  <a:lnTo>
                    <a:pt x="113723" y="341500"/>
                  </a:lnTo>
                  <a:lnTo>
                    <a:pt x="82514" y="362968"/>
                  </a:lnTo>
                  <a:lnTo>
                    <a:pt x="38896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78381" y="471146"/>
              <a:ext cx="228314" cy="517626"/>
            </a:xfrm>
            <a:custGeom>
              <a:avLst/>
              <a:gdLst/>
              <a:ahLst/>
              <a:cxnLst/>
              <a:rect l="0" t="0" r="0" b="0"/>
              <a:pathLst>
                <a:path w="228314" h="517626">
                  <a:moveTo>
                    <a:pt x="228313" y="76335"/>
                  </a:moveTo>
                  <a:lnTo>
                    <a:pt x="199004" y="111233"/>
                  </a:lnTo>
                  <a:lnTo>
                    <a:pt x="168100" y="169333"/>
                  </a:lnTo>
                  <a:lnTo>
                    <a:pt x="140749" y="230738"/>
                  </a:lnTo>
                  <a:lnTo>
                    <a:pt x="120636" y="272561"/>
                  </a:lnTo>
                  <a:lnTo>
                    <a:pt x="104383" y="299423"/>
                  </a:lnTo>
                  <a:lnTo>
                    <a:pt x="84741" y="352678"/>
                  </a:lnTo>
                  <a:lnTo>
                    <a:pt x="73568" y="412028"/>
                  </a:lnTo>
                  <a:lnTo>
                    <a:pt x="71014" y="474748"/>
                  </a:lnTo>
                  <a:lnTo>
                    <a:pt x="75484" y="488173"/>
                  </a:lnTo>
                  <a:lnTo>
                    <a:pt x="92928" y="509329"/>
                  </a:lnTo>
                  <a:lnTo>
                    <a:pt x="104132" y="514736"/>
                  </a:lnTo>
                  <a:lnTo>
                    <a:pt x="129058" y="517625"/>
                  </a:lnTo>
                  <a:lnTo>
                    <a:pt x="149495" y="511890"/>
                  </a:lnTo>
                  <a:lnTo>
                    <a:pt x="166377" y="500372"/>
                  </a:lnTo>
                  <a:lnTo>
                    <a:pt x="203447" y="454356"/>
                  </a:lnTo>
                  <a:lnTo>
                    <a:pt x="219125" y="423478"/>
                  </a:lnTo>
                  <a:lnTo>
                    <a:pt x="225591" y="386513"/>
                  </a:lnTo>
                  <a:lnTo>
                    <a:pt x="221917" y="351514"/>
                  </a:lnTo>
                  <a:lnTo>
                    <a:pt x="195423" y="297623"/>
                  </a:lnTo>
                  <a:lnTo>
                    <a:pt x="179770" y="277631"/>
                  </a:lnTo>
                  <a:lnTo>
                    <a:pt x="123799" y="238400"/>
                  </a:lnTo>
                  <a:lnTo>
                    <a:pt x="70487" y="202760"/>
                  </a:lnTo>
                  <a:lnTo>
                    <a:pt x="28292" y="169028"/>
                  </a:lnTo>
                  <a:lnTo>
                    <a:pt x="7870" y="138895"/>
                  </a:lnTo>
                  <a:lnTo>
                    <a:pt x="0" y="96561"/>
                  </a:lnTo>
                  <a:lnTo>
                    <a:pt x="3257" y="58152"/>
                  </a:lnTo>
                  <a:lnTo>
                    <a:pt x="11695" y="38618"/>
                  </a:lnTo>
                  <a:lnTo>
                    <a:pt x="17221" y="30133"/>
                  </a:lnTo>
                  <a:lnTo>
                    <a:pt x="32719" y="17587"/>
                  </a:lnTo>
                  <a:lnTo>
                    <a:pt x="76853" y="0"/>
                  </a:lnTo>
                  <a:lnTo>
                    <a:pt x="103286" y="1854"/>
                  </a:lnTo>
                  <a:lnTo>
                    <a:pt x="152794" y="22109"/>
                  </a:lnTo>
                  <a:lnTo>
                    <a:pt x="168622" y="38197"/>
                  </a:lnTo>
                  <a:lnTo>
                    <a:pt x="178387" y="57045"/>
                  </a:lnTo>
                  <a:lnTo>
                    <a:pt x="186199" y="97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01492" y="736994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72167" y="8334"/>
                  </a:lnTo>
                  <a:lnTo>
                    <a:pt x="113037" y="15684"/>
                  </a:lnTo>
                  <a:lnTo>
                    <a:pt x="62363" y="272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17306" y="6422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48891" y="8738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06345" y="524397"/>
              <a:ext cx="226858" cy="475738"/>
            </a:xfrm>
            <a:custGeom>
              <a:avLst/>
              <a:gdLst/>
              <a:ahLst/>
              <a:cxnLst/>
              <a:rect l="0" t="0" r="0" b="0"/>
              <a:pathLst>
                <a:path w="226858" h="475738">
                  <a:moveTo>
                    <a:pt x="226857" y="65198"/>
                  </a:moveTo>
                  <a:lnTo>
                    <a:pt x="177358" y="123762"/>
                  </a:lnTo>
                  <a:lnTo>
                    <a:pt x="139461" y="185835"/>
                  </a:lnTo>
                  <a:lnTo>
                    <a:pt x="113224" y="235084"/>
                  </a:lnTo>
                  <a:lnTo>
                    <a:pt x="93752" y="286720"/>
                  </a:lnTo>
                  <a:lnTo>
                    <a:pt x="80574" y="339065"/>
                  </a:lnTo>
                  <a:lnTo>
                    <a:pt x="72380" y="388499"/>
                  </a:lnTo>
                  <a:lnTo>
                    <a:pt x="73071" y="429663"/>
                  </a:lnTo>
                  <a:lnTo>
                    <a:pt x="78959" y="451791"/>
                  </a:lnTo>
                  <a:lnTo>
                    <a:pt x="89375" y="469424"/>
                  </a:lnTo>
                  <a:lnTo>
                    <a:pt x="97767" y="473892"/>
                  </a:lnTo>
                  <a:lnTo>
                    <a:pt x="119571" y="475737"/>
                  </a:lnTo>
                  <a:lnTo>
                    <a:pt x="129596" y="472252"/>
                  </a:lnTo>
                  <a:lnTo>
                    <a:pt x="146975" y="459021"/>
                  </a:lnTo>
                  <a:lnTo>
                    <a:pt x="176026" y="421931"/>
                  </a:lnTo>
                  <a:lnTo>
                    <a:pt x="198095" y="370362"/>
                  </a:lnTo>
                  <a:lnTo>
                    <a:pt x="197928" y="333302"/>
                  </a:lnTo>
                  <a:lnTo>
                    <a:pt x="186221" y="280027"/>
                  </a:lnTo>
                  <a:lnTo>
                    <a:pt x="162591" y="237615"/>
                  </a:lnTo>
                  <a:lnTo>
                    <a:pt x="139185" y="213771"/>
                  </a:lnTo>
                  <a:lnTo>
                    <a:pt x="79156" y="170586"/>
                  </a:lnTo>
                  <a:lnTo>
                    <a:pt x="19380" y="125259"/>
                  </a:lnTo>
                  <a:lnTo>
                    <a:pt x="11330" y="115767"/>
                  </a:lnTo>
                  <a:lnTo>
                    <a:pt x="2385" y="92743"/>
                  </a:lnTo>
                  <a:lnTo>
                    <a:pt x="0" y="80052"/>
                  </a:lnTo>
                  <a:lnTo>
                    <a:pt x="3589" y="56592"/>
                  </a:lnTo>
                  <a:lnTo>
                    <a:pt x="18763" y="26773"/>
                  </a:lnTo>
                  <a:lnTo>
                    <a:pt x="24957" y="18525"/>
                  </a:lnTo>
                  <a:lnTo>
                    <a:pt x="44317" y="6240"/>
                  </a:lnTo>
                  <a:lnTo>
                    <a:pt x="56031" y="1326"/>
                  </a:lnTo>
                  <a:lnTo>
                    <a:pt x="100463" y="0"/>
                  </a:lnTo>
                  <a:lnTo>
                    <a:pt x="157133" y="11202"/>
                  </a:lnTo>
                  <a:lnTo>
                    <a:pt x="182932" y="27103"/>
                  </a:lnTo>
                  <a:lnTo>
                    <a:pt x="195271" y="44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04930" y="478016"/>
              <a:ext cx="210375" cy="521439"/>
            </a:xfrm>
            <a:custGeom>
              <a:avLst/>
              <a:gdLst/>
              <a:ahLst/>
              <a:cxnLst/>
              <a:rect l="0" t="0" r="0" b="0"/>
              <a:pathLst>
                <a:path w="210375" h="521439">
                  <a:moveTo>
                    <a:pt x="186241" y="122108"/>
                  </a:moveTo>
                  <a:lnTo>
                    <a:pt x="150324" y="175983"/>
                  </a:lnTo>
                  <a:lnTo>
                    <a:pt x="115942" y="233144"/>
                  </a:lnTo>
                  <a:lnTo>
                    <a:pt x="89123" y="286327"/>
                  </a:lnTo>
                  <a:lnTo>
                    <a:pt x="71347" y="338080"/>
                  </a:lnTo>
                  <a:lnTo>
                    <a:pt x="60171" y="386921"/>
                  </a:lnTo>
                  <a:lnTo>
                    <a:pt x="51503" y="450237"/>
                  </a:lnTo>
                  <a:lnTo>
                    <a:pt x="61180" y="493592"/>
                  </a:lnTo>
                  <a:lnTo>
                    <a:pt x="68942" y="504295"/>
                  </a:lnTo>
                  <a:lnTo>
                    <a:pt x="90044" y="519306"/>
                  </a:lnTo>
                  <a:lnTo>
                    <a:pt x="102223" y="521438"/>
                  </a:lnTo>
                  <a:lnTo>
                    <a:pt x="128233" y="517567"/>
                  </a:lnTo>
                  <a:lnTo>
                    <a:pt x="149151" y="504928"/>
                  </a:lnTo>
                  <a:lnTo>
                    <a:pt x="165077" y="487612"/>
                  </a:lnTo>
                  <a:lnTo>
                    <a:pt x="176055" y="468218"/>
                  </a:lnTo>
                  <a:lnTo>
                    <a:pt x="184229" y="418766"/>
                  </a:lnTo>
                  <a:lnTo>
                    <a:pt x="182723" y="363938"/>
                  </a:lnTo>
                  <a:lnTo>
                    <a:pt x="165919" y="308047"/>
                  </a:lnTo>
                  <a:lnTo>
                    <a:pt x="150302" y="286246"/>
                  </a:lnTo>
                  <a:lnTo>
                    <a:pt x="94222" y="235347"/>
                  </a:lnTo>
                  <a:lnTo>
                    <a:pt x="58360" y="200888"/>
                  </a:lnTo>
                  <a:lnTo>
                    <a:pt x="19821" y="177617"/>
                  </a:lnTo>
                  <a:lnTo>
                    <a:pt x="7771" y="160817"/>
                  </a:lnTo>
                  <a:lnTo>
                    <a:pt x="0" y="120449"/>
                  </a:lnTo>
                  <a:lnTo>
                    <a:pt x="3287" y="82622"/>
                  </a:lnTo>
                  <a:lnTo>
                    <a:pt x="11731" y="63224"/>
                  </a:lnTo>
                  <a:lnTo>
                    <a:pt x="36216" y="31708"/>
                  </a:lnTo>
                  <a:lnTo>
                    <a:pt x="62241" y="10055"/>
                  </a:lnTo>
                  <a:lnTo>
                    <a:pt x="85116" y="2117"/>
                  </a:lnTo>
                  <a:lnTo>
                    <a:pt x="97767" y="0"/>
                  </a:lnTo>
                  <a:lnTo>
                    <a:pt x="121183" y="3887"/>
                  </a:lnTo>
                  <a:lnTo>
                    <a:pt x="182956" y="30260"/>
                  </a:lnTo>
                  <a:lnTo>
                    <a:pt x="197649" y="43852"/>
                  </a:lnTo>
                  <a:lnTo>
                    <a:pt x="208079" y="61591"/>
                  </a:lnTo>
                  <a:lnTo>
                    <a:pt x="210374" y="84293"/>
                  </a:lnTo>
                  <a:lnTo>
                    <a:pt x="202317" y="131406"/>
                  </a:lnTo>
                  <a:lnTo>
                    <a:pt x="187235" y="158268"/>
                  </a:lnTo>
                  <a:lnTo>
                    <a:pt x="165184" y="185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948605" y="2740699"/>
            <a:ext cx="2457602" cy="745753"/>
            <a:chOff x="5948605" y="2740699"/>
            <a:chExt cx="2457602" cy="745753"/>
          </a:xfrm>
        </p:grpSpPr>
        <p:sp>
          <p:nvSpPr>
            <p:cNvPr id="42" name="Freeform 41"/>
            <p:cNvSpPr/>
            <p:nvPr/>
          </p:nvSpPr>
          <p:spPr>
            <a:xfrm>
              <a:off x="5948605" y="2740699"/>
              <a:ext cx="386195" cy="658645"/>
            </a:xfrm>
            <a:custGeom>
              <a:avLst/>
              <a:gdLst/>
              <a:ahLst/>
              <a:cxnLst/>
              <a:rect l="0" t="0" r="0" b="0"/>
              <a:pathLst>
                <a:path w="386195" h="658645">
                  <a:moveTo>
                    <a:pt x="70339" y="0"/>
                  </a:moveTo>
                  <a:lnTo>
                    <a:pt x="59161" y="11178"/>
                  </a:lnTo>
                  <a:lnTo>
                    <a:pt x="42828" y="52728"/>
                  </a:lnTo>
                  <a:lnTo>
                    <a:pt x="28337" y="105995"/>
                  </a:lnTo>
                  <a:lnTo>
                    <a:pt x="14209" y="155988"/>
                  </a:lnTo>
                  <a:lnTo>
                    <a:pt x="11862" y="158974"/>
                  </a:lnTo>
                  <a:lnTo>
                    <a:pt x="10297" y="156286"/>
                  </a:lnTo>
                  <a:lnTo>
                    <a:pt x="9254" y="149814"/>
                  </a:lnTo>
                  <a:lnTo>
                    <a:pt x="18965" y="118349"/>
                  </a:lnTo>
                  <a:lnTo>
                    <a:pt x="49911" y="63505"/>
                  </a:lnTo>
                  <a:lnTo>
                    <a:pt x="56721" y="52865"/>
                  </a:lnTo>
                  <a:lnTo>
                    <a:pt x="65939" y="45772"/>
                  </a:lnTo>
                  <a:lnTo>
                    <a:pt x="88660" y="37891"/>
                  </a:lnTo>
                  <a:lnTo>
                    <a:pt x="122171" y="39043"/>
                  </a:lnTo>
                  <a:lnTo>
                    <a:pt x="143678" y="50108"/>
                  </a:lnTo>
                  <a:lnTo>
                    <a:pt x="154327" y="57972"/>
                  </a:lnTo>
                  <a:lnTo>
                    <a:pt x="180493" y="96985"/>
                  </a:lnTo>
                  <a:lnTo>
                    <a:pt x="203063" y="151179"/>
                  </a:lnTo>
                  <a:lnTo>
                    <a:pt x="223245" y="208327"/>
                  </a:lnTo>
                  <a:lnTo>
                    <a:pt x="234838" y="253059"/>
                  </a:lnTo>
                  <a:lnTo>
                    <a:pt x="244512" y="313107"/>
                  </a:lnTo>
                  <a:lnTo>
                    <a:pt x="246728" y="362094"/>
                  </a:lnTo>
                  <a:lnTo>
                    <a:pt x="240708" y="420568"/>
                  </a:lnTo>
                  <a:lnTo>
                    <a:pt x="230642" y="484019"/>
                  </a:lnTo>
                  <a:lnTo>
                    <a:pt x="214079" y="545826"/>
                  </a:lnTo>
                  <a:lnTo>
                    <a:pt x="182089" y="603026"/>
                  </a:lnTo>
                  <a:lnTo>
                    <a:pt x="162120" y="627150"/>
                  </a:lnTo>
                  <a:lnTo>
                    <a:pt x="137647" y="645671"/>
                  </a:lnTo>
                  <a:lnTo>
                    <a:pt x="111172" y="655463"/>
                  </a:lnTo>
                  <a:lnTo>
                    <a:pt x="84978" y="658644"/>
                  </a:lnTo>
                  <a:lnTo>
                    <a:pt x="61638" y="656159"/>
                  </a:lnTo>
                  <a:lnTo>
                    <a:pt x="28766" y="642594"/>
                  </a:lnTo>
                  <a:lnTo>
                    <a:pt x="13648" y="627189"/>
                  </a:lnTo>
                  <a:lnTo>
                    <a:pt x="4199" y="607474"/>
                  </a:lnTo>
                  <a:lnTo>
                    <a:pt x="0" y="583114"/>
                  </a:lnTo>
                  <a:lnTo>
                    <a:pt x="4372" y="559809"/>
                  </a:lnTo>
                  <a:lnTo>
                    <a:pt x="15284" y="538923"/>
                  </a:lnTo>
                  <a:lnTo>
                    <a:pt x="31832" y="521841"/>
                  </a:lnTo>
                  <a:lnTo>
                    <a:pt x="60880" y="504660"/>
                  </a:lnTo>
                  <a:lnTo>
                    <a:pt x="84462" y="502323"/>
                  </a:lnTo>
                  <a:lnTo>
                    <a:pt x="137730" y="504766"/>
                  </a:lnTo>
                  <a:lnTo>
                    <a:pt x="193312" y="522060"/>
                  </a:lnTo>
                  <a:lnTo>
                    <a:pt x="246232" y="544887"/>
                  </a:lnTo>
                  <a:lnTo>
                    <a:pt x="296416" y="566596"/>
                  </a:lnTo>
                  <a:lnTo>
                    <a:pt x="337497" y="575373"/>
                  </a:lnTo>
                  <a:lnTo>
                    <a:pt x="386194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00652" y="2832250"/>
              <a:ext cx="342759" cy="464998"/>
            </a:xfrm>
            <a:custGeom>
              <a:avLst/>
              <a:gdLst/>
              <a:ahLst/>
              <a:cxnLst/>
              <a:rect l="0" t="0" r="0" b="0"/>
              <a:pathLst>
                <a:path w="342759" h="464998">
                  <a:moveTo>
                    <a:pt x="176303" y="24263"/>
                  </a:moveTo>
                  <a:lnTo>
                    <a:pt x="165124" y="13084"/>
                  </a:lnTo>
                  <a:lnTo>
                    <a:pt x="157152" y="10961"/>
                  </a:lnTo>
                  <a:lnTo>
                    <a:pt x="135816" y="11722"/>
                  </a:lnTo>
                  <a:lnTo>
                    <a:pt x="113855" y="22198"/>
                  </a:lnTo>
                  <a:lnTo>
                    <a:pt x="93566" y="39723"/>
                  </a:lnTo>
                  <a:lnTo>
                    <a:pt x="46890" y="101779"/>
                  </a:lnTo>
                  <a:lnTo>
                    <a:pt x="17003" y="160018"/>
                  </a:lnTo>
                  <a:lnTo>
                    <a:pt x="2420" y="219838"/>
                  </a:lnTo>
                  <a:lnTo>
                    <a:pt x="0" y="270684"/>
                  </a:lnTo>
                  <a:lnTo>
                    <a:pt x="9069" y="334028"/>
                  </a:lnTo>
                  <a:lnTo>
                    <a:pt x="27716" y="386618"/>
                  </a:lnTo>
                  <a:lnTo>
                    <a:pt x="52728" y="422526"/>
                  </a:lnTo>
                  <a:lnTo>
                    <a:pt x="82366" y="449803"/>
                  </a:lnTo>
                  <a:lnTo>
                    <a:pt x="106087" y="459056"/>
                  </a:lnTo>
                  <a:lnTo>
                    <a:pt x="159443" y="464997"/>
                  </a:lnTo>
                  <a:lnTo>
                    <a:pt x="201073" y="454848"/>
                  </a:lnTo>
                  <a:lnTo>
                    <a:pt x="231865" y="437023"/>
                  </a:lnTo>
                  <a:lnTo>
                    <a:pt x="286783" y="387085"/>
                  </a:lnTo>
                  <a:lnTo>
                    <a:pt x="316323" y="333884"/>
                  </a:lnTo>
                  <a:lnTo>
                    <a:pt x="335294" y="288878"/>
                  </a:lnTo>
                  <a:lnTo>
                    <a:pt x="341955" y="233298"/>
                  </a:lnTo>
                  <a:lnTo>
                    <a:pt x="342758" y="181605"/>
                  </a:lnTo>
                  <a:lnTo>
                    <a:pt x="334937" y="141853"/>
                  </a:lnTo>
                  <a:lnTo>
                    <a:pt x="308807" y="87091"/>
                  </a:lnTo>
                  <a:lnTo>
                    <a:pt x="267192" y="34009"/>
                  </a:lnTo>
                  <a:lnTo>
                    <a:pt x="237158" y="12203"/>
                  </a:lnTo>
                  <a:lnTo>
                    <a:pt x="212318" y="2135"/>
                  </a:lnTo>
                  <a:lnTo>
                    <a:pt x="188800" y="0"/>
                  </a:lnTo>
                  <a:lnTo>
                    <a:pt x="155246" y="32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19520" y="2869003"/>
              <a:ext cx="302110" cy="473238"/>
            </a:xfrm>
            <a:custGeom>
              <a:avLst/>
              <a:gdLst/>
              <a:ahLst/>
              <a:cxnLst/>
              <a:rect l="0" t="0" r="0" b="0"/>
              <a:pathLst>
                <a:path w="302110" h="473238">
                  <a:moveTo>
                    <a:pt x="283860" y="82266"/>
                  </a:moveTo>
                  <a:lnTo>
                    <a:pt x="259813" y="100247"/>
                  </a:lnTo>
                  <a:lnTo>
                    <a:pt x="210190" y="158597"/>
                  </a:lnTo>
                  <a:lnTo>
                    <a:pt x="166618" y="220754"/>
                  </a:lnTo>
                  <a:lnTo>
                    <a:pt x="136439" y="276041"/>
                  </a:lnTo>
                  <a:lnTo>
                    <a:pt x="116786" y="332543"/>
                  </a:lnTo>
                  <a:lnTo>
                    <a:pt x="111339" y="367805"/>
                  </a:lnTo>
                  <a:lnTo>
                    <a:pt x="117374" y="428571"/>
                  </a:lnTo>
                  <a:lnTo>
                    <a:pt x="120226" y="442987"/>
                  </a:lnTo>
                  <a:lnTo>
                    <a:pt x="125638" y="453768"/>
                  </a:lnTo>
                  <a:lnTo>
                    <a:pt x="141010" y="468866"/>
                  </a:lnTo>
                  <a:lnTo>
                    <a:pt x="165779" y="473237"/>
                  </a:lnTo>
                  <a:lnTo>
                    <a:pt x="195114" y="470111"/>
                  </a:lnTo>
                  <a:lnTo>
                    <a:pt x="223750" y="460922"/>
                  </a:lnTo>
                  <a:lnTo>
                    <a:pt x="245836" y="445920"/>
                  </a:lnTo>
                  <a:lnTo>
                    <a:pt x="279078" y="413282"/>
                  </a:lnTo>
                  <a:lnTo>
                    <a:pt x="295441" y="380256"/>
                  </a:lnTo>
                  <a:lnTo>
                    <a:pt x="302109" y="340835"/>
                  </a:lnTo>
                  <a:lnTo>
                    <a:pt x="298495" y="299519"/>
                  </a:lnTo>
                  <a:lnTo>
                    <a:pt x="284427" y="263231"/>
                  </a:lnTo>
                  <a:lnTo>
                    <a:pt x="259851" y="230252"/>
                  </a:lnTo>
                  <a:lnTo>
                    <a:pt x="212870" y="197242"/>
                  </a:lnTo>
                  <a:lnTo>
                    <a:pt x="152285" y="168738"/>
                  </a:lnTo>
                  <a:lnTo>
                    <a:pt x="91924" y="143075"/>
                  </a:lnTo>
                  <a:lnTo>
                    <a:pt x="37716" y="116894"/>
                  </a:lnTo>
                  <a:lnTo>
                    <a:pt x="7117" y="96166"/>
                  </a:lnTo>
                  <a:lnTo>
                    <a:pt x="2269" y="86853"/>
                  </a:lnTo>
                  <a:lnTo>
                    <a:pt x="0" y="64028"/>
                  </a:lnTo>
                  <a:lnTo>
                    <a:pt x="6012" y="44524"/>
                  </a:lnTo>
                  <a:lnTo>
                    <a:pt x="17652" y="28057"/>
                  </a:lnTo>
                  <a:lnTo>
                    <a:pt x="34524" y="12940"/>
                  </a:lnTo>
                  <a:lnTo>
                    <a:pt x="63080" y="4661"/>
                  </a:lnTo>
                  <a:lnTo>
                    <a:pt x="112378" y="0"/>
                  </a:lnTo>
                  <a:lnTo>
                    <a:pt x="153502" y="1739"/>
                  </a:lnTo>
                  <a:lnTo>
                    <a:pt x="176790" y="7872"/>
                  </a:lnTo>
                  <a:lnTo>
                    <a:pt x="217217" y="30873"/>
                  </a:lnTo>
                  <a:lnTo>
                    <a:pt x="225393" y="37475"/>
                  </a:lnTo>
                  <a:lnTo>
                    <a:pt x="234478" y="57290"/>
                  </a:lnTo>
                  <a:lnTo>
                    <a:pt x="241745" y="927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24478" y="3124664"/>
              <a:ext cx="242157" cy="26647"/>
            </a:xfrm>
            <a:custGeom>
              <a:avLst/>
              <a:gdLst/>
              <a:ahLst/>
              <a:cxnLst/>
              <a:rect l="0" t="0" r="0" b="0"/>
              <a:pathLst>
                <a:path w="242157" h="26647">
                  <a:moveTo>
                    <a:pt x="242156" y="5589"/>
                  </a:moveTo>
                  <a:lnTo>
                    <a:pt x="225388" y="0"/>
                  </a:lnTo>
                  <a:lnTo>
                    <a:pt x="207797" y="376"/>
                  </a:lnTo>
                  <a:lnTo>
                    <a:pt x="156730" y="4560"/>
                  </a:lnTo>
                  <a:lnTo>
                    <a:pt x="98723" y="12622"/>
                  </a:lnTo>
                  <a:lnTo>
                    <a:pt x="45324" y="1854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87649" y="301444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461349" y="32987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37974" y="2903508"/>
              <a:ext cx="386671" cy="511317"/>
            </a:xfrm>
            <a:custGeom>
              <a:avLst/>
              <a:gdLst/>
              <a:ahLst/>
              <a:cxnLst/>
              <a:rect l="0" t="0" r="0" b="0"/>
              <a:pathLst>
                <a:path w="386671" h="511317">
                  <a:moveTo>
                    <a:pt x="60287" y="16175"/>
                  </a:moveTo>
                  <a:lnTo>
                    <a:pt x="44645" y="34156"/>
                  </a:lnTo>
                  <a:lnTo>
                    <a:pt x="36567" y="51073"/>
                  </a:lnTo>
                  <a:lnTo>
                    <a:pt x="23497" y="109173"/>
                  </a:lnTo>
                  <a:lnTo>
                    <a:pt x="18213" y="120288"/>
                  </a:lnTo>
                  <a:lnTo>
                    <a:pt x="15860" y="121849"/>
                  </a:lnTo>
                  <a:lnTo>
                    <a:pt x="16365" y="107985"/>
                  </a:lnTo>
                  <a:lnTo>
                    <a:pt x="27391" y="61000"/>
                  </a:lnTo>
                  <a:lnTo>
                    <a:pt x="50886" y="19830"/>
                  </a:lnTo>
                  <a:lnTo>
                    <a:pt x="57529" y="11593"/>
                  </a:lnTo>
                  <a:lnTo>
                    <a:pt x="77388" y="2440"/>
                  </a:lnTo>
                  <a:lnTo>
                    <a:pt x="89235" y="0"/>
                  </a:lnTo>
                  <a:lnTo>
                    <a:pt x="100642" y="1882"/>
                  </a:lnTo>
                  <a:lnTo>
                    <a:pt x="122676" y="13332"/>
                  </a:lnTo>
                  <a:lnTo>
                    <a:pt x="149222" y="45099"/>
                  </a:lnTo>
                  <a:lnTo>
                    <a:pt x="171917" y="92859"/>
                  </a:lnTo>
                  <a:lnTo>
                    <a:pt x="189808" y="147691"/>
                  </a:lnTo>
                  <a:lnTo>
                    <a:pt x="198960" y="192000"/>
                  </a:lnTo>
                  <a:lnTo>
                    <a:pt x="205100" y="246216"/>
                  </a:lnTo>
                  <a:lnTo>
                    <a:pt x="199939" y="299222"/>
                  </a:lnTo>
                  <a:lnTo>
                    <a:pt x="194586" y="353539"/>
                  </a:lnTo>
                  <a:lnTo>
                    <a:pt x="182611" y="414918"/>
                  </a:lnTo>
                  <a:lnTo>
                    <a:pt x="166851" y="449267"/>
                  </a:lnTo>
                  <a:lnTo>
                    <a:pt x="138225" y="489069"/>
                  </a:lnTo>
                  <a:lnTo>
                    <a:pt x="115593" y="505551"/>
                  </a:lnTo>
                  <a:lnTo>
                    <a:pt x="93056" y="511316"/>
                  </a:lnTo>
                  <a:lnTo>
                    <a:pt x="71341" y="508809"/>
                  </a:lnTo>
                  <a:lnTo>
                    <a:pt x="49992" y="499896"/>
                  </a:lnTo>
                  <a:lnTo>
                    <a:pt x="31924" y="481896"/>
                  </a:lnTo>
                  <a:lnTo>
                    <a:pt x="6850" y="437803"/>
                  </a:lnTo>
                  <a:lnTo>
                    <a:pt x="0" y="400285"/>
                  </a:lnTo>
                  <a:lnTo>
                    <a:pt x="4637" y="379524"/>
                  </a:lnTo>
                  <a:lnTo>
                    <a:pt x="9149" y="370712"/>
                  </a:lnTo>
                  <a:lnTo>
                    <a:pt x="23521" y="357801"/>
                  </a:lnTo>
                  <a:lnTo>
                    <a:pt x="32266" y="352720"/>
                  </a:lnTo>
                  <a:lnTo>
                    <a:pt x="51342" y="350194"/>
                  </a:lnTo>
                  <a:lnTo>
                    <a:pt x="72689" y="354141"/>
                  </a:lnTo>
                  <a:lnTo>
                    <a:pt x="124521" y="375739"/>
                  </a:lnTo>
                  <a:lnTo>
                    <a:pt x="179820" y="408125"/>
                  </a:lnTo>
                  <a:lnTo>
                    <a:pt x="234633" y="438742"/>
                  </a:lnTo>
                  <a:lnTo>
                    <a:pt x="271822" y="452036"/>
                  </a:lnTo>
                  <a:lnTo>
                    <a:pt x="302481" y="455556"/>
                  </a:lnTo>
                  <a:lnTo>
                    <a:pt x="329366" y="447762"/>
                  </a:lnTo>
                  <a:lnTo>
                    <a:pt x="386670" y="4057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66080" y="2982854"/>
              <a:ext cx="340127" cy="503598"/>
            </a:xfrm>
            <a:custGeom>
              <a:avLst/>
              <a:gdLst/>
              <a:ahLst/>
              <a:cxnLst/>
              <a:rect l="0" t="0" r="0" b="0"/>
              <a:pathLst>
                <a:path w="340127" h="503598">
                  <a:moveTo>
                    <a:pt x="153320" y="0"/>
                  </a:moveTo>
                  <a:lnTo>
                    <a:pt x="100292" y="29309"/>
                  </a:lnTo>
                  <a:lnTo>
                    <a:pt x="42771" y="63334"/>
                  </a:lnTo>
                  <a:lnTo>
                    <a:pt x="14891" y="81157"/>
                  </a:lnTo>
                  <a:lnTo>
                    <a:pt x="4882" y="85690"/>
                  </a:lnTo>
                  <a:lnTo>
                    <a:pt x="549" y="84033"/>
                  </a:lnTo>
                  <a:lnTo>
                    <a:pt x="0" y="78249"/>
                  </a:lnTo>
                  <a:lnTo>
                    <a:pt x="5629" y="60514"/>
                  </a:lnTo>
                  <a:lnTo>
                    <a:pt x="15930" y="40933"/>
                  </a:lnTo>
                  <a:lnTo>
                    <a:pt x="34546" y="26772"/>
                  </a:lnTo>
                  <a:lnTo>
                    <a:pt x="84625" y="8148"/>
                  </a:lnTo>
                  <a:lnTo>
                    <a:pt x="125687" y="8004"/>
                  </a:lnTo>
                  <a:lnTo>
                    <a:pt x="180314" y="19606"/>
                  </a:lnTo>
                  <a:lnTo>
                    <a:pt x="203922" y="30551"/>
                  </a:lnTo>
                  <a:lnTo>
                    <a:pt x="219873" y="49453"/>
                  </a:lnTo>
                  <a:lnTo>
                    <a:pt x="229693" y="73452"/>
                  </a:lnTo>
                  <a:lnTo>
                    <a:pt x="234057" y="99716"/>
                  </a:lnTo>
                  <a:lnTo>
                    <a:pt x="229757" y="123867"/>
                  </a:lnTo>
                  <a:lnTo>
                    <a:pt x="214183" y="154075"/>
                  </a:lnTo>
                  <a:lnTo>
                    <a:pt x="200258" y="169084"/>
                  </a:lnTo>
                  <a:lnTo>
                    <a:pt x="158159" y="197771"/>
                  </a:lnTo>
                  <a:lnTo>
                    <a:pt x="158886" y="203207"/>
                  </a:lnTo>
                  <a:lnTo>
                    <a:pt x="165219" y="208001"/>
                  </a:lnTo>
                  <a:lnTo>
                    <a:pt x="217412" y="235279"/>
                  </a:lnTo>
                  <a:lnTo>
                    <a:pt x="274693" y="280465"/>
                  </a:lnTo>
                  <a:lnTo>
                    <a:pt x="303940" y="311118"/>
                  </a:lnTo>
                  <a:lnTo>
                    <a:pt x="333697" y="367643"/>
                  </a:lnTo>
                  <a:lnTo>
                    <a:pt x="340126" y="405419"/>
                  </a:lnTo>
                  <a:lnTo>
                    <a:pt x="330853" y="446248"/>
                  </a:lnTo>
                  <a:lnTo>
                    <a:pt x="316451" y="467784"/>
                  </a:lnTo>
                  <a:lnTo>
                    <a:pt x="298352" y="483985"/>
                  </a:lnTo>
                  <a:lnTo>
                    <a:pt x="278610" y="495085"/>
                  </a:lnTo>
                  <a:lnTo>
                    <a:pt x="219360" y="503337"/>
                  </a:lnTo>
                  <a:lnTo>
                    <a:pt x="165089" y="503597"/>
                  </a:lnTo>
                  <a:lnTo>
                    <a:pt x="104172" y="493797"/>
                  </a:lnTo>
                  <a:lnTo>
                    <a:pt x="42356" y="480596"/>
                  </a:lnTo>
                  <a:lnTo>
                    <a:pt x="16450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977736" y="4819699"/>
            <a:ext cx="2909633" cy="754612"/>
            <a:chOff x="5977736" y="4819699"/>
            <a:chExt cx="2909633" cy="754612"/>
          </a:xfrm>
        </p:grpSpPr>
        <p:sp>
          <p:nvSpPr>
            <p:cNvPr id="51" name="Freeform 50"/>
            <p:cNvSpPr/>
            <p:nvPr/>
          </p:nvSpPr>
          <p:spPr>
            <a:xfrm>
              <a:off x="5977736" y="4819699"/>
              <a:ext cx="273693" cy="734837"/>
            </a:xfrm>
            <a:custGeom>
              <a:avLst/>
              <a:gdLst/>
              <a:ahLst/>
              <a:cxnLst/>
              <a:rect l="0" t="0" r="0" b="0"/>
              <a:pathLst>
                <a:path w="273693" h="734837">
                  <a:moveTo>
                    <a:pt x="270993" y="150212"/>
                  </a:moveTo>
                  <a:lnTo>
                    <a:pt x="254225" y="161391"/>
                  </a:lnTo>
                  <a:lnTo>
                    <a:pt x="211400" y="223429"/>
                  </a:lnTo>
                  <a:lnTo>
                    <a:pt x="178289" y="281451"/>
                  </a:lnTo>
                  <a:lnTo>
                    <a:pt x="146569" y="340155"/>
                  </a:lnTo>
                  <a:lnTo>
                    <a:pt x="112534" y="398735"/>
                  </a:lnTo>
                  <a:lnTo>
                    <a:pt x="85188" y="460393"/>
                  </a:lnTo>
                  <a:lnTo>
                    <a:pt x="62585" y="518239"/>
                  </a:lnTo>
                  <a:lnTo>
                    <a:pt x="42476" y="568743"/>
                  </a:lnTo>
                  <a:lnTo>
                    <a:pt x="32878" y="615163"/>
                  </a:lnTo>
                  <a:lnTo>
                    <a:pt x="35624" y="658552"/>
                  </a:lnTo>
                  <a:lnTo>
                    <a:pt x="49436" y="695455"/>
                  </a:lnTo>
                  <a:lnTo>
                    <a:pt x="73935" y="723027"/>
                  </a:lnTo>
                  <a:lnTo>
                    <a:pt x="96454" y="732350"/>
                  </a:lnTo>
                  <a:lnTo>
                    <a:pt x="109010" y="734836"/>
                  </a:lnTo>
                  <a:lnTo>
                    <a:pt x="132320" y="731359"/>
                  </a:lnTo>
                  <a:lnTo>
                    <a:pt x="162054" y="716247"/>
                  </a:lnTo>
                  <a:lnTo>
                    <a:pt x="206388" y="682157"/>
                  </a:lnTo>
                  <a:lnTo>
                    <a:pt x="222864" y="652926"/>
                  </a:lnTo>
                  <a:lnTo>
                    <a:pt x="235793" y="601720"/>
                  </a:lnTo>
                  <a:lnTo>
                    <a:pt x="238694" y="546545"/>
                  </a:lnTo>
                  <a:lnTo>
                    <a:pt x="229691" y="490586"/>
                  </a:lnTo>
                  <a:lnTo>
                    <a:pt x="206596" y="437592"/>
                  </a:lnTo>
                  <a:lnTo>
                    <a:pt x="165601" y="374703"/>
                  </a:lnTo>
                  <a:lnTo>
                    <a:pt x="122193" y="321021"/>
                  </a:lnTo>
                  <a:lnTo>
                    <a:pt x="70767" y="266335"/>
                  </a:lnTo>
                  <a:lnTo>
                    <a:pt x="22419" y="202882"/>
                  </a:lnTo>
                  <a:lnTo>
                    <a:pt x="6528" y="165688"/>
                  </a:lnTo>
                  <a:lnTo>
                    <a:pt x="0" y="119442"/>
                  </a:lnTo>
                  <a:lnTo>
                    <a:pt x="4712" y="92083"/>
                  </a:lnTo>
                  <a:lnTo>
                    <a:pt x="20519" y="60069"/>
                  </a:lnTo>
                  <a:lnTo>
                    <a:pt x="43141" y="35766"/>
                  </a:lnTo>
                  <a:lnTo>
                    <a:pt x="72069" y="16866"/>
                  </a:lnTo>
                  <a:lnTo>
                    <a:pt x="113286" y="0"/>
                  </a:lnTo>
                  <a:lnTo>
                    <a:pt x="150305" y="160"/>
                  </a:lnTo>
                  <a:lnTo>
                    <a:pt x="196330" y="11864"/>
                  </a:lnTo>
                  <a:lnTo>
                    <a:pt x="227424" y="30191"/>
                  </a:lnTo>
                  <a:lnTo>
                    <a:pt x="250804" y="57328"/>
                  </a:lnTo>
                  <a:lnTo>
                    <a:pt x="273692" y="108345"/>
                  </a:lnTo>
                  <a:lnTo>
                    <a:pt x="273613" y="145346"/>
                  </a:lnTo>
                  <a:lnTo>
                    <a:pt x="265918" y="165987"/>
                  </a:lnTo>
                  <a:lnTo>
                    <a:pt x="249936" y="192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54014" y="4885683"/>
              <a:ext cx="323698" cy="598196"/>
            </a:xfrm>
            <a:custGeom>
              <a:avLst/>
              <a:gdLst/>
              <a:ahLst/>
              <a:cxnLst/>
              <a:rect l="0" t="0" r="0" b="0"/>
              <a:pathLst>
                <a:path w="323698" h="598196">
                  <a:moveTo>
                    <a:pt x="126342" y="0"/>
                  </a:moveTo>
                  <a:lnTo>
                    <a:pt x="83680" y="55659"/>
                  </a:lnTo>
                  <a:lnTo>
                    <a:pt x="42066" y="116078"/>
                  </a:lnTo>
                  <a:lnTo>
                    <a:pt x="35063" y="126519"/>
                  </a:lnTo>
                  <a:lnTo>
                    <a:pt x="31564" y="128800"/>
                  </a:lnTo>
                  <a:lnTo>
                    <a:pt x="30401" y="125640"/>
                  </a:lnTo>
                  <a:lnTo>
                    <a:pt x="30796" y="118856"/>
                  </a:lnTo>
                  <a:lnTo>
                    <a:pt x="42530" y="92538"/>
                  </a:lnTo>
                  <a:lnTo>
                    <a:pt x="66414" y="68103"/>
                  </a:lnTo>
                  <a:lnTo>
                    <a:pt x="107095" y="40055"/>
                  </a:lnTo>
                  <a:lnTo>
                    <a:pt x="145466" y="27206"/>
                  </a:lnTo>
                  <a:lnTo>
                    <a:pt x="185300" y="24049"/>
                  </a:lnTo>
                  <a:lnTo>
                    <a:pt x="208697" y="27456"/>
                  </a:lnTo>
                  <a:lnTo>
                    <a:pt x="227675" y="39109"/>
                  </a:lnTo>
                  <a:lnTo>
                    <a:pt x="242739" y="55986"/>
                  </a:lnTo>
                  <a:lnTo>
                    <a:pt x="253333" y="75186"/>
                  </a:lnTo>
                  <a:lnTo>
                    <a:pt x="260285" y="111315"/>
                  </a:lnTo>
                  <a:lnTo>
                    <a:pt x="256756" y="146066"/>
                  </a:lnTo>
                  <a:lnTo>
                    <a:pt x="230314" y="208199"/>
                  </a:lnTo>
                  <a:lnTo>
                    <a:pt x="203291" y="246626"/>
                  </a:lnTo>
                  <a:lnTo>
                    <a:pt x="176827" y="269477"/>
                  </a:lnTo>
                  <a:lnTo>
                    <a:pt x="167018" y="273238"/>
                  </a:lnTo>
                  <a:lnTo>
                    <a:pt x="146760" y="274297"/>
                  </a:lnTo>
                  <a:lnTo>
                    <a:pt x="142293" y="271772"/>
                  </a:lnTo>
                  <a:lnTo>
                    <a:pt x="141655" y="267749"/>
                  </a:lnTo>
                  <a:lnTo>
                    <a:pt x="143570" y="262727"/>
                  </a:lnTo>
                  <a:lnTo>
                    <a:pt x="155056" y="254028"/>
                  </a:lnTo>
                  <a:lnTo>
                    <a:pt x="163032" y="250071"/>
                  </a:lnTo>
                  <a:lnTo>
                    <a:pt x="181253" y="248793"/>
                  </a:lnTo>
                  <a:lnTo>
                    <a:pt x="199880" y="253294"/>
                  </a:lnTo>
                  <a:lnTo>
                    <a:pt x="260802" y="295245"/>
                  </a:lnTo>
                  <a:lnTo>
                    <a:pt x="290812" y="322963"/>
                  </a:lnTo>
                  <a:lnTo>
                    <a:pt x="306615" y="355136"/>
                  </a:lnTo>
                  <a:lnTo>
                    <a:pt x="321265" y="407929"/>
                  </a:lnTo>
                  <a:lnTo>
                    <a:pt x="323697" y="449461"/>
                  </a:lnTo>
                  <a:lnTo>
                    <a:pt x="314631" y="502297"/>
                  </a:lnTo>
                  <a:lnTo>
                    <a:pt x="301844" y="536043"/>
                  </a:lnTo>
                  <a:lnTo>
                    <a:pt x="288571" y="556436"/>
                  </a:lnTo>
                  <a:lnTo>
                    <a:pt x="261367" y="579901"/>
                  </a:lnTo>
                  <a:lnTo>
                    <a:pt x="241335" y="590356"/>
                  </a:lnTo>
                  <a:lnTo>
                    <a:pt x="191474" y="598195"/>
                  </a:lnTo>
                  <a:lnTo>
                    <a:pt x="136565" y="596624"/>
                  </a:lnTo>
                  <a:lnTo>
                    <a:pt x="80658" y="585395"/>
                  </a:lnTo>
                  <a:lnTo>
                    <a:pt x="25092" y="571568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819122" y="4829898"/>
              <a:ext cx="224454" cy="647372"/>
            </a:xfrm>
            <a:custGeom>
              <a:avLst/>
              <a:gdLst/>
              <a:ahLst/>
              <a:cxnLst/>
              <a:rect l="0" t="0" r="0" b="0"/>
              <a:pathLst>
                <a:path w="224454" h="647372">
                  <a:moveTo>
                    <a:pt x="219244" y="161070"/>
                  </a:moveTo>
                  <a:lnTo>
                    <a:pt x="169746" y="219633"/>
                  </a:lnTo>
                  <a:lnTo>
                    <a:pt x="134968" y="278588"/>
                  </a:lnTo>
                  <a:lnTo>
                    <a:pt x="107151" y="340062"/>
                  </a:lnTo>
                  <a:lnTo>
                    <a:pt x="81721" y="396512"/>
                  </a:lnTo>
                  <a:lnTo>
                    <a:pt x="59758" y="458052"/>
                  </a:lnTo>
                  <a:lnTo>
                    <a:pt x="43636" y="521060"/>
                  </a:lnTo>
                  <a:lnTo>
                    <a:pt x="40927" y="581179"/>
                  </a:lnTo>
                  <a:lnTo>
                    <a:pt x="46047" y="620899"/>
                  </a:lnTo>
                  <a:lnTo>
                    <a:pt x="51136" y="630229"/>
                  </a:lnTo>
                  <a:lnTo>
                    <a:pt x="66151" y="643716"/>
                  </a:lnTo>
                  <a:lnTo>
                    <a:pt x="87642" y="647371"/>
                  </a:lnTo>
                  <a:lnTo>
                    <a:pt x="133978" y="640185"/>
                  </a:lnTo>
                  <a:lnTo>
                    <a:pt x="160705" y="625254"/>
                  </a:lnTo>
                  <a:lnTo>
                    <a:pt x="183442" y="600423"/>
                  </a:lnTo>
                  <a:lnTo>
                    <a:pt x="199408" y="565250"/>
                  </a:lnTo>
                  <a:lnTo>
                    <a:pt x="205958" y="525192"/>
                  </a:lnTo>
                  <a:lnTo>
                    <a:pt x="202309" y="489276"/>
                  </a:lnTo>
                  <a:lnTo>
                    <a:pt x="178944" y="435051"/>
                  </a:lnTo>
                  <a:lnTo>
                    <a:pt x="168577" y="413861"/>
                  </a:lnTo>
                  <a:lnTo>
                    <a:pt x="120444" y="350593"/>
                  </a:lnTo>
                  <a:lnTo>
                    <a:pt x="69366" y="294648"/>
                  </a:lnTo>
                  <a:lnTo>
                    <a:pt x="26312" y="234481"/>
                  </a:lnTo>
                  <a:lnTo>
                    <a:pt x="7531" y="201928"/>
                  </a:lnTo>
                  <a:lnTo>
                    <a:pt x="0" y="149601"/>
                  </a:lnTo>
                  <a:lnTo>
                    <a:pt x="1815" y="111268"/>
                  </a:lnTo>
                  <a:lnTo>
                    <a:pt x="7965" y="89803"/>
                  </a:lnTo>
                  <a:lnTo>
                    <a:pt x="37581" y="43959"/>
                  </a:lnTo>
                  <a:lnTo>
                    <a:pt x="63643" y="18876"/>
                  </a:lnTo>
                  <a:lnTo>
                    <a:pt x="93591" y="2215"/>
                  </a:lnTo>
                  <a:lnTo>
                    <a:pt x="114265" y="0"/>
                  </a:lnTo>
                  <a:lnTo>
                    <a:pt x="156134" y="8111"/>
                  </a:lnTo>
                  <a:lnTo>
                    <a:pt x="182087" y="23202"/>
                  </a:lnTo>
                  <a:lnTo>
                    <a:pt x="204595" y="53670"/>
                  </a:lnTo>
                  <a:lnTo>
                    <a:pt x="220435" y="116483"/>
                  </a:lnTo>
                  <a:lnTo>
                    <a:pt x="224453" y="140083"/>
                  </a:lnTo>
                  <a:lnTo>
                    <a:pt x="220619" y="190243"/>
                  </a:lnTo>
                  <a:lnTo>
                    <a:pt x="219244" y="2242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22635" y="5233123"/>
              <a:ext cx="210572" cy="52644"/>
            </a:xfrm>
            <a:custGeom>
              <a:avLst/>
              <a:gdLst/>
              <a:ahLst/>
              <a:cxnLst/>
              <a:rect l="0" t="0" r="0" b="0"/>
              <a:pathLst>
                <a:path w="210572" h="52644">
                  <a:moveTo>
                    <a:pt x="210571" y="0"/>
                  </a:moveTo>
                  <a:lnTo>
                    <a:pt x="157544" y="14655"/>
                  </a:lnTo>
                  <a:lnTo>
                    <a:pt x="96902" y="26454"/>
                  </a:lnTo>
                  <a:lnTo>
                    <a:pt x="42397" y="4728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417392" y="51173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48977" y="541210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04681" y="4896849"/>
              <a:ext cx="372935" cy="648587"/>
            </a:xfrm>
            <a:custGeom>
              <a:avLst/>
              <a:gdLst/>
              <a:ahLst/>
              <a:cxnLst/>
              <a:rect l="0" t="0" r="0" b="0"/>
              <a:pathLst>
                <a:path w="372935" h="648587">
                  <a:moveTo>
                    <a:pt x="109722" y="24104"/>
                  </a:moveTo>
                  <a:lnTo>
                    <a:pt x="83358" y="79149"/>
                  </a:lnTo>
                  <a:lnTo>
                    <a:pt x="49824" y="138617"/>
                  </a:lnTo>
                  <a:lnTo>
                    <a:pt x="44053" y="142560"/>
                  </a:lnTo>
                  <a:lnTo>
                    <a:pt x="39037" y="141679"/>
                  </a:lnTo>
                  <a:lnTo>
                    <a:pt x="34523" y="137583"/>
                  </a:lnTo>
                  <a:lnTo>
                    <a:pt x="32683" y="131342"/>
                  </a:lnTo>
                  <a:lnTo>
                    <a:pt x="33758" y="115050"/>
                  </a:lnTo>
                  <a:lnTo>
                    <a:pt x="58630" y="57383"/>
                  </a:lnTo>
                  <a:lnTo>
                    <a:pt x="72976" y="36555"/>
                  </a:lnTo>
                  <a:lnTo>
                    <a:pt x="100784" y="12846"/>
                  </a:lnTo>
                  <a:lnTo>
                    <a:pt x="120957" y="2333"/>
                  </a:lnTo>
                  <a:lnTo>
                    <a:pt x="141621" y="0"/>
                  </a:lnTo>
                  <a:lnTo>
                    <a:pt x="183483" y="8035"/>
                  </a:lnTo>
                  <a:lnTo>
                    <a:pt x="201386" y="20472"/>
                  </a:lnTo>
                  <a:lnTo>
                    <a:pt x="209436" y="28702"/>
                  </a:lnTo>
                  <a:lnTo>
                    <a:pt x="226355" y="68231"/>
                  </a:lnTo>
                  <a:lnTo>
                    <a:pt x="238776" y="122577"/>
                  </a:lnTo>
                  <a:lnTo>
                    <a:pt x="249866" y="183133"/>
                  </a:lnTo>
                  <a:lnTo>
                    <a:pt x="254972" y="234351"/>
                  </a:lnTo>
                  <a:lnTo>
                    <a:pt x="256484" y="295930"/>
                  </a:lnTo>
                  <a:lnTo>
                    <a:pt x="251342" y="349271"/>
                  </a:lnTo>
                  <a:lnTo>
                    <a:pt x="242411" y="411479"/>
                  </a:lnTo>
                  <a:lnTo>
                    <a:pt x="228913" y="473410"/>
                  </a:lnTo>
                  <a:lnTo>
                    <a:pt x="211861" y="532610"/>
                  </a:lnTo>
                  <a:lnTo>
                    <a:pt x="193017" y="573686"/>
                  </a:lnTo>
                  <a:lnTo>
                    <a:pt x="157562" y="616100"/>
                  </a:lnTo>
                  <a:lnTo>
                    <a:pt x="119301" y="641947"/>
                  </a:lnTo>
                  <a:lnTo>
                    <a:pt x="109089" y="646570"/>
                  </a:lnTo>
                  <a:lnTo>
                    <a:pt x="88384" y="648586"/>
                  </a:lnTo>
                  <a:lnTo>
                    <a:pt x="67483" y="644413"/>
                  </a:lnTo>
                  <a:lnTo>
                    <a:pt x="46495" y="634759"/>
                  </a:lnTo>
                  <a:lnTo>
                    <a:pt x="31708" y="619550"/>
                  </a:lnTo>
                  <a:lnTo>
                    <a:pt x="4983" y="560647"/>
                  </a:lnTo>
                  <a:lnTo>
                    <a:pt x="0" y="539818"/>
                  </a:lnTo>
                  <a:lnTo>
                    <a:pt x="1685" y="518863"/>
                  </a:lnTo>
                  <a:lnTo>
                    <a:pt x="9453" y="500971"/>
                  </a:lnTo>
                  <a:lnTo>
                    <a:pt x="21874" y="485219"/>
                  </a:lnTo>
                  <a:lnTo>
                    <a:pt x="39093" y="470420"/>
                  </a:lnTo>
                  <a:lnTo>
                    <a:pt x="49768" y="466708"/>
                  </a:lnTo>
                  <a:lnTo>
                    <a:pt x="74107" y="465702"/>
                  </a:lnTo>
                  <a:lnTo>
                    <a:pt x="133367" y="477675"/>
                  </a:lnTo>
                  <a:lnTo>
                    <a:pt x="170540" y="490728"/>
                  </a:lnTo>
                  <a:lnTo>
                    <a:pt x="232461" y="521728"/>
                  </a:lnTo>
                  <a:lnTo>
                    <a:pt x="255520" y="531099"/>
                  </a:lnTo>
                  <a:lnTo>
                    <a:pt x="299411" y="531774"/>
                  </a:lnTo>
                  <a:lnTo>
                    <a:pt x="354803" y="521442"/>
                  </a:lnTo>
                  <a:lnTo>
                    <a:pt x="372934" y="5189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270200" y="5004853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0" y="0"/>
                  </a:moveTo>
                  <a:lnTo>
                    <a:pt x="0" y="57264"/>
                  </a:lnTo>
                  <a:lnTo>
                    <a:pt x="3120" y="112893"/>
                  </a:lnTo>
                  <a:lnTo>
                    <a:pt x="7236" y="156629"/>
                  </a:lnTo>
                  <a:lnTo>
                    <a:pt x="9553" y="218374"/>
                  </a:lnTo>
                  <a:lnTo>
                    <a:pt x="9070" y="269684"/>
                  </a:lnTo>
                  <a:lnTo>
                    <a:pt x="3208" y="327131"/>
                  </a:lnTo>
                  <a:lnTo>
                    <a:pt x="950" y="380547"/>
                  </a:lnTo>
                  <a:lnTo>
                    <a:pt x="1451" y="423020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431421" y="4937026"/>
              <a:ext cx="455948" cy="637285"/>
            </a:xfrm>
            <a:custGeom>
              <a:avLst/>
              <a:gdLst/>
              <a:ahLst/>
              <a:cxnLst/>
              <a:rect l="0" t="0" r="0" b="0"/>
              <a:pathLst>
                <a:path w="455948" h="637285">
                  <a:moveTo>
                    <a:pt x="97978" y="55127"/>
                  </a:moveTo>
                  <a:lnTo>
                    <a:pt x="78850" y="109002"/>
                  </a:lnTo>
                  <a:lnTo>
                    <a:pt x="48174" y="160574"/>
                  </a:lnTo>
                  <a:lnTo>
                    <a:pt x="44888" y="161689"/>
                  </a:lnTo>
                  <a:lnTo>
                    <a:pt x="43867" y="156584"/>
                  </a:lnTo>
                  <a:lnTo>
                    <a:pt x="50634" y="111953"/>
                  </a:lnTo>
                  <a:lnTo>
                    <a:pt x="84713" y="54030"/>
                  </a:lnTo>
                  <a:lnTo>
                    <a:pt x="120574" y="15136"/>
                  </a:lnTo>
                  <a:lnTo>
                    <a:pt x="140775" y="3037"/>
                  </a:lnTo>
                  <a:lnTo>
                    <a:pt x="161452" y="0"/>
                  </a:lnTo>
                  <a:lnTo>
                    <a:pt x="171880" y="828"/>
                  </a:lnTo>
                  <a:lnTo>
                    <a:pt x="189705" y="11107"/>
                  </a:lnTo>
                  <a:lnTo>
                    <a:pt x="226260" y="49027"/>
                  </a:lnTo>
                  <a:lnTo>
                    <a:pt x="248218" y="97824"/>
                  </a:lnTo>
                  <a:lnTo>
                    <a:pt x="255557" y="147875"/>
                  </a:lnTo>
                  <a:lnTo>
                    <a:pt x="262691" y="193612"/>
                  </a:lnTo>
                  <a:lnTo>
                    <a:pt x="264770" y="239118"/>
                  </a:lnTo>
                  <a:lnTo>
                    <a:pt x="265941" y="294996"/>
                  </a:lnTo>
                  <a:lnTo>
                    <a:pt x="266215" y="338770"/>
                  </a:lnTo>
                  <a:lnTo>
                    <a:pt x="265166" y="384741"/>
                  </a:lnTo>
                  <a:lnTo>
                    <a:pt x="257999" y="435760"/>
                  </a:lnTo>
                  <a:lnTo>
                    <a:pt x="241681" y="496148"/>
                  </a:lnTo>
                  <a:lnTo>
                    <a:pt x="215962" y="549811"/>
                  </a:lnTo>
                  <a:lnTo>
                    <a:pt x="211729" y="560391"/>
                  </a:lnTo>
                  <a:lnTo>
                    <a:pt x="183415" y="592050"/>
                  </a:lnTo>
                  <a:lnTo>
                    <a:pt x="121389" y="630146"/>
                  </a:lnTo>
                  <a:lnTo>
                    <a:pt x="110076" y="635005"/>
                  </a:lnTo>
                  <a:lnTo>
                    <a:pt x="85028" y="637284"/>
                  </a:lnTo>
                  <a:lnTo>
                    <a:pt x="60637" y="633227"/>
                  </a:lnTo>
                  <a:lnTo>
                    <a:pt x="41998" y="623626"/>
                  </a:lnTo>
                  <a:lnTo>
                    <a:pt x="18350" y="599477"/>
                  </a:lnTo>
                  <a:lnTo>
                    <a:pt x="2114" y="564506"/>
                  </a:lnTo>
                  <a:lnTo>
                    <a:pt x="0" y="538101"/>
                  </a:lnTo>
                  <a:lnTo>
                    <a:pt x="8174" y="483021"/>
                  </a:lnTo>
                  <a:lnTo>
                    <a:pt x="28865" y="446682"/>
                  </a:lnTo>
                  <a:lnTo>
                    <a:pt x="77525" y="395422"/>
                  </a:lnTo>
                  <a:lnTo>
                    <a:pt x="87852" y="387275"/>
                  </a:lnTo>
                  <a:lnTo>
                    <a:pt x="111805" y="378223"/>
                  </a:lnTo>
                  <a:lnTo>
                    <a:pt x="138048" y="375370"/>
                  </a:lnTo>
                  <a:lnTo>
                    <a:pt x="201376" y="386059"/>
                  </a:lnTo>
                  <a:lnTo>
                    <a:pt x="253563" y="417277"/>
                  </a:lnTo>
                  <a:lnTo>
                    <a:pt x="317022" y="465181"/>
                  </a:lnTo>
                  <a:lnTo>
                    <a:pt x="333371" y="478358"/>
                  </a:lnTo>
                  <a:lnTo>
                    <a:pt x="393922" y="505773"/>
                  </a:lnTo>
                  <a:lnTo>
                    <a:pt x="455947" y="5289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584624" y="149685"/>
            <a:ext cx="2001217" cy="412940"/>
            <a:chOff x="3584624" y="149685"/>
            <a:chExt cx="2001217" cy="412940"/>
          </a:xfrm>
        </p:grpSpPr>
        <p:sp>
          <p:nvSpPr>
            <p:cNvPr id="2" name="Freeform 1"/>
            <p:cNvSpPr/>
            <p:nvPr/>
          </p:nvSpPr>
          <p:spPr>
            <a:xfrm>
              <a:off x="3584624" y="169056"/>
              <a:ext cx="14577" cy="393569"/>
            </a:xfrm>
            <a:custGeom>
              <a:avLst/>
              <a:gdLst/>
              <a:ahLst/>
              <a:cxnLst/>
              <a:rect l="0" t="0" r="0" b="0"/>
              <a:pathLst>
                <a:path w="14577" h="393569">
                  <a:moveTo>
                    <a:pt x="14576" y="0"/>
                  </a:moveTo>
                  <a:lnTo>
                    <a:pt x="9568" y="19885"/>
                  </a:lnTo>
                  <a:lnTo>
                    <a:pt x="7964" y="55560"/>
                  </a:lnTo>
                  <a:lnTo>
                    <a:pt x="7488" y="99243"/>
                  </a:lnTo>
                  <a:lnTo>
                    <a:pt x="7348" y="136210"/>
                  </a:lnTo>
                  <a:lnTo>
                    <a:pt x="7315" y="166083"/>
                  </a:lnTo>
                  <a:lnTo>
                    <a:pt x="7300" y="198256"/>
                  </a:lnTo>
                  <a:lnTo>
                    <a:pt x="6484" y="230640"/>
                  </a:lnTo>
                  <a:lnTo>
                    <a:pt x="3091" y="274569"/>
                  </a:lnTo>
                  <a:lnTo>
                    <a:pt x="5685" y="309630"/>
                  </a:lnTo>
                  <a:lnTo>
                    <a:pt x="4812" y="353023"/>
                  </a:lnTo>
                  <a:lnTo>
                    <a:pt x="0" y="393568"/>
                  </a:lnTo>
                </a:path>
              </a:pathLst>
            </a:custGeom>
            <a:ln w="2628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65814" y="198209"/>
              <a:ext cx="260984" cy="362270"/>
            </a:xfrm>
            <a:custGeom>
              <a:avLst/>
              <a:gdLst/>
              <a:ahLst/>
              <a:cxnLst/>
              <a:rect l="0" t="0" r="0" b="0"/>
              <a:pathLst>
                <a:path w="260984" h="362270">
                  <a:moveTo>
                    <a:pt x="175936" y="0"/>
                  </a:moveTo>
                  <a:lnTo>
                    <a:pt x="156860" y="5009"/>
                  </a:lnTo>
                  <a:lnTo>
                    <a:pt x="115781" y="8998"/>
                  </a:lnTo>
                  <a:lnTo>
                    <a:pt x="82800" y="10764"/>
                  </a:lnTo>
                  <a:lnTo>
                    <a:pt x="42636" y="7975"/>
                  </a:lnTo>
                  <a:lnTo>
                    <a:pt x="17127" y="3623"/>
                  </a:lnTo>
                  <a:lnTo>
                    <a:pt x="10948" y="4845"/>
                  </a:lnTo>
                  <a:lnTo>
                    <a:pt x="6018" y="8089"/>
                  </a:lnTo>
                  <a:lnTo>
                    <a:pt x="1921" y="12681"/>
                  </a:lnTo>
                  <a:lnTo>
                    <a:pt x="0" y="18982"/>
                  </a:lnTo>
                  <a:lnTo>
                    <a:pt x="1166" y="42516"/>
                  </a:lnTo>
                  <a:lnTo>
                    <a:pt x="11074" y="83881"/>
                  </a:lnTo>
                  <a:lnTo>
                    <a:pt x="22926" y="125589"/>
                  </a:lnTo>
                  <a:lnTo>
                    <a:pt x="32608" y="163105"/>
                  </a:lnTo>
                  <a:lnTo>
                    <a:pt x="35845" y="167853"/>
                  </a:lnTo>
                  <a:lnTo>
                    <a:pt x="39622" y="169399"/>
                  </a:lnTo>
                  <a:lnTo>
                    <a:pt x="43760" y="168809"/>
                  </a:lnTo>
                  <a:lnTo>
                    <a:pt x="52676" y="163836"/>
                  </a:lnTo>
                  <a:lnTo>
                    <a:pt x="89172" y="140304"/>
                  </a:lnTo>
                  <a:lnTo>
                    <a:pt x="96228" y="137266"/>
                  </a:lnTo>
                  <a:lnTo>
                    <a:pt x="110547" y="136049"/>
                  </a:lnTo>
                  <a:lnTo>
                    <a:pt x="148429" y="143976"/>
                  </a:lnTo>
                  <a:lnTo>
                    <a:pt x="178673" y="152434"/>
                  </a:lnTo>
                  <a:lnTo>
                    <a:pt x="219066" y="179216"/>
                  </a:lnTo>
                  <a:lnTo>
                    <a:pt x="237483" y="198057"/>
                  </a:lnTo>
                  <a:lnTo>
                    <a:pt x="252398" y="232007"/>
                  </a:lnTo>
                  <a:lnTo>
                    <a:pt x="260983" y="269906"/>
                  </a:lnTo>
                  <a:lnTo>
                    <a:pt x="260521" y="296731"/>
                  </a:lnTo>
                  <a:lnTo>
                    <a:pt x="256449" y="312468"/>
                  </a:lnTo>
                  <a:lnTo>
                    <a:pt x="240638" y="340207"/>
                  </a:lnTo>
                  <a:lnTo>
                    <a:pt x="236077" y="345847"/>
                  </a:lnTo>
                  <a:lnTo>
                    <a:pt x="222370" y="354273"/>
                  </a:lnTo>
                  <a:lnTo>
                    <a:pt x="205481" y="359907"/>
                  </a:lnTo>
                  <a:lnTo>
                    <a:pt x="176951" y="362269"/>
                  </a:lnTo>
                  <a:lnTo>
                    <a:pt x="144024" y="357390"/>
                  </a:lnTo>
                  <a:lnTo>
                    <a:pt x="103468" y="343802"/>
                  </a:lnTo>
                  <a:lnTo>
                    <a:pt x="85421" y="337437"/>
                  </a:lnTo>
                  <a:lnTo>
                    <a:pt x="42977" y="305951"/>
                  </a:lnTo>
                  <a:lnTo>
                    <a:pt x="22882" y="291532"/>
                  </a:lnTo>
                </a:path>
              </a:pathLst>
            </a:custGeom>
            <a:ln w="2628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05606" y="205497"/>
              <a:ext cx="199841" cy="333259"/>
            </a:xfrm>
            <a:custGeom>
              <a:avLst/>
              <a:gdLst/>
              <a:ahLst/>
              <a:cxnLst/>
              <a:rect l="0" t="0" r="0" b="0"/>
              <a:pathLst>
                <a:path w="199841" h="333259">
                  <a:moveTo>
                    <a:pt x="115136" y="0"/>
                  </a:moveTo>
                  <a:lnTo>
                    <a:pt x="104308" y="12447"/>
                  </a:lnTo>
                  <a:lnTo>
                    <a:pt x="87146" y="48278"/>
                  </a:lnTo>
                  <a:lnTo>
                    <a:pt x="59148" y="90638"/>
                  </a:lnTo>
                  <a:lnTo>
                    <a:pt x="34950" y="132248"/>
                  </a:lnTo>
                  <a:lnTo>
                    <a:pt x="16487" y="174909"/>
                  </a:lnTo>
                  <a:lnTo>
                    <a:pt x="6001" y="211839"/>
                  </a:lnTo>
                  <a:lnTo>
                    <a:pt x="0" y="250326"/>
                  </a:lnTo>
                  <a:lnTo>
                    <a:pt x="6646" y="290905"/>
                  </a:lnTo>
                  <a:lnTo>
                    <a:pt x="8797" y="298402"/>
                  </a:lnTo>
                  <a:lnTo>
                    <a:pt x="17666" y="311052"/>
                  </a:lnTo>
                  <a:lnTo>
                    <a:pt x="29706" y="321263"/>
                  </a:lnTo>
                  <a:lnTo>
                    <a:pt x="43155" y="328500"/>
                  </a:lnTo>
                  <a:lnTo>
                    <a:pt x="72123" y="333258"/>
                  </a:lnTo>
                  <a:lnTo>
                    <a:pt x="106550" y="329048"/>
                  </a:lnTo>
                  <a:lnTo>
                    <a:pt x="136744" y="318258"/>
                  </a:lnTo>
                  <a:lnTo>
                    <a:pt x="162234" y="300771"/>
                  </a:lnTo>
                  <a:lnTo>
                    <a:pt x="192747" y="265779"/>
                  </a:lnTo>
                  <a:lnTo>
                    <a:pt x="198218" y="251203"/>
                  </a:lnTo>
                  <a:lnTo>
                    <a:pt x="199840" y="233928"/>
                  </a:lnTo>
                  <a:lnTo>
                    <a:pt x="197862" y="215452"/>
                  </a:lnTo>
                  <a:lnTo>
                    <a:pt x="192124" y="200762"/>
                  </a:lnTo>
                  <a:lnTo>
                    <a:pt x="188326" y="194577"/>
                  </a:lnTo>
                  <a:lnTo>
                    <a:pt x="177628" y="185546"/>
                  </a:lnTo>
                  <a:lnTo>
                    <a:pt x="171374" y="182004"/>
                  </a:lnTo>
                  <a:lnTo>
                    <a:pt x="157946" y="180227"/>
                  </a:lnTo>
                  <a:lnTo>
                    <a:pt x="129531" y="185686"/>
                  </a:lnTo>
                  <a:lnTo>
                    <a:pt x="85967" y="205581"/>
                  </a:lnTo>
                  <a:lnTo>
                    <a:pt x="42402" y="240879"/>
                  </a:lnTo>
                  <a:lnTo>
                    <a:pt x="34965" y="247802"/>
                  </a:lnTo>
                </a:path>
              </a:pathLst>
            </a:custGeom>
            <a:ln w="2628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779904" y="387705"/>
              <a:ext cx="102037" cy="1"/>
            </a:xfrm>
            <a:custGeom>
              <a:avLst/>
              <a:gdLst/>
              <a:ahLst/>
              <a:cxnLst/>
              <a:rect l="0" t="0" r="0" b="0"/>
              <a:pathLst>
                <a:path w="102037" h="1">
                  <a:moveTo>
                    <a:pt x="102036" y="0"/>
                  </a:moveTo>
                  <a:lnTo>
                    <a:pt x="64555" y="0"/>
                  </a:lnTo>
                  <a:lnTo>
                    <a:pt x="22649" y="0"/>
                  </a:lnTo>
                  <a:lnTo>
                    <a:pt x="0" y="0"/>
                  </a:lnTo>
                </a:path>
              </a:pathLst>
            </a:custGeom>
            <a:ln w="2628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01770" y="3002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2628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67363" y="5188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2628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07113" y="212786"/>
              <a:ext cx="199604" cy="296855"/>
            </a:xfrm>
            <a:custGeom>
              <a:avLst/>
              <a:gdLst/>
              <a:ahLst/>
              <a:cxnLst/>
              <a:rect l="0" t="0" r="0" b="0"/>
              <a:pathLst>
                <a:path w="199604" h="296855">
                  <a:moveTo>
                    <a:pt x="66359" y="0"/>
                  </a:moveTo>
                  <a:lnTo>
                    <a:pt x="28270" y="32285"/>
                  </a:lnTo>
                  <a:lnTo>
                    <a:pt x="3296" y="62138"/>
                  </a:lnTo>
                  <a:lnTo>
                    <a:pt x="833" y="63290"/>
                  </a:lnTo>
                  <a:lnTo>
                    <a:pt x="0" y="61629"/>
                  </a:lnTo>
                  <a:lnTo>
                    <a:pt x="255" y="58092"/>
                  </a:lnTo>
                  <a:lnTo>
                    <a:pt x="4857" y="49843"/>
                  </a:lnTo>
                  <a:lnTo>
                    <a:pt x="26407" y="26569"/>
                  </a:lnTo>
                  <a:lnTo>
                    <a:pt x="38885" y="16937"/>
                  </a:lnTo>
                  <a:lnTo>
                    <a:pt x="54688" y="11576"/>
                  </a:lnTo>
                  <a:lnTo>
                    <a:pt x="72509" y="10004"/>
                  </a:lnTo>
                  <a:lnTo>
                    <a:pt x="99944" y="14481"/>
                  </a:lnTo>
                  <a:lnTo>
                    <a:pt x="116107" y="21552"/>
                  </a:lnTo>
                  <a:lnTo>
                    <a:pt x="129230" y="34413"/>
                  </a:lnTo>
                  <a:lnTo>
                    <a:pt x="138841" y="50926"/>
                  </a:lnTo>
                  <a:lnTo>
                    <a:pt x="143113" y="69063"/>
                  </a:lnTo>
                  <a:lnTo>
                    <a:pt x="140692" y="85761"/>
                  </a:lnTo>
                  <a:lnTo>
                    <a:pt x="130224" y="106662"/>
                  </a:lnTo>
                  <a:lnTo>
                    <a:pt x="112176" y="128234"/>
                  </a:lnTo>
                  <a:lnTo>
                    <a:pt x="90102" y="139311"/>
                  </a:lnTo>
                  <a:lnTo>
                    <a:pt x="66915" y="147722"/>
                  </a:lnTo>
                  <a:lnTo>
                    <a:pt x="64300" y="147880"/>
                  </a:lnTo>
                  <a:lnTo>
                    <a:pt x="64986" y="146365"/>
                  </a:lnTo>
                  <a:lnTo>
                    <a:pt x="67873" y="143736"/>
                  </a:lnTo>
                  <a:lnTo>
                    <a:pt x="79719" y="140814"/>
                  </a:lnTo>
                  <a:lnTo>
                    <a:pt x="104599" y="141329"/>
                  </a:lnTo>
                  <a:lnTo>
                    <a:pt x="122225" y="145413"/>
                  </a:lnTo>
                  <a:lnTo>
                    <a:pt x="145807" y="157628"/>
                  </a:lnTo>
                  <a:lnTo>
                    <a:pt x="179007" y="186229"/>
                  </a:lnTo>
                  <a:lnTo>
                    <a:pt x="190795" y="205263"/>
                  </a:lnTo>
                  <a:lnTo>
                    <a:pt x="199416" y="226290"/>
                  </a:lnTo>
                  <a:lnTo>
                    <a:pt x="199603" y="232650"/>
                  </a:lnTo>
                  <a:lnTo>
                    <a:pt x="195492" y="244037"/>
                  </a:lnTo>
                  <a:lnTo>
                    <a:pt x="178846" y="269553"/>
                  </a:lnTo>
                  <a:lnTo>
                    <a:pt x="166562" y="280683"/>
                  </a:lnTo>
                  <a:lnTo>
                    <a:pt x="142118" y="292186"/>
                  </a:lnTo>
                  <a:lnTo>
                    <a:pt x="114360" y="296854"/>
                  </a:lnTo>
                  <a:lnTo>
                    <a:pt x="75150" y="292613"/>
                  </a:lnTo>
                  <a:lnTo>
                    <a:pt x="33573" y="281817"/>
                  </a:lnTo>
                  <a:lnTo>
                    <a:pt x="764" y="269666"/>
                  </a:lnTo>
                </a:path>
              </a:pathLst>
            </a:custGeom>
            <a:ln w="2628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26837" y="149685"/>
              <a:ext cx="159004" cy="345024"/>
            </a:xfrm>
            <a:custGeom>
              <a:avLst/>
              <a:gdLst/>
              <a:ahLst/>
              <a:cxnLst/>
              <a:rect l="0" t="0" r="0" b="0"/>
              <a:pathLst>
                <a:path w="159004" h="345024">
                  <a:moveTo>
                    <a:pt x="132915" y="84966"/>
                  </a:moveTo>
                  <a:lnTo>
                    <a:pt x="101223" y="122426"/>
                  </a:lnTo>
                  <a:lnTo>
                    <a:pt x="72805" y="162991"/>
                  </a:lnTo>
                  <a:lnTo>
                    <a:pt x="51836" y="201296"/>
                  </a:lnTo>
                  <a:lnTo>
                    <a:pt x="32598" y="243751"/>
                  </a:lnTo>
                  <a:lnTo>
                    <a:pt x="21500" y="278023"/>
                  </a:lnTo>
                  <a:lnTo>
                    <a:pt x="20772" y="294670"/>
                  </a:lnTo>
                  <a:lnTo>
                    <a:pt x="26902" y="325152"/>
                  </a:lnTo>
                  <a:lnTo>
                    <a:pt x="30657" y="330930"/>
                  </a:lnTo>
                  <a:lnTo>
                    <a:pt x="41308" y="339509"/>
                  </a:lnTo>
                  <a:lnTo>
                    <a:pt x="64832" y="345023"/>
                  </a:lnTo>
                  <a:lnTo>
                    <a:pt x="78631" y="341993"/>
                  </a:lnTo>
                  <a:lnTo>
                    <a:pt x="110770" y="326544"/>
                  </a:lnTo>
                  <a:lnTo>
                    <a:pt x="127253" y="308249"/>
                  </a:lnTo>
                  <a:lnTo>
                    <a:pt x="137417" y="291637"/>
                  </a:lnTo>
                  <a:lnTo>
                    <a:pt x="144507" y="260205"/>
                  </a:lnTo>
                  <a:lnTo>
                    <a:pt x="142738" y="229117"/>
                  </a:lnTo>
                  <a:lnTo>
                    <a:pt x="134851" y="213548"/>
                  </a:lnTo>
                  <a:lnTo>
                    <a:pt x="107256" y="180990"/>
                  </a:lnTo>
                  <a:lnTo>
                    <a:pt x="67940" y="155777"/>
                  </a:lnTo>
                  <a:lnTo>
                    <a:pt x="30960" y="129062"/>
                  </a:lnTo>
                  <a:lnTo>
                    <a:pt x="17958" y="118331"/>
                  </a:lnTo>
                  <a:lnTo>
                    <a:pt x="6085" y="97821"/>
                  </a:lnTo>
                  <a:lnTo>
                    <a:pt x="154" y="80691"/>
                  </a:lnTo>
                  <a:lnTo>
                    <a:pt x="0" y="48967"/>
                  </a:lnTo>
                  <a:lnTo>
                    <a:pt x="7437" y="30095"/>
                  </a:lnTo>
                  <a:lnTo>
                    <a:pt x="18841" y="15230"/>
                  </a:lnTo>
                  <a:lnTo>
                    <a:pt x="32007" y="5923"/>
                  </a:lnTo>
                  <a:lnTo>
                    <a:pt x="56947" y="0"/>
                  </a:lnTo>
                  <a:lnTo>
                    <a:pt x="98593" y="3817"/>
                  </a:lnTo>
                  <a:lnTo>
                    <a:pt x="123285" y="10893"/>
                  </a:lnTo>
                  <a:lnTo>
                    <a:pt x="135654" y="18572"/>
                  </a:lnTo>
                  <a:lnTo>
                    <a:pt x="151722" y="35870"/>
                  </a:lnTo>
                  <a:lnTo>
                    <a:pt x="157470" y="51538"/>
                  </a:lnTo>
                  <a:lnTo>
                    <a:pt x="159003" y="60251"/>
                  </a:lnTo>
                  <a:lnTo>
                    <a:pt x="156387" y="76411"/>
                  </a:lnTo>
                  <a:lnTo>
                    <a:pt x="142504" y="114817"/>
                  </a:lnTo>
                  <a:lnTo>
                    <a:pt x="140203" y="121407"/>
                  </a:lnTo>
                </a:path>
              </a:pathLst>
            </a:custGeom>
            <a:ln w="2628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771485" y="4596058"/>
            <a:ext cx="3284893" cy="1019711"/>
            <a:chOff x="1771485" y="4596058"/>
            <a:chExt cx="3284893" cy="1019711"/>
          </a:xfrm>
        </p:grpSpPr>
        <p:sp>
          <p:nvSpPr>
            <p:cNvPr id="11" name="Freeform 10"/>
            <p:cNvSpPr/>
            <p:nvPr/>
          </p:nvSpPr>
          <p:spPr>
            <a:xfrm>
              <a:off x="1771485" y="4720846"/>
              <a:ext cx="452726" cy="17282"/>
            </a:xfrm>
            <a:custGeom>
              <a:avLst/>
              <a:gdLst/>
              <a:ahLst/>
              <a:cxnLst/>
              <a:rect l="0" t="0" r="0" b="0"/>
              <a:pathLst>
                <a:path w="452726" h="17282">
                  <a:moveTo>
                    <a:pt x="0" y="0"/>
                  </a:moveTo>
                  <a:lnTo>
                    <a:pt x="37478" y="8333"/>
                  </a:lnTo>
                  <a:lnTo>
                    <a:pt x="88902" y="10095"/>
                  </a:lnTo>
                  <a:lnTo>
                    <a:pt x="144119" y="10443"/>
                  </a:lnTo>
                  <a:lnTo>
                    <a:pt x="196967" y="13631"/>
                  </a:lnTo>
                  <a:lnTo>
                    <a:pt x="220902" y="16587"/>
                  </a:lnTo>
                  <a:lnTo>
                    <a:pt x="271276" y="15192"/>
                  </a:lnTo>
                  <a:lnTo>
                    <a:pt x="293702" y="17281"/>
                  </a:lnTo>
                  <a:lnTo>
                    <a:pt x="352885" y="11649"/>
                  </a:lnTo>
                  <a:lnTo>
                    <a:pt x="406315" y="11920"/>
                  </a:lnTo>
                  <a:lnTo>
                    <a:pt x="437414" y="16660"/>
                  </a:lnTo>
                  <a:lnTo>
                    <a:pt x="442518" y="15786"/>
                  </a:lnTo>
                  <a:lnTo>
                    <a:pt x="45272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50470" y="4752432"/>
              <a:ext cx="52643" cy="473783"/>
            </a:xfrm>
            <a:custGeom>
              <a:avLst/>
              <a:gdLst/>
              <a:ahLst/>
              <a:cxnLst/>
              <a:rect l="0" t="0" r="0" b="0"/>
              <a:pathLst>
                <a:path w="52643" h="473783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9877" y="168552"/>
                  </a:lnTo>
                  <a:lnTo>
                    <a:pt x="10400" y="224627"/>
                  </a:lnTo>
                  <a:lnTo>
                    <a:pt x="18844" y="286467"/>
                  </a:lnTo>
                  <a:lnTo>
                    <a:pt x="28001" y="347513"/>
                  </a:lnTo>
                  <a:lnTo>
                    <a:pt x="36702" y="409004"/>
                  </a:lnTo>
                  <a:lnTo>
                    <a:pt x="49734" y="456803"/>
                  </a:lnTo>
                  <a:lnTo>
                    <a:pt x="52642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29454" y="4971873"/>
              <a:ext cx="231628" cy="204062"/>
            </a:xfrm>
            <a:custGeom>
              <a:avLst/>
              <a:gdLst/>
              <a:ahLst/>
              <a:cxnLst/>
              <a:rect l="0" t="0" r="0" b="0"/>
              <a:pathLst>
                <a:path w="231628" h="204062">
                  <a:moveTo>
                    <a:pt x="0" y="85885"/>
                  </a:moveTo>
                  <a:lnTo>
                    <a:pt x="3120" y="128577"/>
                  </a:lnTo>
                  <a:lnTo>
                    <a:pt x="21331" y="191221"/>
                  </a:lnTo>
                  <a:lnTo>
                    <a:pt x="24749" y="201732"/>
                  </a:lnTo>
                  <a:lnTo>
                    <a:pt x="27028" y="204061"/>
                  </a:lnTo>
                  <a:lnTo>
                    <a:pt x="28547" y="200934"/>
                  </a:lnTo>
                  <a:lnTo>
                    <a:pt x="31186" y="148522"/>
                  </a:lnTo>
                  <a:lnTo>
                    <a:pt x="33807" y="103535"/>
                  </a:lnTo>
                  <a:lnTo>
                    <a:pt x="55289" y="44709"/>
                  </a:lnTo>
                  <a:lnTo>
                    <a:pt x="69027" y="26250"/>
                  </a:lnTo>
                  <a:lnTo>
                    <a:pt x="86831" y="11418"/>
                  </a:lnTo>
                  <a:lnTo>
                    <a:pt x="106442" y="926"/>
                  </a:lnTo>
                  <a:lnTo>
                    <a:pt x="116585" y="0"/>
                  </a:lnTo>
                  <a:lnTo>
                    <a:pt x="137213" y="5210"/>
                  </a:lnTo>
                  <a:lnTo>
                    <a:pt x="170647" y="27619"/>
                  </a:lnTo>
                  <a:lnTo>
                    <a:pt x="231627" y="85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45743" y="5001878"/>
              <a:ext cx="229800" cy="458319"/>
            </a:xfrm>
            <a:custGeom>
              <a:avLst/>
              <a:gdLst/>
              <a:ahLst/>
              <a:cxnLst/>
              <a:rect l="0" t="0" r="0" b="0"/>
              <a:pathLst>
                <a:path w="229800" h="458319">
                  <a:moveTo>
                    <a:pt x="10094" y="13766"/>
                  </a:moveTo>
                  <a:lnTo>
                    <a:pt x="1761" y="51244"/>
                  </a:lnTo>
                  <a:lnTo>
                    <a:pt x="0" y="102667"/>
                  </a:lnTo>
                  <a:lnTo>
                    <a:pt x="5998" y="126977"/>
                  </a:lnTo>
                  <a:lnTo>
                    <a:pt x="22529" y="157274"/>
                  </a:lnTo>
                  <a:lnTo>
                    <a:pt x="28912" y="165590"/>
                  </a:lnTo>
                  <a:lnTo>
                    <a:pt x="36678" y="169964"/>
                  </a:lnTo>
                  <a:lnTo>
                    <a:pt x="54665" y="171705"/>
                  </a:lnTo>
                  <a:lnTo>
                    <a:pt x="71237" y="165460"/>
                  </a:lnTo>
                  <a:lnTo>
                    <a:pt x="106530" y="136797"/>
                  </a:lnTo>
                  <a:lnTo>
                    <a:pt x="125756" y="107541"/>
                  </a:lnTo>
                  <a:lnTo>
                    <a:pt x="146483" y="47417"/>
                  </a:lnTo>
                  <a:lnTo>
                    <a:pt x="151430" y="25213"/>
                  </a:lnTo>
                  <a:lnTo>
                    <a:pt x="149978" y="0"/>
                  </a:lnTo>
                  <a:lnTo>
                    <a:pt x="151313" y="1079"/>
                  </a:lnTo>
                  <a:lnTo>
                    <a:pt x="177375" y="62575"/>
                  </a:lnTo>
                  <a:lnTo>
                    <a:pt x="195173" y="116171"/>
                  </a:lnTo>
                  <a:lnTo>
                    <a:pt x="209953" y="171818"/>
                  </a:lnTo>
                  <a:lnTo>
                    <a:pt x="224138" y="227870"/>
                  </a:lnTo>
                  <a:lnTo>
                    <a:pt x="229799" y="291238"/>
                  </a:lnTo>
                  <a:lnTo>
                    <a:pt x="227798" y="350028"/>
                  </a:lnTo>
                  <a:lnTo>
                    <a:pt x="212029" y="412377"/>
                  </a:lnTo>
                  <a:lnTo>
                    <a:pt x="200838" y="434252"/>
                  </a:lnTo>
                  <a:lnTo>
                    <a:pt x="184947" y="449433"/>
                  </a:lnTo>
                  <a:lnTo>
                    <a:pt x="175796" y="455119"/>
                  </a:lnTo>
                  <a:lnTo>
                    <a:pt x="156269" y="458318"/>
                  </a:lnTo>
                  <a:lnTo>
                    <a:pt x="135892" y="454670"/>
                  </a:lnTo>
                  <a:lnTo>
                    <a:pt x="115137" y="445249"/>
                  </a:lnTo>
                  <a:lnTo>
                    <a:pt x="89311" y="421203"/>
                  </a:lnTo>
                  <a:lnTo>
                    <a:pt x="80397" y="398790"/>
                  </a:lnTo>
                  <a:lnTo>
                    <a:pt x="77605" y="374401"/>
                  </a:lnTo>
                  <a:lnTo>
                    <a:pt x="80263" y="351863"/>
                  </a:lnTo>
                  <a:lnTo>
                    <a:pt x="93926" y="319443"/>
                  </a:lnTo>
                  <a:lnTo>
                    <a:pt x="109354" y="304431"/>
                  </a:lnTo>
                  <a:lnTo>
                    <a:pt x="131532" y="292522"/>
                  </a:lnTo>
                  <a:lnTo>
                    <a:pt x="146965" y="2875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71692" y="5120929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0" y="0"/>
                  </a:moveTo>
                  <a:lnTo>
                    <a:pt x="58617" y="0"/>
                  </a:lnTo>
                  <a:lnTo>
                    <a:pt x="111621" y="1169"/>
                  </a:lnTo>
                  <a:lnTo>
                    <a:pt x="173494" y="9065"/>
                  </a:lnTo>
                  <a:lnTo>
                    <a:pt x="20004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50718" y="4731374"/>
              <a:ext cx="105286" cy="621183"/>
            </a:xfrm>
            <a:custGeom>
              <a:avLst/>
              <a:gdLst/>
              <a:ahLst/>
              <a:cxnLst/>
              <a:rect l="0" t="0" r="0" b="0"/>
              <a:pathLst>
                <a:path w="105286" h="621183">
                  <a:moveTo>
                    <a:pt x="0" y="0"/>
                  </a:moveTo>
                  <a:lnTo>
                    <a:pt x="0" y="58617"/>
                  </a:lnTo>
                  <a:lnTo>
                    <a:pt x="8406" y="111621"/>
                  </a:lnTo>
                  <a:lnTo>
                    <a:pt x="24749" y="173494"/>
                  </a:lnTo>
                  <a:lnTo>
                    <a:pt x="31405" y="228420"/>
                  </a:lnTo>
                  <a:lnTo>
                    <a:pt x="42772" y="284329"/>
                  </a:lnTo>
                  <a:lnTo>
                    <a:pt x="50693" y="340434"/>
                  </a:lnTo>
                  <a:lnTo>
                    <a:pt x="60663" y="390510"/>
                  </a:lnTo>
                  <a:lnTo>
                    <a:pt x="69317" y="437541"/>
                  </a:lnTo>
                  <a:lnTo>
                    <a:pt x="75954" y="499596"/>
                  </a:lnTo>
                  <a:lnTo>
                    <a:pt x="88183" y="551931"/>
                  </a:lnTo>
                  <a:lnTo>
                    <a:pt x="102224" y="603613"/>
                  </a:lnTo>
                  <a:lnTo>
                    <a:pt x="105285" y="621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34905" y="4899831"/>
              <a:ext cx="157928" cy="162643"/>
            </a:xfrm>
            <a:custGeom>
              <a:avLst/>
              <a:gdLst/>
              <a:ahLst/>
              <a:cxnLst/>
              <a:rect l="0" t="0" r="0" b="0"/>
              <a:pathLst>
                <a:path w="157928" h="162643">
                  <a:moveTo>
                    <a:pt x="157927" y="126342"/>
                  </a:moveTo>
                  <a:lnTo>
                    <a:pt x="104053" y="144300"/>
                  </a:lnTo>
                  <a:lnTo>
                    <a:pt x="42006" y="162642"/>
                  </a:lnTo>
                  <a:lnTo>
                    <a:pt x="21009" y="160803"/>
                  </a:lnTo>
                  <a:lnTo>
                    <a:pt x="14006" y="155165"/>
                  </a:lnTo>
                  <a:lnTo>
                    <a:pt x="6225" y="136422"/>
                  </a:lnTo>
                  <a:lnTo>
                    <a:pt x="1230" y="86262"/>
                  </a:lnTo>
                  <a:lnTo>
                    <a:pt x="243" y="344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40314" y="4596058"/>
              <a:ext cx="392644" cy="391293"/>
            </a:xfrm>
            <a:custGeom>
              <a:avLst/>
              <a:gdLst/>
              <a:ahLst/>
              <a:cxnLst/>
              <a:rect l="0" t="0" r="0" b="0"/>
              <a:pathLst>
                <a:path w="392644" h="391293">
                  <a:moveTo>
                    <a:pt x="0" y="30031"/>
                  </a:moveTo>
                  <a:lnTo>
                    <a:pt x="17981" y="14390"/>
                  </a:lnTo>
                  <a:lnTo>
                    <a:pt x="34898" y="6312"/>
                  </a:lnTo>
                  <a:lnTo>
                    <a:pt x="91165" y="0"/>
                  </a:lnTo>
                  <a:lnTo>
                    <a:pt x="140226" y="76"/>
                  </a:lnTo>
                  <a:lnTo>
                    <a:pt x="199318" y="9990"/>
                  </a:lnTo>
                  <a:lnTo>
                    <a:pt x="261731" y="26655"/>
                  </a:lnTo>
                  <a:lnTo>
                    <a:pt x="283611" y="33600"/>
                  </a:lnTo>
                  <a:lnTo>
                    <a:pt x="289680" y="40600"/>
                  </a:lnTo>
                  <a:lnTo>
                    <a:pt x="292556" y="49945"/>
                  </a:lnTo>
                  <a:lnTo>
                    <a:pt x="293303" y="60855"/>
                  </a:lnTo>
                  <a:lnTo>
                    <a:pt x="287894" y="79215"/>
                  </a:lnTo>
                  <a:lnTo>
                    <a:pt x="259769" y="115656"/>
                  </a:lnTo>
                  <a:lnTo>
                    <a:pt x="230607" y="135080"/>
                  </a:lnTo>
                  <a:lnTo>
                    <a:pt x="168366" y="159554"/>
                  </a:lnTo>
                  <a:lnTo>
                    <a:pt x="136844" y="170314"/>
                  </a:lnTo>
                  <a:lnTo>
                    <a:pt x="134513" y="173856"/>
                  </a:lnTo>
                  <a:lnTo>
                    <a:pt x="137639" y="177387"/>
                  </a:lnTo>
                  <a:lnTo>
                    <a:pt x="182812" y="194972"/>
                  </a:lnTo>
                  <a:lnTo>
                    <a:pt x="238059" y="209015"/>
                  </a:lnTo>
                  <a:lnTo>
                    <a:pt x="294259" y="226563"/>
                  </a:lnTo>
                  <a:lnTo>
                    <a:pt x="347369" y="249700"/>
                  </a:lnTo>
                  <a:lnTo>
                    <a:pt x="373416" y="269293"/>
                  </a:lnTo>
                  <a:lnTo>
                    <a:pt x="390362" y="295506"/>
                  </a:lnTo>
                  <a:lnTo>
                    <a:pt x="392643" y="315306"/>
                  </a:lnTo>
                  <a:lnTo>
                    <a:pt x="388588" y="334635"/>
                  </a:lnTo>
                  <a:lnTo>
                    <a:pt x="378986" y="351024"/>
                  </a:lnTo>
                  <a:lnTo>
                    <a:pt x="349249" y="373405"/>
                  </a:lnTo>
                  <a:lnTo>
                    <a:pt x="310802" y="389265"/>
                  </a:lnTo>
                  <a:lnTo>
                    <a:pt x="286703" y="391292"/>
                  </a:lnTo>
                  <a:lnTo>
                    <a:pt x="275363" y="390195"/>
                  </a:lnTo>
                  <a:lnTo>
                    <a:pt x="256525" y="379617"/>
                  </a:lnTo>
                  <a:lnTo>
                    <a:pt x="231627" y="356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82897" y="4597481"/>
              <a:ext cx="266836" cy="393798"/>
            </a:xfrm>
            <a:custGeom>
              <a:avLst/>
              <a:gdLst/>
              <a:ahLst/>
              <a:cxnLst/>
              <a:rect l="0" t="0" r="0" b="0"/>
              <a:pathLst>
                <a:path w="266836" h="393798">
                  <a:moveTo>
                    <a:pt x="241770" y="165479"/>
                  </a:moveTo>
                  <a:lnTo>
                    <a:pt x="214258" y="111604"/>
                  </a:lnTo>
                  <a:lnTo>
                    <a:pt x="202162" y="82055"/>
                  </a:lnTo>
                  <a:lnTo>
                    <a:pt x="183111" y="57963"/>
                  </a:lnTo>
                  <a:lnTo>
                    <a:pt x="123409" y="10746"/>
                  </a:lnTo>
                  <a:lnTo>
                    <a:pt x="102597" y="3122"/>
                  </a:lnTo>
                  <a:lnTo>
                    <a:pt x="64572" y="0"/>
                  </a:lnTo>
                  <a:lnTo>
                    <a:pt x="26010" y="7134"/>
                  </a:lnTo>
                  <a:lnTo>
                    <a:pt x="7056" y="17504"/>
                  </a:lnTo>
                  <a:lnTo>
                    <a:pt x="2236" y="24715"/>
                  </a:lnTo>
                  <a:lnTo>
                    <a:pt x="0" y="42086"/>
                  </a:lnTo>
                  <a:lnTo>
                    <a:pt x="3381" y="50462"/>
                  </a:lnTo>
                  <a:lnTo>
                    <a:pt x="24907" y="73428"/>
                  </a:lnTo>
                  <a:lnTo>
                    <a:pt x="78148" y="116275"/>
                  </a:lnTo>
                  <a:lnTo>
                    <a:pt x="135504" y="151432"/>
                  </a:lnTo>
                  <a:lnTo>
                    <a:pt x="185878" y="206321"/>
                  </a:lnTo>
                  <a:lnTo>
                    <a:pt x="230956" y="262319"/>
                  </a:lnTo>
                  <a:lnTo>
                    <a:pt x="253672" y="302761"/>
                  </a:lnTo>
                  <a:lnTo>
                    <a:pt x="265703" y="334057"/>
                  </a:lnTo>
                  <a:lnTo>
                    <a:pt x="266835" y="355046"/>
                  </a:lnTo>
                  <a:lnTo>
                    <a:pt x="265499" y="365557"/>
                  </a:lnTo>
                  <a:lnTo>
                    <a:pt x="261099" y="373733"/>
                  </a:lnTo>
                  <a:lnTo>
                    <a:pt x="246851" y="385938"/>
                  </a:lnTo>
                  <a:lnTo>
                    <a:pt x="225700" y="392142"/>
                  </a:lnTo>
                  <a:lnTo>
                    <a:pt x="213509" y="393797"/>
                  </a:lnTo>
                  <a:lnTo>
                    <a:pt x="190605" y="389396"/>
                  </a:lnTo>
                  <a:lnTo>
                    <a:pt x="179584" y="384947"/>
                  </a:lnTo>
                  <a:lnTo>
                    <a:pt x="161099" y="367526"/>
                  </a:lnTo>
                  <a:lnTo>
                    <a:pt x="146255" y="343015"/>
                  </a:lnTo>
                  <a:lnTo>
                    <a:pt x="130312" y="282739"/>
                  </a:lnTo>
                  <a:lnTo>
                    <a:pt x="130366" y="239607"/>
                  </a:lnTo>
                  <a:lnTo>
                    <a:pt x="135276" y="183111"/>
                  </a:lnTo>
                  <a:lnTo>
                    <a:pt x="147778" y="124300"/>
                  </a:lnTo>
                  <a:lnTo>
                    <a:pt x="157541" y="81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40314" y="5089344"/>
              <a:ext cx="84229" cy="242156"/>
            </a:xfrm>
            <a:custGeom>
              <a:avLst/>
              <a:gdLst/>
              <a:ahLst/>
              <a:cxnLst/>
              <a:rect l="0" t="0" r="0" b="0"/>
              <a:pathLst>
                <a:path w="84229" h="242156">
                  <a:moveTo>
                    <a:pt x="0" y="0"/>
                  </a:moveTo>
                  <a:lnTo>
                    <a:pt x="3120" y="30689"/>
                  </a:lnTo>
                  <a:lnTo>
                    <a:pt x="11893" y="90176"/>
                  </a:lnTo>
                  <a:lnTo>
                    <a:pt x="37954" y="148075"/>
                  </a:lnTo>
                  <a:lnTo>
                    <a:pt x="50110" y="178015"/>
                  </a:lnTo>
                  <a:lnTo>
                    <a:pt x="80446" y="233459"/>
                  </a:lnTo>
                  <a:lnTo>
                    <a:pt x="84228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08729" y="5141986"/>
              <a:ext cx="94757" cy="221099"/>
            </a:xfrm>
            <a:custGeom>
              <a:avLst/>
              <a:gdLst/>
              <a:ahLst/>
              <a:cxnLst/>
              <a:rect l="0" t="0" r="0" b="0"/>
              <a:pathLst>
                <a:path w="94757" h="221099">
                  <a:moveTo>
                    <a:pt x="0" y="221098"/>
                  </a:moveTo>
                  <a:lnTo>
                    <a:pt x="3119" y="178407"/>
                  </a:lnTo>
                  <a:lnTo>
                    <a:pt x="19128" y="126266"/>
                  </a:lnTo>
                  <a:lnTo>
                    <a:pt x="56598" y="6316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03609" y="5163043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3120" y="42692"/>
                  </a:lnTo>
                  <a:lnTo>
                    <a:pt x="10723" y="102068"/>
                  </a:lnTo>
                  <a:lnTo>
                    <a:pt x="19466" y="163093"/>
                  </a:lnTo>
                  <a:lnTo>
                    <a:pt x="21913" y="216747"/>
                  </a:lnTo>
                  <a:lnTo>
                    <a:pt x="35670" y="273168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35153" y="5205157"/>
              <a:ext cx="189515" cy="84229"/>
            </a:xfrm>
            <a:custGeom>
              <a:avLst/>
              <a:gdLst/>
              <a:ahLst/>
              <a:cxnLst/>
              <a:rect l="0" t="0" r="0" b="0"/>
              <a:pathLst>
                <a:path w="189515" h="84229">
                  <a:moveTo>
                    <a:pt x="189514" y="84228"/>
                  </a:moveTo>
                  <a:lnTo>
                    <a:pt x="130897" y="84228"/>
                  </a:lnTo>
                  <a:lnTo>
                    <a:pt x="76722" y="84228"/>
                  </a:lnTo>
                  <a:lnTo>
                    <a:pt x="23723" y="84228"/>
                  </a:lnTo>
                  <a:lnTo>
                    <a:pt x="18155" y="80718"/>
                  </a:lnTo>
                  <a:lnTo>
                    <a:pt x="8849" y="67460"/>
                  </a:lnTo>
                  <a:lnTo>
                    <a:pt x="1166" y="181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08687" y="5584183"/>
              <a:ext cx="1547691" cy="31586"/>
            </a:xfrm>
            <a:custGeom>
              <a:avLst/>
              <a:gdLst/>
              <a:ahLst/>
              <a:cxnLst/>
              <a:rect l="0" t="0" r="0" b="0"/>
              <a:pathLst>
                <a:path w="1547691" h="31586">
                  <a:moveTo>
                    <a:pt x="0" y="0"/>
                  </a:moveTo>
                  <a:lnTo>
                    <a:pt x="37478" y="8333"/>
                  </a:lnTo>
                  <a:lnTo>
                    <a:pt x="88901" y="10094"/>
                  </a:lnTo>
                  <a:lnTo>
                    <a:pt x="144120" y="10442"/>
                  </a:lnTo>
                  <a:lnTo>
                    <a:pt x="200087" y="10511"/>
                  </a:lnTo>
                  <a:lnTo>
                    <a:pt x="256202" y="10525"/>
                  </a:lnTo>
                  <a:lnTo>
                    <a:pt x="312347" y="10528"/>
                  </a:lnTo>
                  <a:lnTo>
                    <a:pt x="368498" y="10528"/>
                  </a:lnTo>
                  <a:lnTo>
                    <a:pt x="430239" y="10528"/>
                  </a:lnTo>
                  <a:lnTo>
                    <a:pt x="481418" y="10528"/>
                  </a:lnTo>
                  <a:lnTo>
                    <a:pt x="543878" y="9358"/>
                  </a:lnTo>
                  <a:lnTo>
                    <a:pt x="594117" y="3293"/>
                  </a:lnTo>
                  <a:lnTo>
                    <a:pt x="646048" y="975"/>
                  </a:lnTo>
                  <a:lnTo>
                    <a:pt x="698479" y="289"/>
                  </a:lnTo>
                  <a:lnTo>
                    <a:pt x="751059" y="85"/>
                  </a:lnTo>
                  <a:lnTo>
                    <a:pt x="802513" y="25"/>
                  </a:lnTo>
                  <a:lnTo>
                    <a:pt x="865534" y="5"/>
                  </a:lnTo>
                  <a:lnTo>
                    <a:pt x="916630" y="1"/>
                  </a:lnTo>
                  <a:lnTo>
                    <a:pt x="968815" y="0"/>
                  </a:lnTo>
                  <a:lnTo>
                    <a:pt x="1018202" y="0"/>
                  </a:lnTo>
                  <a:lnTo>
                    <a:pt x="1076812" y="0"/>
                  </a:lnTo>
                  <a:lnTo>
                    <a:pt x="1133449" y="0"/>
                  </a:lnTo>
                  <a:lnTo>
                    <a:pt x="1192816" y="0"/>
                  </a:lnTo>
                  <a:lnTo>
                    <a:pt x="1243280" y="0"/>
                  </a:lnTo>
                  <a:lnTo>
                    <a:pt x="1292158" y="0"/>
                  </a:lnTo>
                  <a:lnTo>
                    <a:pt x="1350595" y="5589"/>
                  </a:lnTo>
                  <a:lnTo>
                    <a:pt x="1398694" y="9065"/>
                  </a:lnTo>
                  <a:lnTo>
                    <a:pt x="1458943" y="17475"/>
                  </a:lnTo>
                  <a:lnTo>
                    <a:pt x="1512785" y="23469"/>
                  </a:lnTo>
                  <a:lnTo>
                    <a:pt x="154769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4345587" y="5678940"/>
            <a:ext cx="289650" cy="271487"/>
          </a:xfrm>
          <a:custGeom>
            <a:avLst/>
            <a:gdLst/>
            <a:ahLst/>
            <a:cxnLst/>
            <a:rect l="0" t="0" r="0" b="0"/>
            <a:pathLst>
              <a:path w="289650" h="271487">
                <a:moveTo>
                  <a:pt x="79080" y="0"/>
                </a:moveTo>
                <a:lnTo>
                  <a:pt x="73490" y="5589"/>
                </a:lnTo>
                <a:lnTo>
                  <a:pt x="71844" y="6065"/>
                </a:lnTo>
                <a:lnTo>
                  <a:pt x="70746" y="5213"/>
                </a:lnTo>
                <a:lnTo>
                  <a:pt x="70015" y="3475"/>
                </a:lnTo>
                <a:lnTo>
                  <a:pt x="85752" y="12208"/>
                </a:lnTo>
                <a:lnTo>
                  <a:pt x="114106" y="37290"/>
                </a:lnTo>
                <a:lnTo>
                  <a:pt x="128182" y="55178"/>
                </a:lnTo>
                <a:lnTo>
                  <a:pt x="135998" y="77945"/>
                </a:lnTo>
                <a:lnTo>
                  <a:pt x="141016" y="136279"/>
                </a:lnTo>
                <a:lnTo>
                  <a:pt x="136296" y="175690"/>
                </a:lnTo>
                <a:lnTo>
                  <a:pt x="121899" y="209593"/>
                </a:lnTo>
                <a:lnTo>
                  <a:pt x="102815" y="236277"/>
                </a:lnTo>
                <a:lnTo>
                  <a:pt x="76754" y="259001"/>
                </a:lnTo>
                <a:lnTo>
                  <a:pt x="53870" y="267190"/>
                </a:lnTo>
                <a:lnTo>
                  <a:pt x="41216" y="269373"/>
                </a:lnTo>
                <a:lnTo>
                  <a:pt x="20917" y="265560"/>
                </a:lnTo>
                <a:lnTo>
                  <a:pt x="12229" y="261268"/>
                </a:lnTo>
                <a:lnTo>
                  <a:pt x="6436" y="253728"/>
                </a:lnTo>
                <a:lnTo>
                  <a:pt x="0" y="232870"/>
                </a:lnTo>
                <a:lnTo>
                  <a:pt x="624" y="223097"/>
                </a:lnTo>
                <a:lnTo>
                  <a:pt x="7556" y="205999"/>
                </a:lnTo>
                <a:lnTo>
                  <a:pt x="21555" y="193720"/>
                </a:lnTo>
                <a:lnTo>
                  <a:pt x="30201" y="188808"/>
                </a:lnTo>
                <a:lnTo>
                  <a:pt x="52286" y="186470"/>
                </a:lnTo>
                <a:lnTo>
                  <a:pt x="76530" y="190500"/>
                </a:lnTo>
                <a:lnTo>
                  <a:pt x="108740" y="205923"/>
                </a:lnTo>
                <a:lnTo>
                  <a:pt x="166109" y="249703"/>
                </a:lnTo>
                <a:lnTo>
                  <a:pt x="217489" y="268669"/>
                </a:lnTo>
                <a:lnTo>
                  <a:pt x="242760" y="271486"/>
                </a:lnTo>
                <a:lnTo>
                  <a:pt x="263351" y="266500"/>
                </a:lnTo>
                <a:lnTo>
                  <a:pt x="289649" y="2526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3835071" y="4281084"/>
            <a:ext cx="179011" cy="250250"/>
          </a:xfrm>
          <a:custGeom>
            <a:avLst/>
            <a:gdLst/>
            <a:ahLst/>
            <a:cxnLst/>
            <a:rect l="0" t="0" r="0" b="0"/>
            <a:pathLst>
              <a:path w="179011" h="250250">
                <a:moveTo>
                  <a:pt x="0" y="18622"/>
                </a:moveTo>
                <a:lnTo>
                  <a:pt x="55045" y="1834"/>
                </a:lnTo>
                <a:lnTo>
                  <a:pt x="91828" y="0"/>
                </a:lnTo>
                <a:lnTo>
                  <a:pt x="114512" y="3717"/>
                </a:lnTo>
                <a:lnTo>
                  <a:pt x="133172" y="15507"/>
                </a:lnTo>
                <a:lnTo>
                  <a:pt x="141424" y="23564"/>
                </a:lnTo>
                <a:lnTo>
                  <a:pt x="145755" y="32446"/>
                </a:lnTo>
                <a:lnTo>
                  <a:pt x="147448" y="51672"/>
                </a:lnTo>
                <a:lnTo>
                  <a:pt x="143922" y="60543"/>
                </a:lnTo>
                <a:lnTo>
                  <a:pt x="122192" y="84206"/>
                </a:lnTo>
                <a:lnTo>
                  <a:pt x="62806" y="126150"/>
                </a:lnTo>
                <a:lnTo>
                  <a:pt x="38496" y="137700"/>
                </a:lnTo>
                <a:lnTo>
                  <a:pt x="39702" y="137782"/>
                </a:lnTo>
                <a:lnTo>
                  <a:pt x="72443" y="135097"/>
                </a:lnTo>
                <a:lnTo>
                  <a:pt x="134509" y="145976"/>
                </a:lnTo>
                <a:lnTo>
                  <a:pt x="155708" y="153603"/>
                </a:lnTo>
                <a:lnTo>
                  <a:pt x="172928" y="164791"/>
                </a:lnTo>
                <a:lnTo>
                  <a:pt x="177287" y="172220"/>
                </a:lnTo>
                <a:lnTo>
                  <a:pt x="179010" y="189833"/>
                </a:lnTo>
                <a:lnTo>
                  <a:pt x="167813" y="219480"/>
                </a:lnTo>
                <a:lnTo>
                  <a:pt x="152963" y="233845"/>
                </a:lnTo>
                <a:lnTo>
                  <a:pt x="133494" y="242958"/>
                </a:lnTo>
                <a:lnTo>
                  <a:pt x="84228" y="25024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3798024" y="5773696"/>
            <a:ext cx="367629" cy="352650"/>
            <a:chOff x="3798024" y="5773696"/>
            <a:chExt cx="367629" cy="352650"/>
          </a:xfrm>
        </p:grpSpPr>
        <p:sp>
          <p:nvSpPr>
            <p:cNvPr id="28" name="Freeform 27"/>
            <p:cNvSpPr/>
            <p:nvPr/>
          </p:nvSpPr>
          <p:spPr>
            <a:xfrm>
              <a:off x="3798024" y="5773696"/>
              <a:ext cx="15991" cy="347441"/>
            </a:xfrm>
            <a:custGeom>
              <a:avLst/>
              <a:gdLst/>
              <a:ahLst/>
              <a:cxnLst/>
              <a:rect l="0" t="0" r="0" b="0"/>
              <a:pathLst>
                <a:path w="15991" h="347441">
                  <a:moveTo>
                    <a:pt x="15990" y="0"/>
                  </a:moveTo>
                  <a:lnTo>
                    <a:pt x="8754" y="27556"/>
                  </a:lnTo>
                  <a:lnTo>
                    <a:pt x="6112" y="83779"/>
                  </a:lnTo>
                  <a:lnTo>
                    <a:pt x="0" y="140291"/>
                  </a:lnTo>
                  <a:lnTo>
                    <a:pt x="3169" y="196514"/>
                  </a:lnTo>
                  <a:lnTo>
                    <a:pt x="8128" y="249561"/>
                  </a:lnTo>
                  <a:lnTo>
                    <a:pt x="11326" y="272353"/>
                  </a:lnTo>
                  <a:lnTo>
                    <a:pt x="10086" y="315581"/>
                  </a:lnTo>
                  <a:lnTo>
                    <a:pt x="1599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82731" y="5789164"/>
              <a:ext cx="182922" cy="337182"/>
            </a:xfrm>
            <a:custGeom>
              <a:avLst/>
              <a:gdLst/>
              <a:ahLst/>
              <a:cxnLst/>
              <a:rect l="0" t="0" r="0" b="0"/>
              <a:pathLst>
                <a:path w="182922" h="337182">
                  <a:moveTo>
                    <a:pt x="157666" y="5589"/>
                  </a:moveTo>
                  <a:lnTo>
                    <a:pt x="140899" y="0"/>
                  </a:lnTo>
                  <a:lnTo>
                    <a:pt x="108114" y="2113"/>
                  </a:lnTo>
                  <a:lnTo>
                    <a:pt x="52788" y="16584"/>
                  </a:lnTo>
                  <a:lnTo>
                    <a:pt x="10347" y="30248"/>
                  </a:lnTo>
                  <a:lnTo>
                    <a:pt x="4471" y="36066"/>
                  </a:lnTo>
                  <a:lnTo>
                    <a:pt x="1724" y="43455"/>
                  </a:lnTo>
                  <a:lnTo>
                    <a:pt x="0" y="100219"/>
                  </a:lnTo>
                  <a:lnTo>
                    <a:pt x="2910" y="158639"/>
                  </a:lnTo>
                  <a:lnTo>
                    <a:pt x="5362" y="170793"/>
                  </a:lnTo>
                  <a:lnTo>
                    <a:pt x="9337" y="175387"/>
                  </a:lnTo>
                  <a:lnTo>
                    <a:pt x="14326" y="174940"/>
                  </a:lnTo>
                  <a:lnTo>
                    <a:pt x="68917" y="130385"/>
                  </a:lnTo>
                  <a:lnTo>
                    <a:pt x="91706" y="125395"/>
                  </a:lnTo>
                  <a:lnTo>
                    <a:pt x="111193" y="129416"/>
                  </a:lnTo>
                  <a:lnTo>
                    <a:pt x="142767" y="151061"/>
                  </a:lnTo>
                  <a:lnTo>
                    <a:pt x="158841" y="176594"/>
                  </a:lnTo>
                  <a:lnTo>
                    <a:pt x="182028" y="237440"/>
                  </a:lnTo>
                  <a:lnTo>
                    <a:pt x="182921" y="258373"/>
                  </a:lnTo>
                  <a:lnTo>
                    <a:pt x="178249" y="278205"/>
                  </a:lnTo>
                  <a:lnTo>
                    <a:pt x="168374" y="294818"/>
                  </a:lnTo>
                  <a:lnTo>
                    <a:pt x="144071" y="317324"/>
                  </a:lnTo>
                  <a:lnTo>
                    <a:pt x="121598" y="325462"/>
                  </a:lnTo>
                  <a:lnTo>
                    <a:pt x="63706" y="337181"/>
                  </a:lnTo>
                  <a:lnTo>
                    <a:pt x="20795" y="331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361703" y="4668207"/>
            <a:ext cx="1926716" cy="631708"/>
            <a:chOff x="5361703" y="4668207"/>
            <a:chExt cx="1926716" cy="631708"/>
          </a:xfrm>
        </p:grpSpPr>
        <p:sp>
          <p:nvSpPr>
            <p:cNvPr id="31" name="Freeform 30"/>
            <p:cNvSpPr/>
            <p:nvPr/>
          </p:nvSpPr>
          <p:spPr>
            <a:xfrm>
              <a:off x="5361703" y="4773489"/>
              <a:ext cx="339926" cy="526426"/>
            </a:xfrm>
            <a:custGeom>
              <a:avLst/>
              <a:gdLst/>
              <a:ahLst/>
              <a:cxnLst/>
              <a:rect l="0" t="0" r="0" b="0"/>
              <a:pathLst>
                <a:path w="339926" h="526426">
                  <a:moveTo>
                    <a:pt x="0" y="0"/>
                  </a:moveTo>
                  <a:lnTo>
                    <a:pt x="58616" y="9065"/>
                  </a:lnTo>
                  <a:lnTo>
                    <a:pt x="112791" y="19814"/>
                  </a:lnTo>
                  <a:lnTo>
                    <a:pt x="165433" y="43255"/>
                  </a:lnTo>
                  <a:lnTo>
                    <a:pt x="204383" y="70415"/>
                  </a:lnTo>
                  <a:lnTo>
                    <a:pt x="221735" y="96903"/>
                  </a:lnTo>
                  <a:lnTo>
                    <a:pt x="224111" y="116767"/>
                  </a:lnTo>
                  <a:lnTo>
                    <a:pt x="220098" y="137294"/>
                  </a:lnTo>
                  <a:lnTo>
                    <a:pt x="210515" y="158116"/>
                  </a:lnTo>
                  <a:lnTo>
                    <a:pt x="195338" y="172829"/>
                  </a:lnTo>
                  <a:lnTo>
                    <a:pt x="136457" y="207834"/>
                  </a:lnTo>
                  <a:lnTo>
                    <a:pt x="126067" y="212255"/>
                  </a:lnTo>
                  <a:lnTo>
                    <a:pt x="120309" y="218713"/>
                  </a:lnTo>
                  <a:lnTo>
                    <a:pt x="117641" y="226527"/>
                  </a:lnTo>
                  <a:lnTo>
                    <a:pt x="117031" y="235246"/>
                  </a:lnTo>
                  <a:lnTo>
                    <a:pt x="121305" y="241058"/>
                  </a:lnTo>
                  <a:lnTo>
                    <a:pt x="149676" y="250409"/>
                  </a:lnTo>
                  <a:lnTo>
                    <a:pt x="201184" y="266576"/>
                  </a:lnTo>
                  <a:lnTo>
                    <a:pt x="256419" y="291952"/>
                  </a:lnTo>
                  <a:lnTo>
                    <a:pt x="302814" y="320665"/>
                  </a:lnTo>
                  <a:lnTo>
                    <a:pt x="326939" y="348865"/>
                  </a:lnTo>
                  <a:lnTo>
                    <a:pt x="337549" y="369131"/>
                  </a:lnTo>
                  <a:lnTo>
                    <a:pt x="339925" y="392955"/>
                  </a:lnTo>
                  <a:lnTo>
                    <a:pt x="335911" y="417972"/>
                  </a:lnTo>
                  <a:lnTo>
                    <a:pt x="319328" y="451787"/>
                  </a:lnTo>
                  <a:lnTo>
                    <a:pt x="302191" y="473365"/>
                  </a:lnTo>
                  <a:lnTo>
                    <a:pt x="279756" y="488415"/>
                  </a:lnTo>
                  <a:lnTo>
                    <a:pt x="221890" y="511541"/>
                  </a:lnTo>
                  <a:lnTo>
                    <a:pt x="182260" y="523138"/>
                  </a:lnTo>
                  <a:lnTo>
                    <a:pt x="157927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98656" y="4784017"/>
              <a:ext cx="73701" cy="31586"/>
            </a:xfrm>
            <a:custGeom>
              <a:avLst/>
              <a:gdLst/>
              <a:ahLst/>
              <a:cxnLst/>
              <a:rect l="0" t="0" r="0" b="0"/>
              <a:pathLst>
                <a:path w="73701" h="31586">
                  <a:moveTo>
                    <a:pt x="73700" y="31585"/>
                  </a:moveTo>
                  <a:lnTo>
                    <a:pt x="13781" y="52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19672" y="4826131"/>
              <a:ext cx="327307" cy="389329"/>
            </a:xfrm>
            <a:custGeom>
              <a:avLst/>
              <a:gdLst/>
              <a:ahLst/>
              <a:cxnLst/>
              <a:rect l="0" t="0" r="0" b="0"/>
              <a:pathLst>
                <a:path w="327307" h="389329">
                  <a:moveTo>
                    <a:pt x="0" y="0"/>
                  </a:moveTo>
                  <a:lnTo>
                    <a:pt x="24046" y="9576"/>
                  </a:lnTo>
                  <a:lnTo>
                    <a:pt x="38373" y="20244"/>
                  </a:lnTo>
                  <a:lnTo>
                    <a:pt x="40790" y="27534"/>
                  </a:lnTo>
                  <a:lnTo>
                    <a:pt x="33259" y="80142"/>
                  </a:lnTo>
                  <a:lnTo>
                    <a:pt x="38568" y="103469"/>
                  </a:lnTo>
                  <a:lnTo>
                    <a:pt x="43259" y="114603"/>
                  </a:lnTo>
                  <a:lnTo>
                    <a:pt x="60950" y="133213"/>
                  </a:lnTo>
                  <a:lnTo>
                    <a:pt x="122757" y="170314"/>
                  </a:lnTo>
                  <a:lnTo>
                    <a:pt x="164628" y="191613"/>
                  </a:lnTo>
                  <a:lnTo>
                    <a:pt x="224753" y="224885"/>
                  </a:lnTo>
                  <a:lnTo>
                    <a:pt x="283574" y="273982"/>
                  </a:lnTo>
                  <a:lnTo>
                    <a:pt x="322320" y="317505"/>
                  </a:lnTo>
                  <a:lnTo>
                    <a:pt x="327306" y="340765"/>
                  </a:lnTo>
                  <a:lnTo>
                    <a:pt x="326999" y="353519"/>
                  </a:lnTo>
                  <a:lnTo>
                    <a:pt x="323284" y="364361"/>
                  </a:lnTo>
                  <a:lnTo>
                    <a:pt x="309798" y="382647"/>
                  </a:lnTo>
                  <a:lnTo>
                    <a:pt x="300118" y="387289"/>
                  </a:lnTo>
                  <a:lnTo>
                    <a:pt x="276885" y="389328"/>
                  </a:lnTo>
                  <a:lnTo>
                    <a:pt x="254081" y="383215"/>
                  </a:lnTo>
                  <a:lnTo>
                    <a:pt x="224632" y="366619"/>
                  </a:lnTo>
                  <a:lnTo>
                    <a:pt x="216435" y="360226"/>
                  </a:lnTo>
                  <a:lnTo>
                    <a:pt x="204208" y="340645"/>
                  </a:lnTo>
                  <a:lnTo>
                    <a:pt x="196044" y="316344"/>
                  </a:lnTo>
                  <a:lnTo>
                    <a:pt x="190802" y="256377"/>
                  </a:lnTo>
                  <a:lnTo>
                    <a:pt x="193014" y="204255"/>
                  </a:lnTo>
                  <a:lnTo>
                    <a:pt x="204242" y="150311"/>
                  </a:lnTo>
                  <a:lnTo>
                    <a:pt x="216555" y="91389"/>
                  </a:lnTo>
                  <a:lnTo>
                    <a:pt x="22109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30200" y="4805074"/>
              <a:ext cx="178986" cy="105286"/>
            </a:xfrm>
            <a:custGeom>
              <a:avLst/>
              <a:gdLst/>
              <a:ahLst/>
              <a:cxnLst/>
              <a:rect l="0" t="0" r="0" b="0"/>
              <a:pathLst>
                <a:path w="178986" h="105286">
                  <a:moveTo>
                    <a:pt x="178985" y="0"/>
                  </a:moveTo>
                  <a:lnTo>
                    <a:pt x="120368" y="0"/>
                  </a:lnTo>
                  <a:lnTo>
                    <a:pt x="85578" y="5589"/>
                  </a:lnTo>
                  <a:lnTo>
                    <a:pt x="58632" y="20243"/>
                  </a:lnTo>
                  <a:lnTo>
                    <a:pt x="35830" y="39403"/>
                  </a:lnTo>
                  <a:lnTo>
                    <a:pt x="11549" y="8213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61869" y="4668207"/>
              <a:ext cx="1126550" cy="558008"/>
            </a:xfrm>
            <a:custGeom>
              <a:avLst/>
              <a:gdLst/>
              <a:ahLst/>
              <a:cxnLst/>
              <a:rect l="0" t="0" r="0" b="0"/>
              <a:pathLst>
                <a:path w="1126550" h="558008">
                  <a:moveTo>
                    <a:pt x="0" y="558007"/>
                  </a:moveTo>
                  <a:lnTo>
                    <a:pt x="3119" y="515315"/>
                  </a:lnTo>
                  <a:lnTo>
                    <a:pt x="16788" y="462004"/>
                  </a:lnTo>
                  <a:lnTo>
                    <a:pt x="26084" y="401533"/>
                  </a:lnTo>
                  <a:lnTo>
                    <a:pt x="30499" y="348677"/>
                  </a:lnTo>
                  <a:lnTo>
                    <a:pt x="34490" y="289364"/>
                  </a:lnTo>
                  <a:lnTo>
                    <a:pt x="37556" y="264305"/>
                  </a:lnTo>
                  <a:lnTo>
                    <a:pt x="29992" y="210089"/>
                  </a:lnTo>
                  <a:lnTo>
                    <a:pt x="13828" y="148719"/>
                  </a:lnTo>
                  <a:lnTo>
                    <a:pt x="6926" y="126927"/>
                  </a:lnTo>
                  <a:lnTo>
                    <a:pt x="8126" y="118542"/>
                  </a:lnTo>
                  <a:lnTo>
                    <a:pt x="12437" y="111782"/>
                  </a:lnTo>
                  <a:lnTo>
                    <a:pt x="54280" y="81354"/>
                  </a:lnTo>
                  <a:lnTo>
                    <a:pt x="85882" y="69076"/>
                  </a:lnTo>
                  <a:lnTo>
                    <a:pt x="145999" y="58356"/>
                  </a:lnTo>
                  <a:lnTo>
                    <a:pt x="197642" y="45363"/>
                  </a:lnTo>
                  <a:lnTo>
                    <a:pt x="252903" y="34650"/>
                  </a:lnTo>
                  <a:lnTo>
                    <a:pt x="308879" y="26599"/>
                  </a:lnTo>
                  <a:lnTo>
                    <a:pt x="364996" y="14913"/>
                  </a:lnTo>
                  <a:lnTo>
                    <a:pt x="424261" y="11391"/>
                  </a:lnTo>
                  <a:lnTo>
                    <a:pt x="486356" y="5107"/>
                  </a:lnTo>
                  <a:lnTo>
                    <a:pt x="535089" y="1511"/>
                  </a:lnTo>
                  <a:lnTo>
                    <a:pt x="586574" y="445"/>
                  </a:lnTo>
                  <a:lnTo>
                    <a:pt x="638873" y="129"/>
                  </a:lnTo>
                  <a:lnTo>
                    <a:pt x="691414" y="36"/>
                  </a:lnTo>
                  <a:lnTo>
                    <a:pt x="744026" y="8"/>
                  </a:lnTo>
                  <a:lnTo>
                    <a:pt x="796659" y="0"/>
                  </a:lnTo>
                  <a:lnTo>
                    <a:pt x="852376" y="7233"/>
                  </a:lnTo>
                  <a:lnTo>
                    <a:pt x="900383" y="9549"/>
                  </a:lnTo>
                  <a:lnTo>
                    <a:pt x="950482" y="10236"/>
                  </a:lnTo>
                  <a:lnTo>
                    <a:pt x="1009925" y="13587"/>
                  </a:lnTo>
                  <a:lnTo>
                    <a:pt x="1066728" y="19578"/>
                  </a:lnTo>
                  <a:lnTo>
                    <a:pt x="1126549" y="31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19796" y="4920888"/>
              <a:ext cx="52643" cy="347441"/>
            </a:xfrm>
            <a:custGeom>
              <a:avLst/>
              <a:gdLst/>
              <a:ahLst/>
              <a:cxnLst/>
              <a:rect l="0" t="0" r="0" b="0"/>
              <a:pathLst>
                <a:path w="52643" h="347441">
                  <a:moveTo>
                    <a:pt x="0" y="0"/>
                  </a:moveTo>
                  <a:lnTo>
                    <a:pt x="0" y="57263"/>
                  </a:lnTo>
                  <a:lnTo>
                    <a:pt x="5589" y="112566"/>
                  </a:lnTo>
                  <a:lnTo>
                    <a:pt x="17958" y="166861"/>
                  </a:lnTo>
                  <a:lnTo>
                    <a:pt x="31667" y="229579"/>
                  </a:lnTo>
                  <a:lnTo>
                    <a:pt x="40051" y="287374"/>
                  </a:lnTo>
                  <a:lnTo>
                    <a:pt x="5264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38698" y="4904770"/>
              <a:ext cx="234893" cy="367682"/>
            </a:xfrm>
            <a:custGeom>
              <a:avLst/>
              <a:gdLst/>
              <a:ahLst/>
              <a:cxnLst/>
              <a:rect l="0" t="0" r="0" b="0"/>
              <a:pathLst>
                <a:path w="234893" h="367682">
                  <a:moveTo>
                    <a:pt x="165367" y="5589"/>
                  </a:moveTo>
                  <a:lnTo>
                    <a:pt x="148599" y="0"/>
                  </a:lnTo>
                  <a:lnTo>
                    <a:pt x="131009" y="375"/>
                  </a:lnTo>
                  <a:lnTo>
                    <a:pt x="73538" y="6072"/>
                  </a:lnTo>
                  <a:lnTo>
                    <a:pt x="12765" y="14564"/>
                  </a:lnTo>
                  <a:lnTo>
                    <a:pt x="5141" y="18591"/>
                  </a:lnTo>
                  <a:lnTo>
                    <a:pt x="1228" y="24786"/>
                  </a:lnTo>
                  <a:lnTo>
                    <a:pt x="0" y="42197"/>
                  </a:lnTo>
                  <a:lnTo>
                    <a:pt x="11819" y="104979"/>
                  </a:lnTo>
                  <a:lnTo>
                    <a:pt x="25493" y="165860"/>
                  </a:lnTo>
                  <a:lnTo>
                    <a:pt x="26494" y="179117"/>
                  </a:lnTo>
                  <a:lnTo>
                    <a:pt x="28332" y="183276"/>
                  </a:lnTo>
                  <a:lnTo>
                    <a:pt x="30727" y="181369"/>
                  </a:lnTo>
                  <a:lnTo>
                    <a:pt x="37677" y="169111"/>
                  </a:lnTo>
                  <a:lnTo>
                    <a:pt x="48564" y="155865"/>
                  </a:lnTo>
                  <a:lnTo>
                    <a:pt x="73437" y="140842"/>
                  </a:lnTo>
                  <a:lnTo>
                    <a:pt x="92925" y="139011"/>
                  </a:lnTo>
                  <a:lnTo>
                    <a:pt x="134030" y="147368"/>
                  </a:lnTo>
                  <a:lnTo>
                    <a:pt x="159851" y="162501"/>
                  </a:lnTo>
                  <a:lnTo>
                    <a:pt x="196689" y="198550"/>
                  </a:lnTo>
                  <a:lnTo>
                    <a:pt x="224976" y="237897"/>
                  </a:lnTo>
                  <a:lnTo>
                    <a:pt x="232804" y="261696"/>
                  </a:lnTo>
                  <a:lnTo>
                    <a:pt x="234892" y="274592"/>
                  </a:lnTo>
                  <a:lnTo>
                    <a:pt x="230972" y="298282"/>
                  </a:lnTo>
                  <a:lnTo>
                    <a:pt x="215612" y="328229"/>
                  </a:lnTo>
                  <a:lnTo>
                    <a:pt x="201736" y="343177"/>
                  </a:lnTo>
                  <a:lnTo>
                    <a:pt x="173024" y="358169"/>
                  </a:lnTo>
                  <a:lnTo>
                    <a:pt x="135400" y="367681"/>
                  </a:lnTo>
                  <a:lnTo>
                    <a:pt x="99297" y="364130"/>
                  </a:lnTo>
                  <a:lnTo>
                    <a:pt x="81140" y="353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32093" y="4857717"/>
              <a:ext cx="343438" cy="302610"/>
            </a:xfrm>
            <a:custGeom>
              <a:avLst/>
              <a:gdLst/>
              <a:ahLst/>
              <a:cxnLst/>
              <a:rect l="0" t="0" r="0" b="0"/>
              <a:pathLst>
                <a:path w="343438" h="302610">
                  <a:moveTo>
                    <a:pt x="40429" y="0"/>
                  </a:moveTo>
                  <a:lnTo>
                    <a:pt x="6851" y="55045"/>
                  </a:lnTo>
                  <a:lnTo>
                    <a:pt x="0" y="109572"/>
                  </a:lnTo>
                  <a:lnTo>
                    <a:pt x="4236" y="170732"/>
                  </a:lnTo>
                  <a:lnTo>
                    <a:pt x="17508" y="218298"/>
                  </a:lnTo>
                  <a:lnTo>
                    <a:pt x="54919" y="266168"/>
                  </a:lnTo>
                  <a:lnTo>
                    <a:pt x="76827" y="286445"/>
                  </a:lnTo>
                  <a:lnTo>
                    <a:pt x="95211" y="296155"/>
                  </a:lnTo>
                  <a:lnTo>
                    <a:pt x="130880" y="302609"/>
                  </a:lnTo>
                  <a:lnTo>
                    <a:pt x="190920" y="296384"/>
                  </a:lnTo>
                  <a:lnTo>
                    <a:pt x="250019" y="280506"/>
                  </a:lnTo>
                  <a:lnTo>
                    <a:pt x="291749" y="258266"/>
                  </a:lnTo>
                  <a:lnTo>
                    <a:pt x="308495" y="245026"/>
                  </a:lnTo>
                  <a:lnTo>
                    <a:pt x="325486" y="218829"/>
                  </a:lnTo>
                  <a:lnTo>
                    <a:pt x="340538" y="177366"/>
                  </a:lnTo>
                  <a:lnTo>
                    <a:pt x="343437" y="152139"/>
                  </a:lnTo>
                  <a:lnTo>
                    <a:pt x="340700" y="142370"/>
                  </a:lnTo>
                  <a:lnTo>
                    <a:pt x="335366" y="134688"/>
                  </a:lnTo>
                  <a:lnTo>
                    <a:pt x="320081" y="123032"/>
                  </a:lnTo>
                  <a:lnTo>
                    <a:pt x="301589" y="113953"/>
                  </a:lnTo>
                  <a:lnTo>
                    <a:pt x="281671" y="112257"/>
                  </a:lnTo>
                  <a:lnTo>
                    <a:pt x="240290" y="120700"/>
                  </a:lnTo>
                  <a:lnTo>
                    <a:pt x="214420" y="135849"/>
                  </a:lnTo>
                  <a:lnTo>
                    <a:pt x="177565" y="171903"/>
                  </a:lnTo>
                  <a:lnTo>
                    <a:pt x="170458" y="181282"/>
                  </a:lnTo>
                  <a:lnTo>
                    <a:pt x="162560" y="204182"/>
                  </a:lnTo>
                  <a:lnTo>
                    <a:pt x="158114" y="240263"/>
                  </a:lnTo>
                  <a:lnTo>
                    <a:pt x="15624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382967" y="4373405"/>
            <a:ext cx="168457" cy="263214"/>
            <a:chOff x="6382967" y="4373405"/>
            <a:chExt cx="168457" cy="263214"/>
          </a:xfrm>
        </p:grpSpPr>
        <p:sp>
          <p:nvSpPr>
            <p:cNvPr id="40" name="Freeform 39"/>
            <p:cNvSpPr/>
            <p:nvPr/>
          </p:nvSpPr>
          <p:spPr>
            <a:xfrm>
              <a:off x="6540981" y="4373405"/>
              <a:ext cx="10443" cy="263214"/>
            </a:xfrm>
            <a:custGeom>
              <a:avLst/>
              <a:gdLst/>
              <a:ahLst/>
              <a:cxnLst/>
              <a:rect l="0" t="0" r="0" b="0"/>
              <a:pathLst>
                <a:path w="10443" h="263214">
                  <a:moveTo>
                    <a:pt x="10442" y="0"/>
                  </a:moveTo>
                  <a:lnTo>
                    <a:pt x="2109" y="37478"/>
                  </a:lnTo>
                  <a:lnTo>
                    <a:pt x="348" y="88902"/>
                  </a:lnTo>
                  <a:lnTo>
                    <a:pt x="0" y="144120"/>
                  </a:lnTo>
                  <a:lnTo>
                    <a:pt x="3050" y="196967"/>
                  </a:lnTo>
                  <a:lnTo>
                    <a:pt x="8252" y="230717"/>
                  </a:lnTo>
                  <a:lnTo>
                    <a:pt x="1044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82967" y="4447105"/>
              <a:ext cx="136872" cy="72237"/>
            </a:xfrm>
            <a:custGeom>
              <a:avLst/>
              <a:gdLst/>
              <a:ahLst/>
              <a:cxnLst/>
              <a:rect l="0" t="0" r="0" b="0"/>
              <a:pathLst>
                <a:path w="136872" h="72237">
                  <a:moveTo>
                    <a:pt x="136871" y="63171"/>
                  </a:moveTo>
                  <a:lnTo>
                    <a:pt x="94178" y="66290"/>
                  </a:lnTo>
                  <a:lnTo>
                    <a:pt x="46939" y="72236"/>
                  </a:lnTo>
                  <a:lnTo>
                    <a:pt x="37142" y="69214"/>
                  </a:lnTo>
                  <a:lnTo>
                    <a:pt x="29440" y="63690"/>
                  </a:lnTo>
                  <a:lnTo>
                    <a:pt x="17764" y="48194"/>
                  </a:lnTo>
                  <a:lnTo>
                    <a:pt x="3856" y="15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203983" y="5338864"/>
            <a:ext cx="979151" cy="455890"/>
            <a:chOff x="6203983" y="5338864"/>
            <a:chExt cx="979151" cy="455890"/>
          </a:xfrm>
        </p:grpSpPr>
        <p:sp>
          <p:nvSpPr>
            <p:cNvPr id="43" name="Freeform 42"/>
            <p:cNvSpPr/>
            <p:nvPr/>
          </p:nvSpPr>
          <p:spPr>
            <a:xfrm>
              <a:off x="6399898" y="5394670"/>
              <a:ext cx="46241" cy="400084"/>
            </a:xfrm>
            <a:custGeom>
              <a:avLst/>
              <a:gdLst/>
              <a:ahLst/>
              <a:cxnLst/>
              <a:rect l="0" t="0" r="0" b="0"/>
              <a:pathLst>
                <a:path w="46241" h="400084">
                  <a:moveTo>
                    <a:pt x="14655" y="0"/>
                  </a:moveTo>
                  <a:lnTo>
                    <a:pt x="0" y="43963"/>
                  </a:lnTo>
                  <a:lnTo>
                    <a:pt x="2774" y="106453"/>
                  </a:lnTo>
                  <a:lnTo>
                    <a:pt x="9448" y="161668"/>
                  </a:lnTo>
                  <a:lnTo>
                    <a:pt x="13626" y="217635"/>
                  </a:lnTo>
                  <a:lnTo>
                    <a:pt x="17572" y="270631"/>
                  </a:lnTo>
                  <a:lnTo>
                    <a:pt x="23680" y="326419"/>
                  </a:lnTo>
                  <a:lnTo>
                    <a:pt x="33292" y="374614"/>
                  </a:lnTo>
                  <a:lnTo>
                    <a:pt x="4624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42451" y="5407393"/>
              <a:ext cx="216831" cy="350884"/>
            </a:xfrm>
            <a:custGeom>
              <a:avLst/>
              <a:gdLst/>
              <a:ahLst/>
              <a:cxnLst/>
              <a:rect l="0" t="0" r="0" b="0"/>
              <a:pathLst>
                <a:path w="216831" h="350884">
                  <a:moveTo>
                    <a:pt x="145843" y="8334"/>
                  </a:moveTo>
                  <a:lnTo>
                    <a:pt x="96911" y="0"/>
                  </a:lnTo>
                  <a:lnTo>
                    <a:pt x="55305" y="1575"/>
                  </a:lnTo>
                  <a:lnTo>
                    <a:pt x="43371" y="3828"/>
                  </a:lnTo>
                  <a:lnTo>
                    <a:pt x="34244" y="10009"/>
                  </a:lnTo>
                  <a:lnTo>
                    <a:pt x="20984" y="29355"/>
                  </a:lnTo>
                  <a:lnTo>
                    <a:pt x="12531" y="66555"/>
                  </a:lnTo>
                  <a:lnTo>
                    <a:pt x="8505" y="119876"/>
                  </a:lnTo>
                  <a:lnTo>
                    <a:pt x="0" y="181817"/>
                  </a:lnTo>
                  <a:lnTo>
                    <a:pt x="1821" y="188330"/>
                  </a:lnTo>
                  <a:lnTo>
                    <a:pt x="5375" y="190332"/>
                  </a:lnTo>
                  <a:lnTo>
                    <a:pt x="16732" y="186318"/>
                  </a:lnTo>
                  <a:lnTo>
                    <a:pt x="72824" y="159925"/>
                  </a:lnTo>
                  <a:lnTo>
                    <a:pt x="93503" y="152526"/>
                  </a:lnTo>
                  <a:lnTo>
                    <a:pt x="114392" y="151578"/>
                  </a:lnTo>
                  <a:lnTo>
                    <a:pt x="134204" y="156226"/>
                  </a:lnTo>
                  <a:lnTo>
                    <a:pt x="150808" y="166090"/>
                  </a:lnTo>
                  <a:lnTo>
                    <a:pt x="194795" y="214224"/>
                  </a:lnTo>
                  <a:lnTo>
                    <a:pt x="210390" y="241693"/>
                  </a:lnTo>
                  <a:lnTo>
                    <a:pt x="216830" y="277649"/>
                  </a:lnTo>
                  <a:lnTo>
                    <a:pt x="213149" y="312349"/>
                  </a:lnTo>
                  <a:lnTo>
                    <a:pt x="204613" y="331015"/>
                  </a:lnTo>
                  <a:lnTo>
                    <a:pt x="199060" y="339268"/>
                  </a:lnTo>
                  <a:lnTo>
                    <a:pt x="190679" y="344770"/>
                  </a:lnTo>
                  <a:lnTo>
                    <a:pt x="168890" y="350883"/>
                  </a:lnTo>
                  <a:lnTo>
                    <a:pt x="135904" y="348736"/>
                  </a:lnTo>
                  <a:lnTo>
                    <a:pt x="117639" y="340558"/>
                  </a:lnTo>
                  <a:lnTo>
                    <a:pt x="93200" y="324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48132" y="5338864"/>
              <a:ext cx="335002" cy="406490"/>
            </a:xfrm>
            <a:custGeom>
              <a:avLst/>
              <a:gdLst/>
              <a:ahLst/>
              <a:cxnLst/>
              <a:rect l="0" t="0" r="0" b="0"/>
              <a:pathLst>
                <a:path w="335002" h="406490">
                  <a:moveTo>
                    <a:pt x="29675" y="87392"/>
                  </a:moveTo>
                  <a:lnTo>
                    <a:pt x="24085" y="70624"/>
                  </a:lnTo>
                  <a:lnTo>
                    <a:pt x="27580" y="53034"/>
                  </a:lnTo>
                  <a:lnTo>
                    <a:pt x="38102" y="34687"/>
                  </a:lnTo>
                  <a:lnTo>
                    <a:pt x="63757" y="12374"/>
                  </a:lnTo>
                  <a:lnTo>
                    <a:pt x="83427" y="2188"/>
                  </a:lnTo>
                  <a:lnTo>
                    <a:pt x="103868" y="0"/>
                  </a:lnTo>
                  <a:lnTo>
                    <a:pt x="145586" y="8128"/>
                  </a:lnTo>
                  <a:lnTo>
                    <a:pt x="177102" y="28811"/>
                  </a:lnTo>
                  <a:lnTo>
                    <a:pt x="191904" y="50438"/>
                  </a:lnTo>
                  <a:lnTo>
                    <a:pt x="213688" y="110081"/>
                  </a:lnTo>
                  <a:lnTo>
                    <a:pt x="216388" y="157805"/>
                  </a:lnTo>
                  <a:lnTo>
                    <a:pt x="210299" y="212370"/>
                  </a:lnTo>
                  <a:lnTo>
                    <a:pt x="194374" y="275339"/>
                  </a:lnTo>
                  <a:lnTo>
                    <a:pt x="158888" y="336462"/>
                  </a:lnTo>
                  <a:lnTo>
                    <a:pt x="108291" y="388275"/>
                  </a:lnTo>
                  <a:lnTo>
                    <a:pt x="80654" y="404400"/>
                  </a:lnTo>
                  <a:lnTo>
                    <a:pt x="60521" y="406489"/>
                  </a:lnTo>
                  <a:lnTo>
                    <a:pt x="50239" y="405408"/>
                  </a:lnTo>
                  <a:lnTo>
                    <a:pt x="41045" y="400008"/>
                  </a:lnTo>
                  <a:lnTo>
                    <a:pt x="24589" y="381531"/>
                  </a:lnTo>
                  <a:lnTo>
                    <a:pt x="7761" y="350409"/>
                  </a:lnTo>
                  <a:lnTo>
                    <a:pt x="0" y="300046"/>
                  </a:lnTo>
                  <a:lnTo>
                    <a:pt x="1586" y="248157"/>
                  </a:lnTo>
                  <a:lnTo>
                    <a:pt x="3930" y="236683"/>
                  </a:lnTo>
                  <a:lnTo>
                    <a:pt x="7832" y="232543"/>
                  </a:lnTo>
                  <a:lnTo>
                    <a:pt x="12773" y="233292"/>
                  </a:lnTo>
                  <a:lnTo>
                    <a:pt x="18407" y="237301"/>
                  </a:lnTo>
                  <a:lnTo>
                    <a:pt x="55379" y="298725"/>
                  </a:lnTo>
                  <a:lnTo>
                    <a:pt x="76805" y="328604"/>
                  </a:lnTo>
                  <a:lnTo>
                    <a:pt x="104860" y="351625"/>
                  </a:lnTo>
                  <a:lnTo>
                    <a:pt x="156212" y="374381"/>
                  </a:lnTo>
                  <a:lnTo>
                    <a:pt x="193249" y="374287"/>
                  </a:lnTo>
                  <a:lnTo>
                    <a:pt x="254921" y="362605"/>
                  </a:lnTo>
                  <a:lnTo>
                    <a:pt x="307138" y="342100"/>
                  </a:lnTo>
                  <a:lnTo>
                    <a:pt x="335001" y="329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03983" y="5594711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0" y="0"/>
                  </a:moveTo>
                  <a:lnTo>
                    <a:pt x="58616" y="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6109226" y="5931623"/>
            <a:ext cx="1495048" cy="115815"/>
          </a:xfrm>
          <a:custGeom>
            <a:avLst/>
            <a:gdLst/>
            <a:ahLst/>
            <a:cxnLst/>
            <a:rect l="0" t="0" r="0" b="0"/>
            <a:pathLst>
              <a:path w="1495048" h="115815">
                <a:moveTo>
                  <a:pt x="0" y="115814"/>
                </a:moveTo>
                <a:lnTo>
                  <a:pt x="17981" y="100173"/>
                </a:lnTo>
                <a:lnTo>
                  <a:pt x="69742" y="80970"/>
                </a:lnTo>
                <a:lnTo>
                  <a:pt x="128941" y="63204"/>
                </a:lnTo>
                <a:lnTo>
                  <a:pt x="188597" y="49140"/>
                </a:lnTo>
                <a:lnTo>
                  <a:pt x="245003" y="44196"/>
                </a:lnTo>
                <a:lnTo>
                  <a:pt x="305239" y="35290"/>
                </a:lnTo>
                <a:lnTo>
                  <a:pt x="358724" y="31514"/>
                </a:lnTo>
                <a:lnTo>
                  <a:pt x="408755" y="23506"/>
                </a:lnTo>
                <a:lnTo>
                  <a:pt x="470373" y="14894"/>
                </a:lnTo>
                <a:lnTo>
                  <a:pt x="519826" y="11822"/>
                </a:lnTo>
                <a:lnTo>
                  <a:pt x="578457" y="10784"/>
                </a:lnTo>
                <a:lnTo>
                  <a:pt x="635099" y="4990"/>
                </a:lnTo>
                <a:lnTo>
                  <a:pt x="692517" y="986"/>
                </a:lnTo>
                <a:lnTo>
                  <a:pt x="755852" y="195"/>
                </a:lnTo>
                <a:lnTo>
                  <a:pt x="813770" y="39"/>
                </a:lnTo>
                <a:lnTo>
                  <a:pt x="870270" y="8"/>
                </a:lnTo>
                <a:lnTo>
                  <a:pt x="926491" y="2"/>
                </a:lnTo>
                <a:lnTo>
                  <a:pt x="977976" y="1"/>
                </a:lnTo>
                <a:lnTo>
                  <a:pt x="1035734" y="0"/>
                </a:lnTo>
                <a:lnTo>
                  <a:pt x="1097172" y="0"/>
                </a:lnTo>
                <a:lnTo>
                  <a:pt x="1156708" y="0"/>
                </a:lnTo>
                <a:lnTo>
                  <a:pt x="1213475" y="0"/>
                </a:lnTo>
                <a:lnTo>
                  <a:pt x="1273577" y="1170"/>
                </a:lnTo>
                <a:lnTo>
                  <a:pt x="1327781" y="7236"/>
                </a:lnTo>
                <a:lnTo>
                  <a:pt x="1388610" y="9878"/>
                </a:lnTo>
                <a:lnTo>
                  <a:pt x="1450225" y="17679"/>
                </a:lnTo>
                <a:lnTo>
                  <a:pt x="1495047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6877807" y="6089551"/>
            <a:ext cx="168456" cy="421141"/>
            <a:chOff x="6877807" y="6089551"/>
            <a:chExt cx="168456" cy="421141"/>
          </a:xfrm>
        </p:grpSpPr>
        <p:sp>
          <p:nvSpPr>
            <p:cNvPr id="49" name="Freeform 48"/>
            <p:cNvSpPr/>
            <p:nvPr/>
          </p:nvSpPr>
          <p:spPr>
            <a:xfrm>
              <a:off x="7014677" y="6089551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8617"/>
                  </a:lnTo>
                  <a:lnTo>
                    <a:pt x="1169" y="112791"/>
                  </a:lnTo>
                  <a:lnTo>
                    <a:pt x="8333" y="171672"/>
                  </a:lnTo>
                  <a:lnTo>
                    <a:pt x="15684" y="228103"/>
                  </a:lnTo>
                  <a:lnTo>
                    <a:pt x="19995" y="281450"/>
                  </a:lnTo>
                  <a:lnTo>
                    <a:pt x="20847" y="337048"/>
                  </a:lnTo>
                  <a:lnTo>
                    <a:pt x="21015" y="393091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77807" y="6268535"/>
              <a:ext cx="168456" cy="84191"/>
            </a:xfrm>
            <a:custGeom>
              <a:avLst/>
              <a:gdLst/>
              <a:ahLst/>
              <a:cxnLst/>
              <a:rect l="0" t="0" r="0" b="0"/>
              <a:pathLst>
                <a:path w="168456" h="84191">
                  <a:moveTo>
                    <a:pt x="168455" y="73700"/>
                  </a:moveTo>
                  <a:lnTo>
                    <a:pt x="109839" y="79289"/>
                  </a:lnTo>
                  <a:lnTo>
                    <a:pt x="49020" y="84100"/>
                  </a:lnTo>
                  <a:lnTo>
                    <a:pt x="21803" y="84190"/>
                  </a:lnTo>
                  <a:lnTo>
                    <a:pt x="15705" y="80693"/>
                  </a:lnTo>
                  <a:lnTo>
                    <a:pt x="12809" y="74853"/>
                  </a:lnTo>
                  <a:lnTo>
                    <a:pt x="7609" y="181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283460" y="3995883"/>
            <a:ext cx="1278700" cy="702903"/>
            <a:chOff x="6283460" y="3995883"/>
            <a:chExt cx="1278700" cy="702903"/>
          </a:xfrm>
        </p:grpSpPr>
        <p:sp>
          <p:nvSpPr>
            <p:cNvPr id="52" name="Freeform 51"/>
            <p:cNvSpPr/>
            <p:nvPr/>
          </p:nvSpPr>
          <p:spPr>
            <a:xfrm>
              <a:off x="6837355" y="4289208"/>
              <a:ext cx="208908" cy="337596"/>
            </a:xfrm>
            <a:custGeom>
              <a:avLst/>
              <a:gdLst/>
              <a:ahLst/>
              <a:cxnLst/>
              <a:rect l="0" t="0" r="0" b="0"/>
              <a:pathLst>
                <a:path w="208908" h="337596">
                  <a:moveTo>
                    <a:pt x="19394" y="84198"/>
                  </a:moveTo>
                  <a:lnTo>
                    <a:pt x="12159" y="111754"/>
                  </a:lnTo>
                  <a:lnTo>
                    <a:pt x="12636" y="164857"/>
                  </a:lnTo>
                  <a:lnTo>
                    <a:pt x="18059" y="226602"/>
                  </a:lnTo>
                  <a:lnTo>
                    <a:pt x="20300" y="288409"/>
                  </a:lnTo>
                  <a:lnTo>
                    <a:pt x="25382" y="317450"/>
                  </a:lnTo>
                  <a:lnTo>
                    <a:pt x="24556" y="316908"/>
                  </a:lnTo>
                  <a:lnTo>
                    <a:pt x="14825" y="290822"/>
                  </a:lnTo>
                  <a:lnTo>
                    <a:pt x="10044" y="236233"/>
                  </a:lnTo>
                  <a:lnTo>
                    <a:pt x="9099" y="176057"/>
                  </a:lnTo>
                  <a:lnTo>
                    <a:pt x="14501" y="113781"/>
                  </a:lnTo>
                  <a:lnTo>
                    <a:pt x="35239" y="57589"/>
                  </a:lnTo>
                  <a:lnTo>
                    <a:pt x="68766" y="6214"/>
                  </a:lnTo>
                  <a:lnTo>
                    <a:pt x="76875" y="1793"/>
                  </a:lnTo>
                  <a:lnTo>
                    <a:pt x="95244" y="0"/>
                  </a:lnTo>
                  <a:lnTo>
                    <a:pt x="103886" y="3500"/>
                  </a:lnTo>
                  <a:lnTo>
                    <a:pt x="119728" y="16746"/>
                  </a:lnTo>
                  <a:lnTo>
                    <a:pt x="136210" y="49524"/>
                  </a:lnTo>
                  <a:lnTo>
                    <a:pt x="138383" y="75416"/>
                  </a:lnTo>
                  <a:lnTo>
                    <a:pt x="127221" y="135684"/>
                  </a:lnTo>
                  <a:lnTo>
                    <a:pt x="116204" y="166913"/>
                  </a:lnTo>
                  <a:lnTo>
                    <a:pt x="104925" y="183741"/>
                  </a:lnTo>
                  <a:lnTo>
                    <a:pt x="88994" y="195900"/>
                  </a:lnTo>
                  <a:lnTo>
                    <a:pt x="69045" y="204033"/>
                  </a:lnTo>
                  <a:lnTo>
                    <a:pt x="44581" y="207648"/>
                  </a:lnTo>
                  <a:lnTo>
                    <a:pt x="21230" y="203015"/>
                  </a:lnTo>
                  <a:lnTo>
                    <a:pt x="10089" y="198504"/>
                  </a:lnTo>
                  <a:lnTo>
                    <a:pt x="3832" y="191988"/>
                  </a:lnTo>
                  <a:lnTo>
                    <a:pt x="831" y="184134"/>
                  </a:lnTo>
                  <a:lnTo>
                    <a:pt x="0" y="175388"/>
                  </a:lnTo>
                  <a:lnTo>
                    <a:pt x="4125" y="170728"/>
                  </a:lnTo>
                  <a:lnTo>
                    <a:pt x="11555" y="168791"/>
                  </a:lnTo>
                  <a:lnTo>
                    <a:pt x="41248" y="171653"/>
                  </a:lnTo>
                  <a:lnTo>
                    <a:pt x="72273" y="183030"/>
                  </a:lnTo>
                  <a:lnTo>
                    <a:pt x="92029" y="195974"/>
                  </a:lnTo>
                  <a:lnTo>
                    <a:pt x="131097" y="242980"/>
                  </a:lnTo>
                  <a:lnTo>
                    <a:pt x="166715" y="300094"/>
                  </a:lnTo>
                  <a:lnTo>
                    <a:pt x="199538" y="336197"/>
                  </a:lnTo>
                  <a:lnTo>
                    <a:pt x="202661" y="337595"/>
                  </a:lnTo>
                  <a:lnTo>
                    <a:pt x="208907" y="336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153701" y="4299706"/>
              <a:ext cx="18904" cy="326385"/>
            </a:xfrm>
            <a:custGeom>
              <a:avLst/>
              <a:gdLst/>
              <a:ahLst/>
              <a:cxnLst/>
              <a:rect l="0" t="0" r="0" b="0"/>
              <a:pathLst>
                <a:path w="18904" h="326385">
                  <a:moveTo>
                    <a:pt x="18903" y="0"/>
                  </a:moveTo>
                  <a:lnTo>
                    <a:pt x="10571" y="37478"/>
                  </a:lnTo>
                  <a:lnTo>
                    <a:pt x="8809" y="94491"/>
                  </a:lnTo>
                  <a:lnTo>
                    <a:pt x="8504" y="150440"/>
                  </a:lnTo>
                  <a:lnTo>
                    <a:pt x="2824" y="205882"/>
                  </a:lnTo>
                  <a:lnTo>
                    <a:pt x="0" y="267442"/>
                  </a:lnTo>
                  <a:lnTo>
                    <a:pt x="837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76621" y="4415520"/>
              <a:ext cx="85456" cy="110875"/>
            </a:xfrm>
            <a:custGeom>
              <a:avLst/>
              <a:gdLst/>
              <a:ahLst/>
              <a:cxnLst/>
              <a:rect l="0" t="0" r="0" b="0"/>
              <a:pathLst>
                <a:path w="85456" h="110875">
                  <a:moveTo>
                    <a:pt x="85455" y="105285"/>
                  </a:moveTo>
                  <a:lnTo>
                    <a:pt x="26838" y="110874"/>
                  </a:lnTo>
                  <a:lnTo>
                    <a:pt x="17132" y="109011"/>
                  </a:lnTo>
                  <a:lnTo>
                    <a:pt x="9490" y="104259"/>
                  </a:lnTo>
                  <a:lnTo>
                    <a:pt x="3226" y="97582"/>
                  </a:lnTo>
                  <a:lnTo>
                    <a:pt x="220" y="89622"/>
                  </a:lnTo>
                  <a:lnTo>
                    <a:pt x="0" y="71417"/>
                  </a:lnTo>
                  <a:lnTo>
                    <a:pt x="9399" y="23876"/>
                  </a:lnTo>
                  <a:lnTo>
                    <a:pt x="117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83460" y="3995883"/>
              <a:ext cx="1278700" cy="702903"/>
            </a:xfrm>
            <a:custGeom>
              <a:avLst/>
              <a:gdLst/>
              <a:ahLst/>
              <a:cxnLst/>
              <a:rect l="0" t="0" r="0" b="0"/>
              <a:pathLst>
                <a:path w="1278700" h="702903">
                  <a:moveTo>
                    <a:pt x="1278699" y="314351"/>
                  </a:moveTo>
                  <a:lnTo>
                    <a:pt x="1269123" y="290305"/>
                  </a:lnTo>
                  <a:lnTo>
                    <a:pt x="1225701" y="229230"/>
                  </a:lnTo>
                  <a:lnTo>
                    <a:pt x="1209521" y="209839"/>
                  </a:lnTo>
                  <a:lnTo>
                    <a:pt x="1153184" y="171026"/>
                  </a:lnTo>
                  <a:lnTo>
                    <a:pt x="1096704" y="127108"/>
                  </a:lnTo>
                  <a:lnTo>
                    <a:pt x="1042967" y="91622"/>
                  </a:lnTo>
                  <a:lnTo>
                    <a:pt x="986124" y="66458"/>
                  </a:lnTo>
                  <a:lnTo>
                    <a:pt x="936856" y="46969"/>
                  </a:lnTo>
                  <a:lnTo>
                    <a:pt x="885214" y="27547"/>
                  </a:lnTo>
                  <a:lnTo>
                    <a:pt x="832868" y="13863"/>
                  </a:lnTo>
                  <a:lnTo>
                    <a:pt x="779143" y="3570"/>
                  </a:lnTo>
                  <a:lnTo>
                    <a:pt x="719291" y="0"/>
                  </a:lnTo>
                  <a:lnTo>
                    <a:pt x="658273" y="112"/>
                  </a:lnTo>
                  <a:lnTo>
                    <a:pt x="601460" y="5864"/>
                  </a:lnTo>
                  <a:lnTo>
                    <a:pt x="544201" y="9258"/>
                  </a:lnTo>
                  <a:lnTo>
                    <a:pt x="482275" y="20293"/>
                  </a:lnTo>
                  <a:lnTo>
                    <a:pt x="430119" y="30301"/>
                  </a:lnTo>
                  <a:lnTo>
                    <a:pt x="376163" y="44163"/>
                  </a:lnTo>
                  <a:lnTo>
                    <a:pt x="317238" y="72638"/>
                  </a:lnTo>
                  <a:lnTo>
                    <a:pt x="272497" y="95073"/>
                  </a:lnTo>
                  <a:lnTo>
                    <a:pt x="245130" y="111730"/>
                  </a:lnTo>
                  <a:lnTo>
                    <a:pt x="217913" y="127194"/>
                  </a:lnTo>
                  <a:lnTo>
                    <a:pt x="156930" y="182252"/>
                  </a:lnTo>
                  <a:lnTo>
                    <a:pt x="97958" y="232665"/>
                  </a:lnTo>
                  <a:lnTo>
                    <a:pt x="55571" y="285368"/>
                  </a:lnTo>
                  <a:lnTo>
                    <a:pt x="24495" y="342248"/>
                  </a:lnTo>
                  <a:lnTo>
                    <a:pt x="8997" y="398544"/>
                  </a:lnTo>
                  <a:lnTo>
                    <a:pt x="0" y="454725"/>
                  </a:lnTo>
                  <a:lnTo>
                    <a:pt x="1523" y="491254"/>
                  </a:lnTo>
                  <a:lnTo>
                    <a:pt x="9384" y="524305"/>
                  </a:lnTo>
                  <a:lnTo>
                    <a:pt x="44070" y="578973"/>
                  </a:lnTo>
                  <a:lnTo>
                    <a:pt x="60830" y="593008"/>
                  </a:lnTo>
                  <a:lnTo>
                    <a:pt x="120866" y="619185"/>
                  </a:lnTo>
                  <a:lnTo>
                    <a:pt x="174417" y="637160"/>
                  </a:lnTo>
                  <a:lnTo>
                    <a:pt x="226781" y="648131"/>
                  </a:lnTo>
                  <a:lnTo>
                    <a:pt x="282185" y="656234"/>
                  </a:lnTo>
                  <a:lnTo>
                    <a:pt x="338190" y="661864"/>
                  </a:lnTo>
                  <a:lnTo>
                    <a:pt x="394312" y="673028"/>
                  </a:lnTo>
                  <a:lnTo>
                    <a:pt x="450459" y="680909"/>
                  </a:lnTo>
                  <a:lnTo>
                    <a:pt x="513845" y="689701"/>
                  </a:lnTo>
                  <a:lnTo>
                    <a:pt x="572639" y="692651"/>
                  </a:lnTo>
                  <a:lnTo>
                    <a:pt x="634902" y="698823"/>
                  </a:lnTo>
                  <a:lnTo>
                    <a:pt x="697461" y="702902"/>
                  </a:lnTo>
                  <a:lnTo>
                    <a:pt x="751241" y="702439"/>
                  </a:lnTo>
                  <a:lnTo>
                    <a:pt x="811992" y="692394"/>
                  </a:lnTo>
                  <a:lnTo>
                    <a:pt x="870183" y="682558"/>
                  </a:lnTo>
                  <a:lnTo>
                    <a:pt x="922521" y="669115"/>
                  </a:lnTo>
                  <a:lnTo>
                    <a:pt x="982825" y="649200"/>
                  </a:lnTo>
                  <a:lnTo>
                    <a:pt x="1015486" y="640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46346" y="4257592"/>
              <a:ext cx="91531" cy="315856"/>
            </a:xfrm>
            <a:custGeom>
              <a:avLst/>
              <a:gdLst/>
              <a:ahLst/>
              <a:cxnLst/>
              <a:rect l="0" t="0" r="0" b="0"/>
              <a:pathLst>
                <a:path w="91531" h="315856">
                  <a:moveTo>
                    <a:pt x="0" y="315855"/>
                  </a:moveTo>
                  <a:lnTo>
                    <a:pt x="54114" y="255502"/>
                  </a:lnTo>
                  <a:lnTo>
                    <a:pt x="78424" y="208285"/>
                  </a:lnTo>
                  <a:lnTo>
                    <a:pt x="91530" y="145518"/>
                  </a:lnTo>
                  <a:lnTo>
                    <a:pt x="82622" y="96669"/>
                  </a:lnTo>
                  <a:lnTo>
                    <a:pt x="65886" y="38506"/>
                  </a:lnTo>
                  <a:lnTo>
                    <a:pt x="421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63295" y="1284476"/>
            <a:ext cx="958094" cy="494841"/>
            <a:chOff x="663295" y="1284476"/>
            <a:chExt cx="958094" cy="494841"/>
          </a:xfrm>
        </p:grpSpPr>
        <p:sp>
          <p:nvSpPr>
            <p:cNvPr id="58" name="Freeform 57"/>
            <p:cNvSpPr/>
            <p:nvPr/>
          </p:nvSpPr>
          <p:spPr>
            <a:xfrm>
              <a:off x="831799" y="1400290"/>
              <a:ext cx="42067" cy="326384"/>
            </a:xfrm>
            <a:custGeom>
              <a:avLst/>
              <a:gdLst/>
              <a:ahLst/>
              <a:cxnLst/>
              <a:rect l="0" t="0" r="0" b="0"/>
              <a:pathLst>
                <a:path w="42067" h="326384">
                  <a:moveTo>
                    <a:pt x="42066" y="0"/>
                  </a:moveTo>
                  <a:lnTo>
                    <a:pt x="25298" y="5589"/>
                  </a:lnTo>
                  <a:lnTo>
                    <a:pt x="20359" y="13084"/>
                  </a:lnTo>
                  <a:lnTo>
                    <a:pt x="6192" y="72187"/>
                  </a:lnTo>
                  <a:lnTo>
                    <a:pt x="1185" y="125090"/>
                  </a:lnTo>
                  <a:lnTo>
                    <a:pt x="195" y="187532"/>
                  </a:lnTo>
                  <a:lnTo>
                    <a:pt x="0" y="250863"/>
                  </a:lnTo>
                  <a:lnTo>
                    <a:pt x="1131" y="306613"/>
                  </a:lnTo>
                  <a:lnTo>
                    <a:pt x="3078" y="313203"/>
                  </a:lnTo>
                  <a:lnTo>
                    <a:pt x="10480" y="326383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3295" y="1284476"/>
              <a:ext cx="431669" cy="84229"/>
            </a:xfrm>
            <a:custGeom>
              <a:avLst/>
              <a:gdLst/>
              <a:ahLst/>
              <a:cxnLst/>
              <a:rect l="0" t="0" r="0" b="0"/>
              <a:pathLst>
                <a:path w="431669" h="84229">
                  <a:moveTo>
                    <a:pt x="0" y="84228"/>
                  </a:moveTo>
                  <a:lnTo>
                    <a:pt x="34897" y="54920"/>
                  </a:lnTo>
                  <a:lnTo>
                    <a:pt x="69741" y="40319"/>
                  </a:lnTo>
                  <a:lnTo>
                    <a:pt x="123437" y="32141"/>
                  </a:lnTo>
                  <a:lnTo>
                    <a:pt x="175984" y="20474"/>
                  </a:lnTo>
                  <a:lnTo>
                    <a:pt x="226095" y="6904"/>
                  </a:lnTo>
                  <a:lnTo>
                    <a:pt x="281054" y="1364"/>
                  </a:lnTo>
                  <a:lnTo>
                    <a:pt x="336970" y="270"/>
                  </a:lnTo>
                  <a:lnTo>
                    <a:pt x="393075" y="53"/>
                  </a:lnTo>
                  <a:lnTo>
                    <a:pt x="431668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044755" y="1516103"/>
              <a:ext cx="218665" cy="148412"/>
            </a:xfrm>
            <a:custGeom>
              <a:avLst/>
              <a:gdLst/>
              <a:ahLst/>
              <a:cxnLst/>
              <a:rect l="0" t="0" r="0" b="0"/>
              <a:pathLst>
                <a:path w="218665" h="148412">
                  <a:moveTo>
                    <a:pt x="18623" y="0"/>
                  </a:moveTo>
                  <a:lnTo>
                    <a:pt x="18623" y="54145"/>
                  </a:lnTo>
                  <a:lnTo>
                    <a:pt x="13034" y="109091"/>
                  </a:lnTo>
                  <a:lnTo>
                    <a:pt x="3969" y="145407"/>
                  </a:lnTo>
                  <a:lnTo>
                    <a:pt x="1834" y="148411"/>
                  </a:lnTo>
                  <a:lnTo>
                    <a:pt x="411" y="145734"/>
                  </a:lnTo>
                  <a:lnTo>
                    <a:pt x="0" y="130281"/>
                  </a:lnTo>
                  <a:lnTo>
                    <a:pt x="7516" y="97614"/>
                  </a:lnTo>
                  <a:lnTo>
                    <a:pt x="37018" y="51401"/>
                  </a:lnTo>
                  <a:lnTo>
                    <a:pt x="63068" y="26279"/>
                  </a:lnTo>
                  <a:lnTo>
                    <a:pt x="72819" y="22199"/>
                  </a:lnTo>
                  <a:lnTo>
                    <a:pt x="93013" y="20785"/>
                  </a:lnTo>
                  <a:lnTo>
                    <a:pt x="124112" y="26566"/>
                  </a:lnTo>
                  <a:lnTo>
                    <a:pt x="149965" y="41277"/>
                  </a:lnTo>
                  <a:lnTo>
                    <a:pt x="189932" y="70932"/>
                  </a:lnTo>
                  <a:lnTo>
                    <a:pt x="205895" y="79489"/>
                  </a:lnTo>
                  <a:lnTo>
                    <a:pt x="218664" y="9475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358176" y="1516103"/>
              <a:ext cx="115814" cy="263214"/>
            </a:xfrm>
            <a:custGeom>
              <a:avLst/>
              <a:gdLst/>
              <a:ahLst/>
              <a:cxnLst/>
              <a:rect l="0" t="0" r="0" b="0"/>
              <a:pathLst>
                <a:path w="115814" h="263214">
                  <a:moveTo>
                    <a:pt x="115813" y="0"/>
                  </a:moveTo>
                  <a:lnTo>
                    <a:pt x="91767" y="17981"/>
                  </a:lnTo>
                  <a:lnTo>
                    <a:pt x="50348" y="74354"/>
                  </a:lnTo>
                  <a:lnTo>
                    <a:pt x="28698" y="132018"/>
                  </a:lnTo>
                  <a:lnTo>
                    <a:pt x="10610" y="188874"/>
                  </a:lnTo>
                  <a:lnTo>
                    <a:pt x="3144" y="224029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63419" y="1431875"/>
              <a:ext cx="115815" cy="221100"/>
            </a:xfrm>
            <a:custGeom>
              <a:avLst/>
              <a:gdLst/>
              <a:ahLst/>
              <a:cxnLst/>
              <a:rect l="0" t="0" r="0" b="0"/>
              <a:pathLst>
                <a:path w="115815" h="221100">
                  <a:moveTo>
                    <a:pt x="115814" y="221099"/>
                  </a:moveTo>
                  <a:lnTo>
                    <a:pt x="100173" y="203118"/>
                  </a:lnTo>
                  <a:lnTo>
                    <a:pt x="77377" y="146745"/>
                  </a:lnTo>
                  <a:lnTo>
                    <a:pt x="54095" y="89081"/>
                  </a:lnTo>
                  <a:lnTo>
                    <a:pt x="13858" y="270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89803" y="14950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610860" y="164244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33649" y="2032000"/>
            <a:ext cx="1545709" cy="1252892"/>
            <a:chOff x="433649" y="2032000"/>
            <a:chExt cx="1545709" cy="1252892"/>
          </a:xfrm>
        </p:grpSpPr>
        <p:sp>
          <p:nvSpPr>
            <p:cNvPr id="66" name="Freeform 65"/>
            <p:cNvSpPr/>
            <p:nvPr/>
          </p:nvSpPr>
          <p:spPr>
            <a:xfrm>
              <a:off x="591872" y="2032000"/>
              <a:ext cx="203145" cy="339976"/>
            </a:xfrm>
            <a:custGeom>
              <a:avLst/>
              <a:gdLst/>
              <a:ahLst/>
              <a:cxnLst/>
              <a:rect l="0" t="0" r="0" b="0"/>
              <a:pathLst>
                <a:path w="203145" h="339976">
                  <a:moveTo>
                    <a:pt x="197765" y="0"/>
                  </a:moveTo>
                  <a:lnTo>
                    <a:pt x="192176" y="16767"/>
                  </a:lnTo>
                  <a:lnTo>
                    <a:pt x="194289" y="49552"/>
                  </a:lnTo>
                  <a:lnTo>
                    <a:pt x="203144" y="94145"/>
                  </a:lnTo>
                  <a:lnTo>
                    <a:pt x="200935" y="115542"/>
                  </a:lnTo>
                  <a:lnTo>
                    <a:pt x="197539" y="120312"/>
                  </a:lnTo>
                  <a:lnTo>
                    <a:pt x="192935" y="121152"/>
                  </a:lnTo>
                  <a:lnTo>
                    <a:pt x="187526" y="119372"/>
                  </a:lnTo>
                  <a:lnTo>
                    <a:pt x="178396" y="104917"/>
                  </a:lnTo>
                  <a:lnTo>
                    <a:pt x="163560" y="76710"/>
                  </a:lnTo>
                  <a:lnTo>
                    <a:pt x="137586" y="46218"/>
                  </a:lnTo>
                  <a:lnTo>
                    <a:pt x="111304" y="30332"/>
                  </a:lnTo>
                  <a:lnTo>
                    <a:pt x="101520" y="29579"/>
                  </a:lnTo>
                  <a:lnTo>
                    <a:pt x="81290" y="34983"/>
                  </a:lnTo>
                  <a:lnTo>
                    <a:pt x="63720" y="51423"/>
                  </a:lnTo>
                  <a:lnTo>
                    <a:pt x="27341" y="112360"/>
                  </a:lnTo>
                  <a:lnTo>
                    <a:pt x="9250" y="163484"/>
                  </a:lnTo>
                  <a:lnTo>
                    <a:pt x="0" y="223625"/>
                  </a:lnTo>
                  <a:lnTo>
                    <a:pt x="3987" y="260841"/>
                  </a:lnTo>
                  <a:lnTo>
                    <a:pt x="18167" y="294095"/>
                  </a:lnTo>
                  <a:lnTo>
                    <a:pt x="37186" y="320586"/>
                  </a:lnTo>
                  <a:lnTo>
                    <a:pt x="63228" y="337663"/>
                  </a:lnTo>
                  <a:lnTo>
                    <a:pt x="82989" y="339975"/>
                  </a:lnTo>
                  <a:lnTo>
                    <a:pt x="124065" y="336911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07042" y="2032000"/>
              <a:ext cx="135280" cy="326384"/>
            </a:xfrm>
            <a:custGeom>
              <a:avLst/>
              <a:gdLst/>
              <a:ahLst/>
              <a:cxnLst/>
              <a:rect l="0" t="0" r="0" b="0"/>
              <a:pathLst>
                <a:path w="135280" h="326384">
                  <a:moveTo>
                    <a:pt x="19465" y="0"/>
                  </a:moveTo>
                  <a:lnTo>
                    <a:pt x="19465" y="58616"/>
                  </a:lnTo>
                  <a:lnTo>
                    <a:pt x="12230" y="120026"/>
                  </a:lnTo>
                  <a:lnTo>
                    <a:pt x="6468" y="178430"/>
                  </a:lnTo>
                  <a:lnTo>
                    <a:pt x="0" y="235027"/>
                  </a:lnTo>
                  <a:lnTo>
                    <a:pt x="639" y="240912"/>
                  </a:lnTo>
                  <a:lnTo>
                    <a:pt x="2235" y="241326"/>
                  </a:lnTo>
                  <a:lnTo>
                    <a:pt x="4469" y="238093"/>
                  </a:lnTo>
                  <a:lnTo>
                    <a:pt x="28788" y="179167"/>
                  </a:lnTo>
                  <a:lnTo>
                    <a:pt x="44666" y="164247"/>
                  </a:lnTo>
                  <a:lnTo>
                    <a:pt x="53813" y="158631"/>
                  </a:lnTo>
                  <a:lnTo>
                    <a:pt x="62251" y="158396"/>
                  </a:lnTo>
                  <a:lnTo>
                    <a:pt x="70216" y="161750"/>
                  </a:lnTo>
                  <a:lnTo>
                    <a:pt x="84135" y="174834"/>
                  </a:lnTo>
                  <a:lnTo>
                    <a:pt x="98548" y="203101"/>
                  </a:lnTo>
                  <a:lnTo>
                    <a:pt x="113899" y="253981"/>
                  </a:lnTo>
                  <a:lnTo>
                    <a:pt x="132131" y="316214"/>
                  </a:lnTo>
                  <a:lnTo>
                    <a:pt x="135279" y="326383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102130" y="2142898"/>
              <a:ext cx="120472" cy="200293"/>
            </a:xfrm>
            <a:custGeom>
              <a:avLst/>
              <a:gdLst/>
              <a:ahLst/>
              <a:cxnLst/>
              <a:rect l="0" t="0" r="0" b="0"/>
              <a:pathLst>
                <a:path w="120472" h="200293">
                  <a:moveTo>
                    <a:pt x="13890" y="110200"/>
                  </a:moveTo>
                  <a:lnTo>
                    <a:pt x="74763" y="67538"/>
                  </a:lnTo>
                  <a:lnTo>
                    <a:pt x="110684" y="31749"/>
                  </a:lnTo>
                  <a:lnTo>
                    <a:pt x="120471" y="13332"/>
                  </a:lnTo>
                  <a:lnTo>
                    <a:pt x="118869" y="7017"/>
                  </a:lnTo>
                  <a:lnTo>
                    <a:pt x="113122" y="2807"/>
                  </a:lnTo>
                  <a:lnTo>
                    <a:pt x="104611" y="0"/>
                  </a:lnTo>
                  <a:lnTo>
                    <a:pt x="96598" y="469"/>
                  </a:lnTo>
                  <a:lnTo>
                    <a:pt x="81455" y="7228"/>
                  </a:lnTo>
                  <a:lnTo>
                    <a:pt x="52669" y="31802"/>
                  </a:lnTo>
                  <a:lnTo>
                    <a:pt x="17423" y="84972"/>
                  </a:lnTo>
                  <a:lnTo>
                    <a:pt x="1939" y="119492"/>
                  </a:lnTo>
                  <a:lnTo>
                    <a:pt x="0" y="144356"/>
                  </a:lnTo>
                  <a:lnTo>
                    <a:pt x="1120" y="157537"/>
                  </a:lnTo>
                  <a:lnTo>
                    <a:pt x="11724" y="178422"/>
                  </a:lnTo>
                  <a:lnTo>
                    <a:pt x="19465" y="187267"/>
                  </a:lnTo>
                  <a:lnTo>
                    <a:pt x="40545" y="197094"/>
                  </a:lnTo>
                  <a:lnTo>
                    <a:pt x="64341" y="200292"/>
                  </a:lnTo>
                  <a:lnTo>
                    <a:pt x="119175" y="19442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297824" y="2158342"/>
              <a:ext cx="102467" cy="200042"/>
            </a:xfrm>
            <a:custGeom>
              <a:avLst/>
              <a:gdLst/>
              <a:ahLst/>
              <a:cxnLst/>
              <a:rect l="0" t="0" r="0" b="0"/>
              <a:pathLst>
                <a:path w="102467" h="200042">
                  <a:moveTo>
                    <a:pt x="81409" y="0"/>
                  </a:moveTo>
                  <a:lnTo>
                    <a:pt x="86998" y="16767"/>
                  </a:lnTo>
                  <a:lnTo>
                    <a:pt x="85135" y="20537"/>
                  </a:lnTo>
                  <a:lnTo>
                    <a:pt x="80383" y="21880"/>
                  </a:lnTo>
                  <a:lnTo>
                    <a:pt x="65745" y="22592"/>
                  </a:lnTo>
                  <a:lnTo>
                    <a:pt x="47541" y="26808"/>
                  </a:lnTo>
                  <a:lnTo>
                    <a:pt x="30872" y="38821"/>
                  </a:lnTo>
                  <a:lnTo>
                    <a:pt x="16834" y="55858"/>
                  </a:lnTo>
                  <a:lnTo>
                    <a:pt x="6695" y="75128"/>
                  </a:lnTo>
                  <a:lnTo>
                    <a:pt x="0" y="116886"/>
                  </a:lnTo>
                  <a:lnTo>
                    <a:pt x="3605" y="160715"/>
                  </a:lnTo>
                  <a:lnTo>
                    <a:pt x="8483" y="171484"/>
                  </a:lnTo>
                  <a:lnTo>
                    <a:pt x="23261" y="186569"/>
                  </a:lnTo>
                  <a:lnTo>
                    <a:pt x="44647" y="194053"/>
                  </a:lnTo>
                  <a:lnTo>
                    <a:pt x="102466" y="200041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505575" y="208464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4462" y="32452"/>
                  </a:lnTo>
                  <a:lnTo>
                    <a:pt x="9498" y="95521"/>
                  </a:lnTo>
                  <a:lnTo>
                    <a:pt x="10223" y="145156"/>
                  </a:lnTo>
                  <a:lnTo>
                    <a:pt x="3232" y="198688"/>
                  </a:lnTo>
                  <a:lnTo>
                    <a:pt x="638" y="25311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95046" y="2168870"/>
              <a:ext cx="200043" cy="94757"/>
            </a:xfrm>
            <a:custGeom>
              <a:avLst/>
              <a:gdLst/>
              <a:ahLst/>
              <a:cxnLst/>
              <a:rect l="0" t="0" r="0" b="0"/>
              <a:pathLst>
                <a:path w="200043" h="94757">
                  <a:moveTo>
                    <a:pt x="0" y="94756"/>
                  </a:moveTo>
                  <a:lnTo>
                    <a:pt x="25217" y="71880"/>
                  </a:lnTo>
                  <a:lnTo>
                    <a:pt x="84593" y="46080"/>
                  </a:lnTo>
                  <a:lnTo>
                    <a:pt x="136919" y="28136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37160" y="2316269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35917" y="53875"/>
                  </a:lnTo>
                  <a:lnTo>
                    <a:pt x="77281" y="108686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89844" y="220045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42487" y="24426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3649" y="2660710"/>
              <a:ext cx="313875" cy="518897"/>
            </a:xfrm>
            <a:custGeom>
              <a:avLst/>
              <a:gdLst/>
              <a:ahLst/>
              <a:cxnLst/>
              <a:rect l="0" t="0" r="0" b="0"/>
              <a:pathLst>
                <a:path w="313875" h="518897">
                  <a:moveTo>
                    <a:pt x="155946" y="55642"/>
                  </a:moveTo>
                  <a:lnTo>
                    <a:pt x="144768" y="72409"/>
                  </a:lnTo>
                  <a:lnTo>
                    <a:pt x="133071" y="134207"/>
                  </a:lnTo>
                  <a:lnTo>
                    <a:pt x="120492" y="194903"/>
                  </a:lnTo>
                  <a:lnTo>
                    <a:pt x="113978" y="250783"/>
                  </a:lnTo>
                  <a:lnTo>
                    <a:pt x="99351" y="307681"/>
                  </a:lnTo>
                  <a:lnTo>
                    <a:pt x="82189" y="369217"/>
                  </a:lnTo>
                  <a:lnTo>
                    <a:pt x="63522" y="425009"/>
                  </a:lnTo>
                  <a:lnTo>
                    <a:pt x="32497" y="485807"/>
                  </a:lnTo>
                  <a:lnTo>
                    <a:pt x="25683" y="490988"/>
                  </a:lnTo>
                  <a:lnTo>
                    <a:pt x="18802" y="492101"/>
                  </a:lnTo>
                  <a:lnTo>
                    <a:pt x="11874" y="490504"/>
                  </a:lnTo>
                  <a:lnTo>
                    <a:pt x="7256" y="484760"/>
                  </a:lnTo>
                  <a:lnTo>
                    <a:pt x="2124" y="465900"/>
                  </a:lnTo>
                  <a:lnTo>
                    <a:pt x="0" y="408429"/>
                  </a:lnTo>
                  <a:lnTo>
                    <a:pt x="6665" y="361513"/>
                  </a:lnTo>
                  <a:lnTo>
                    <a:pt x="17218" y="301988"/>
                  </a:lnTo>
                  <a:lnTo>
                    <a:pt x="38033" y="244943"/>
                  </a:lnTo>
                  <a:lnTo>
                    <a:pt x="59345" y="188961"/>
                  </a:lnTo>
                  <a:lnTo>
                    <a:pt x="86085" y="134013"/>
                  </a:lnTo>
                  <a:lnTo>
                    <a:pt x="126729" y="73816"/>
                  </a:lnTo>
                  <a:lnTo>
                    <a:pt x="153904" y="29266"/>
                  </a:lnTo>
                  <a:lnTo>
                    <a:pt x="179518" y="12602"/>
                  </a:lnTo>
                  <a:lnTo>
                    <a:pt x="209334" y="255"/>
                  </a:lnTo>
                  <a:lnTo>
                    <a:pt x="219614" y="0"/>
                  </a:lnTo>
                  <a:lnTo>
                    <a:pt x="240395" y="5956"/>
                  </a:lnTo>
                  <a:lnTo>
                    <a:pt x="266236" y="22463"/>
                  </a:lnTo>
                  <a:lnTo>
                    <a:pt x="278274" y="41676"/>
                  </a:lnTo>
                  <a:lnTo>
                    <a:pt x="286353" y="68152"/>
                  </a:lnTo>
                  <a:lnTo>
                    <a:pt x="289732" y="119010"/>
                  </a:lnTo>
                  <a:lnTo>
                    <a:pt x="280986" y="175654"/>
                  </a:lnTo>
                  <a:lnTo>
                    <a:pt x="262404" y="236886"/>
                  </a:lnTo>
                  <a:lnTo>
                    <a:pt x="246545" y="259417"/>
                  </a:lnTo>
                  <a:lnTo>
                    <a:pt x="237402" y="268701"/>
                  </a:lnTo>
                  <a:lnTo>
                    <a:pt x="226628" y="273720"/>
                  </a:lnTo>
                  <a:lnTo>
                    <a:pt x="202178" y="276178"/>
                  </a:lnTo>
                  <a:lnTo>
                    <a:pt x="192617" y="272856"/>
                  </a:lnTo>
                  <a:lnTo>
                    <a:pt x="178873" y="259806"/>
                  </a:lnTo>
                  <a:lnTo>
                    <a:pt x="175910" y="259602"/>
                  </a:lnTo>
                  <a:lnTo>
                    <a:pt x="175105" y="264144"/>
                  </a:lnTo>
                  <a:lnTo>
                    <a:pt x="178499" y="281671"/>
                  </a:lnTo>
                  <a:lnTo>
                    <a:pt x="196623" y="334169"/>
                  </a:lnTo>
                  <a:lnTo>
                    <a:pt x="205610" y="363096"/>
                  </a:lnTo>
                  <a:lnTo>
                    <a:pt x="237197" y="419711"/>
                  </a:lnTo>
                  <a:lnTo>
                    <a:pt x="287891" y="481332"/>
                  </a:lnTo>
                  <a:lnTo>
                    <a:pt x="313874" y="51889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5609" y="2894562"/>
              <a:ext cx="187241" cy="269966"/>
            </a:xfrm>
            <a:custGeom>
              <a:avLst/>
              <a:gdLst/>
              <a:ahLst/>
              <a:cxnLst/>
              <a:rect l="0" t="0" r="0" b="0"/>
              <a:pathLst>
                <a:path w="187241" h="269966">
                  <a:moveTo>
                    <a:pt x="8256" y="158702"/>
                  </a:moveTo>
                  <a:lnTo>
                    <a:pt x="66819" y="109204"/>
                  </a:lnTo>
                  <a:lnTo>
                    <a:pt x="94607" y="73015"/>
                  </a:lnTo>
                  <a:lnTo>
                    <a:pt x="116406" y="21639"/>
                  </a:lnTo>
                  <a:lnTo>
                    <a:pt x="115451" y="13514"/>
                  </a:lnTo>
                  <a:lnTo>
                    <a:pt x="111305" y="6928"/>
                  </a:lnTo>
                  <a:lnTo>
                    <a:pt x="105031" y="1368"/>
                  </a:lnTo>
                  <a:lnTo>
                    <a:pt x="97339" y="0"/>
                  </a:lnTo>
                  <a:lnTo>
                    <a:pt x="79434" y="4719"/>
                  </a:lnTo>
                  <a:lnTo>
                    <a:pt x="55212" y="20531"/>
                  </a:lnTo>
                  <a:lnTo>
                    <a:pt x="33217" y="45623"/>
                  </a:lnTo>
                  <a:lnTo>
                    <a:pt x="5397" y="106299"/>
                  </a:lnTo>
                  <a:lnTo>
                    <a:pt x="0" y="143305"/>
                  </a:lnTo>
                  <a:lnTo>
                    <a:pt x="6582" y="203797"/>
                  </a:lnTo>
                  <a:lnTo>
                    <a:pt x="12581" y="229047"/>
                  </a:lnTo>
                  <a:lnTo>
                    <a:pt x="25386" y="248848"/>
                  </a:lnTo>
                  <a:lnTo>
                    <a:pt x="33714" y="257404"/>
                  </a:lnTo>
                  <a:lnTo>
                    <a:pt x="58565" y="266910"/>
                  </a:lnTo>
                  <a:lnTo>
                    <a:pt x="86767" y="269965"/>
                  </a:lnTo>
                  <a:lnTo>
                    <a:pt x="144374" y="259416"/>
                  </a:lnTo>
                  <a:lnTo>
                    <a:pt x="187240" y="25345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105492" y="2853222"/>
              <a:ext cx="221099" cy="262382"/>
            </a:xfrm>
            <a:custGeom>
              <a:avLst/>
              <a:gdLst/>
              <a:ahLst/>
              <a:cxnLst/>
              <a:rect l="0" t="0" r="0" b="0"/>
              <a:pathLst>
                <a:path w="221099" h="262382">
                  <a:moveTo>
                    <a:pt x="0" y="0"/>
                  </a:moveTo>
                  <a:lnTo>
                    <a:pt x="25194" y="53875"/>
                  </a:lnTo>
                  <a:lnTo>
                    <a:pt x="56115" y="115922"/>
                  </a:lnTo>
                  <a:lnTo>
                    <a:pt x="82331" y="174060"/>
                  </a:lnTo>
                  <a:lnTo>
                    <a:pt x="103047" y="233427"/>
                  </a:lnTo>
                  <a:lnTo>
                    <a:pt x="119498" y="254264"/>
                  </a:lnTo>
                  <a:lnTo>
                    <a:pt x="128798" y="259587"/>
                  </a:lnTo>
                  <a:lnTo>
                    <a:pt x="148491" y="262381"/>
                  </a:lnTo>
                  <a:lnTo>
                    <a:pt x="165821" y="256604"/>
                  </a:lnTo>
                  <a:lnTo>
                    <a:pt x="173719" y="251788"/>
                  </a:lnTo>
                  <a:lnTo>
                    <a:pt x="185613" y="233959"/>
                  </a:lnTo>
                  <a:lnTo>
                    <a:pt x="193628" y="209267"/>
                  </a:lnTo>
                  <a:lnTo>
                    <a:pt x="201894" y="148875"/>
                  </a:lnTo>
                  <a:lnTo>
                    <a:pt x="208856" y="91539"/>
                  </a:lnTo>
                  <a:lnTo>
                    <a:pt x="217467" y="37493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442404" y="2969036"/>
              <a:ext cx="31586" cy="200042"/>
            </a:xfrm>
            <a:custGeom>
              <a:avLst/>
              <a:gdLst/>
              <a:ahLst/>
              <a:cxnLst/>
              <a:rect l="0" t="0" r="0" b="0"/>
              <a:pathLst>
                <a:path w="31586" h="200042">
                  <a:moveTo>
                    <a:pt x="31585" y="200041"/>
                  </a:moveTo>
                  <a:lnTo>
                    <a:pt x="24350" y="172485"/>
                  </a:lnTo>
                  <a:lnTo>
                    <a:pt x="18588" y="119382"/>
                  </a:lnTo>
                  <a:lnTo>
                    <a:pt x="12120" y="632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73989" y="27374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18805" y="2937450"/>
              <a:ext cx="136577" cy="347442"/>
            </a:xfrm>
            <a:custGeom>
              <a:avLst/>
              <a:gdLst/>
              <a:ahLst/>
              <a:cxnLst/>
              <a:rect l="0" t="0" r="0" b="0"/>
              <a:pathLst>
                <a:path w="136577" h="347442">
                  <a:moveTo>
                    <a:pt x="81526" y="0"/>
                  </a:moveTo>
                  <a:lnTo>
                    <a:pt x="21933" y="49499"/>
                  </a:lnTo>
                  <a:lnTo>
                    <a:pt x="6417" y="75888"/>
                  </a:lnTo>
                  <a:lnTo>
                    <a:pt x="0" y="111523"/>
                  </a:lnTo>
                  <a:lnTo>
                    <a:pt x="2609" y="121142"/>
                  </a:lnTo>
                  <a:lnTo>
                    <a:pt x="7858" y="128725"/>
                  </a:lnTo>
                  <a:lnTo>
                    <a:pt x="47087" y="154889"/>
                  </a:lnTo>
                  <a:lnTo>
                    <a:pt x="102207" y="178123"/>
                  </a:lnTo>
                  <a:lnTo>
                    <a:pt x="112861" y="181920"/>
                  </a:lnTo>
                  <a:lnTo>
                    <a:pt x="127818" y="195497"/>
                  </a:lnTo>
                  <a:lnTo>
                    <a:pt x="133445" y="204031"/>
                  </a:lnTo>
                  <a:lnTo>
                    <a:pt x="136576" y="222872"/>
                  </a:lnTo>
                  <a:lnTo>
                    <a:pt x="132899" y="242944"/>
                  </a:lnTo>
                  <a:lnTo>
                    <a:pt x="117675" y="272805"/>
                  </a:lnTo>
                  <a:lnTo>
                    <a:pt x="84712" y="311760"/>
                  </a:lnTo>
                  <a:lnTo>
                    <a:pt x="58294" y="327640"/>
                  </a:lnTo>
                  <a:lnTo>
                    <a:pt x="7827" y="347441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05616" y="3011832"/>
              <a:ext cx="145168" cy="209889"/>
            </a:xfrm>
            <a:custGeom>
              <a:avLst/>
              <a:gdLst/>
              <a:ahLst/>
              <a:cxnLst/>
              <a:rect l="0" t="0" r="0" b="0"/>
              <a:pathLst>
                <a:path w="145168" h="209889">
                  <a:moveTo>
                    <a:pt x="0" y="136188"/>
                  </a:moveTo>
                  <a:lnTo>
                    <a:pt x="24047" y="126613"/>
                  </a:lnTo>
                  <a:lnTo>
                    <a:pt x="82002" y="83191"/>
                  </a:lnTo>
                  <a:lnTo>
                    <a:pt x="142296" y="34392"/>
                  </a:lnTo>
                  <a:lnTo>
                    <a:pt x="145167" y="26210"/>
                  </a:lnTo>
                  <a:lnTo>
                    <a:pt x="142118" y="7761"/>
                  </a:lnTo>
                  <a:lnTo>
                    <a:pt x="135689" y="2607"/>
                  </a:lnTo>
                  <a:lnTo>
                    <a:pt x="116068" y="0"/>
                  </a:lnTo>
                  <a:lnTo>
                    <a:pt x="84304" y="5109"/>
                  </a:lnTo>
                  <a:lnTo>
                    <a:pt x="58254" y="19621"/>
                  </a:lnTo>
                  <a:lnTo>
                    <a:pt x="35718" y="49917"/>
                  </a:lnTo>
                  <a:lnTo>
                    <a:pt x="11535" y="104334"/>
                  </a:lnTo>
                  <a:lnTo>
                    <a:pt x="3418" y="139228"/>
                  </a:lnTo>
                  <a:lnTo>
                    <a:pt x="2279" y="152253"/>
                  </a:lnTo>
                  <a:lnTo>
                    <a:pt x="7252" y="172964"/>
                  </a:lnTo>
                  <a:lnTo>
                    <a:pt x="11854" y="181762"/>
                  </a:lnTo>
                  <a:lnTo>
                    <a:pt x="26325" y="194658"/>
                  </a:lnTo>
                  <a:lnTo>
                    <a:pt x="45625" y="203119"/>
                  </a:lnTo>
                  <a:lnTo>
                    <a:pt x="93024" y="208551"/>
                  </a:lnTo>
                  <a:lnTo>
                    <a:pt x="126342" y="20988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47772" y="297956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68829" y="317960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726673" y="1325451"/>
            <a:ext cx="1010774" cy="390695"/>
            <a:chOff x="1726673" y="1325451"/>
            <a:chExt cx="1010774" cy="390695"/>
          </a:xfrm>
        </p:grpSpPr>
        <p:sp>
          <p:nvSpPr>
            <p:cNvPr id="85" name="Freeform 84"/>
            <p:cNvSpPr/>
            <p:nvPr/>
          </p:nvSpPr>
          <p:spPr>
            <a:xfrm>
              <a:off x="1726673" y="1325451"/>
              <a:ext cx="241795" cy="369638"/>
            </a:xfrm>
            <a:custGeom>
              <a:avLst/>
              <a:gdLst/>
              <a:ahLst/>
              <a:cxnLst/>
              <a:rect l="0" t="0" r="0" b="0"/>
              <a:pathLst>
                <a:path w="241795" h="369638">
                  <a:moveTo>
                    <a:pt x="105285" y="64310"/>
                  </a:moveTo>
                  <a:lnTo>
                    <a:pt x="110874" y="47543"/>
                  </a:lnTo>
                  <a:lnTo>
                    <a:pt x="122977" y="33071"/>
                  </a:lnTo>
                  <a:lnTo>
                    <a:pt x="164932" y="4717"/>
                  </a:lnTo>
                  <a:lnTo>
                    <a:pt x="191066" y="0"/>
                  </a:lnTo>
                  <a:lnTo>
                    <a:pt x="204587" y="380"/>
                  </a:lnTo>
                  <a:lnTo>
                    <a:pt x="215940" y="4142"/>
                  </a:lnTo>
                  <a:lnTo>
                    <a:pt x="234794" y="17682"/>
                  </a:lnTo>
                  <a:lnTo>
                    <a:pt x="239587" y="28545"/>
                  </a:lnTo>
                  <a:lnTo>
                    <a:pt x="241794" y="56214"/>
                  </a:lnTo>
                  <a:lnTo>
                    <a:pt x="236459" y="93497"/>
                  </a:lnTo>
                  <a:lnTo>
                    <a:pt x="216291" y="126770"/>
                  </a:lnTo>
                  <a:lnTo>
                    <a:pt x="163095" y="175936"/>
                  </a:lnTo>
                  <a:lnTo>
                    <a:pt x="160203" y="183181"/>
                  </a:lnTo>
                  <a:lnTo>
                    <a:pt x="160614" y="190351"/>
                  </a:lnTo>
                  <a:lnTo>
                    <a:pt x="167311" y="204556"/>
                  </a:lnTo>
                  <a:lnTo>
                    <a:pt x="178085" y="218669"/>
                  </a:lnTo>
                  <a:lnTo>
                    <a:pt x="181315" y="238979"/>
                  </a:lnTo>
                  <a:lnTo>
                    <a:pt x="177680" y="261264"/>
                  </a:lnTo>
                  <a:lnTo>
                    <a:pt x="168266" y="278967"/>
                  </a:lnTo>
                  <a:lnTo>
                    <a:pt x="105808" y="323756"/>
                  </a:lnTo>
                  <a:lnTo>
                    <a:pt x="44378" y="355955"/>
                  </a:lnTo>
                  <a:lnTo>
                    <a:pt x="0" y="36963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41653" y="1351784"/>
              <a:ext cx="190389" cy="297878"/>
            </a:xfrm>
            <a:custGeom>
              <a:avLst/>
              <a:gdLst/>
              <a:ahLst/>
              <a:cxnLst/>
              <a:rect l="0" t="0" r="0" b="0"/>
              <a:pathLst>
                <a:path w="190389" h="297878">
                  <a:moveTo>
                    <a:pt x="169331" y="59034"/>
                  </a:moveTo>
                  <a:lnTo>
                    <a:pt x="119833" y="114122"/>
                  </a:lnTo>
                  <a:lnTo>
                    <a:pt x="72214" y="177136"/>
                  </a:lnTo>
                  <a:lnTo>
                    <a:pt x="54438" y="228636"/>
                  </a:lnTo>
                  <a:lnTo>
                    <a:pt x="45250" y="283868"/>
                  </a:lnTo>
                  <a:lnTo>
                    <a:pt x="49176" y="291982"/>
                  </a:lnTo>
                  <a:lnTo>
                    <a:pt x="56472" y="296221"/>
                  </a:lnTo>
                  <a:lnTo>
                    <a:pt x="66016" y="297877"/>
                  </a:lnTo>
                  <a:lnTo>
                    <a:pt x="74718" y="296642"/>
                  </a:lnTo>
                  <a:lnTo>
                    <a:pt x="90626" y="289030"/>
                  </a:lnTo>
                  <a:lnTo>
                    <a:pt x="112736" y="266001"/>
                  </a:lnTo>
                  <a:lnTo>
                    <a:pt x="128516" y="236951"/>
                  </a:lnTo>
                  <a:lnTo>
                    <a:pt x="130524" y="213368"/>
                  </a:lnTo>
                  <a:lnTo>
                    <a:pt x="126347" y="189628"/>
                  </a:lnTo>
                  <a:lnTo>
                    <a:pt x="116692" y="171278"/>
                  </a:lnTo>
                  <a:lnTo>
                    <a:pt x="98363" y="158443"/>
                  </a:lnTo>
                  <a:lnTo>
                    <a:pt x="35820" y="130023"/>
                  </a:lnTo>
                  <a:lnTo>
                    <a:pt x="12399" y="107754"/>
                  </a:lnTo>
                  <a:lnTo>
                    <a:pt x="5048" y="98533"/>
                  </a:lnTo>
                  <a:lnTo>
                    <a:pt x="0" y="75809"/>
                  </a:lnTo>
                  <a:lnTo>
                    <a:pt x="292" y="63199"/>
                  </a:lnTo>
                  <a:lnTo>
                    <a:pt x="3996" y="52452"/>
                  </a:lnTo>
                  <a:lnTo>
                    <a:pt x="17470" y="34272"/>
                  </a:lnTo>
                  <a:lnTo>
                    <a:pt x="44786" y="10883"/>
                  </a:lnTo>
                  <a:lnTo>
                    <a:pt x="67964" y="2539"/>
                  </a:lnTo>
                  <a:lnTo>
                    <a:pt x="93864" y="0"/>
                  </a:lnTo>
                  <a:lnTo>
                    <a:pt x="133582" y="6318"/>
                  </a:lnTo>
                  <a:lnTo>
                    <a:pt x="172798" y="25701"/>
                  </a:lnTo>
                  <a:lnTo>
                    <a:pt x="190388" y="3797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305741" y="1484518"/>
              <a:ext cx="168457" cy="136871"/>
            </a:xfrm>
            <a:custGeom>
              <a:avLst/>
              <a:gdLst/>
              <a:ahLst/>
              <a:cxnLst/>
              <a:rect l="0" t="0" r="0" b="0"/>
              <a:pathLst>
                <a:path w="168457" h="136871">
                  <a:moveTo>
                    <a:pt x="168456" y="0"/>
                  </a:moveTo>
                  <a:lnTo>
                    <a:pt x="124493" y="20243"/>
                  </a:lnTo>
                  <a:lnTo>
                    <a:pt x="69322" y="66838"/>
                  </a:lnTo>
                  <a:lnTo>
                    <a:pt x="33840" y="9790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95212" y="1505575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0" y="0"/>
                  </a:moveTo>
                  <a:lnTo>
                    <a:pt x="42662" y="60873"/>
                  </a:lnTo>
                  <a:lnTo>
                    <a:pt x="105285" y="115813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537367" y="1400290"/>
              <a:ext cx="105287" cy="10529"/>
            </a:xfrm>
            <a:custGeom>
              <a:avLst/>
              <a:gdLst/>
              <a:ahLst/>
              <a:cxnLst/>
              <a:rect l="0" t="0" r="0" b="0"/>
              <a:pathLst>
                <a:path w="105287" h="10529">
                  <a:moveTo>
                    <a:pt x="0" y="10528"/>
                  </a:moveTo>
                  <a:lnTo>
                    <a:pt x="58617" y="10528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16310" y="1431875"/>
              <a:ext cx="122015" cy="252685"/>
            </a:xfrm>
            <a:custGeom>
              <a:avLst/>
              <a:gdLst/>
              <a:ahLst/>
              <a:cxnLst/>
              <a:rect l="0" t="0" r="0" b="0"/>
              <a:pathLst>
                <a:path w="122015" h="252685">
                  <a:moveTo>
                    <a:pt x="0" y="0"/>
                  </a:moveTo>
                  <a:lnTo>
                    <a:pt x="5590" y="16768"/>
                  </a:lnTo>
                  <a:lnTo>
                    <a:pt x="17692" y="28119"/>
                  </a:lnTo>
                  <a:lnTo>
                    <a:pt x="74329" y="63791"/>
                  </a:lnTo>
                  <a:lnTo>
                    <a:pt x="110349" y="91370"/>
                  </a:lnTo>
                  <a:lnTo>
                    <a:pt x="119234" y="111579"/>
                  </a:lnTo>
                  <a:lnTo>
                    <a:pt x="122014" y="134988"/>
                  </a:lnTo>
                  <a:lnTo>
                    <a:pt x="119349" y="157091"/>
                  </a:lnTo>
                  <a:lnTo>
                    <a:pt x="111146" y="175493"/>
                  </a:lnTo>
                  <a:lnTo>
                    <a:pt x="105683" y="183676"/>
                  </a:lnTo>
                  <a:lnTo>
                    <a:pt x="90254" y="195888"/>
                  </a:lnTo>
                  <a:lnTo>
                    <a:pt x="29859" y="233430"/>
                  </a:lnTo>
                  <a:lnTo>
                    <a:pt x="19120" y="241397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84725" y="1354191"/>
              <a:ext cx="252722" cy="361955"/>
            </a:xfrm>
            <a:custGeom>
              <a:avLst/>
              <a:gdLst/>
              <a:ahLst/>
              <a:cxnLst/>
              <a:rect l="0" t="0" r="0" b="0"/>
              <a:pathLst>
                <a:path w="252722" h="361955">
                  <a:moveTo>
                    <a:pt x="52642" y="46099"/>
                  </a:moveTo>
                  <a:lnTo>
                    <a:pt x="63821" y="29331"/>
                  </a:lnTo>
                  <a:lnTo>
                    <a:pt x="78668" y="17979"/>
                  </a:lnTo>
                  <a:lnTo>
                    <a:pt x="116795" y="1160"/>
                  </a:lnTo>
                  <a:lnTo>
                    <a:pt x="137307" y="0"/>
                  </a:lnTo>
                  <a:lnTo>
                    <a:pt x="171705" y="9043"/>
                  </a:lnTo>
                  <a:lnTo>
                    <a:pt x="229498" y="39746"/>
                  </a:lnTo>
                  <a:lnTo>
                    <a:pt x="246669" y="53414"/>
                  </a:lnTo>
                  <a:lnTo>
                    <a:pt x="251013" y="61504"/>
                  </a:lnTo>
                  <a:lnTo>
                    <a:pt x="252721" y="79852"/>
                  </a:lnTo>
                  <a:lnTo>
                    <a:pt x="241517" y="109912"/>
                  </a:lnTo>
                  <a:lnTo>
                    <a:pt x="223544" y="127493"/>
                  </a:lnTo>
                  <a:lnTo>
                    <a:pt x="167608" y="163879"/>
                  </a:lnTo>
                  <a:lnTo>
                    <a:pt x="141953" y="173705"/>
                  </a:lnTo>
                  <a:lnTo>
                    <a:pt x="135579" y="179133"/>
                  </a:lnTo>
                  <a:lnTo>
                    <a:pt x="133670" y="185091"/>
                  </a:lnTo>
                  <a:lnTo>
                    <a:pt x="134737" y="191403"/>
                  </a:lnTo>
                  <a:lnTo>
                    <a:pt x="145281" y="204655"/>
                  </a:lnTo>
                  <a:lnTo>
                    <a:pt x="196408" y="253196"/>
                  </a:lnTo>
                  <a:lnTo>
                    <a:pt x="199959" y="262542"/>
                  </a:lnTo>
                  <a:lnTo>
                    <a:pt x="200785" y="285406"/>
                  </a:lnTo>
                  <a:lnTo>
                    <a:pt x="197027" y="295714"/>
                  </a:lnTo>
                  <a:lnTo>
                    <a:pt x="183494" y="313406"/>
                  </a:lnTo>
                  <a:lnTo>
                    <a:pt x="150555" y="336521"/>
                  </a:lnTo>
                  <a:lnTo>
                    <a:pt x="90267" y="349651"/>
                  </a:lnTo>
                  <a:lnTo>
                    <a:pt x="35205" y="359177"/>
                  </a:lnTo>
                  <a:lnTo>
                    <a:pt x="0" y="361954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863544" y="2063585"/>
            <a:ext cx="1431876" cy="473783"/>
            <a:chOff x="1863544" y="2063585"/>
            <a:chExt cx="1431876" cy="473783"/>
          </a:xfrm>
        </p:grpSpPr>
        <p:sp>
          <p:nvSpPr>
            <p:cNvPr id="93" name="Freeform 92"/>
            <p:cNvSpPr/>
            <p:nvPr/>
          </p:nvSpPr>
          <p:spPr>
            <a:xfrm>
              <a:off x="1863544" y="2150740"/>
              <a:ext cx="263305" cy="386628"/>
            </a:xfrm>
            <a:custGeom>
              <a:avLst/>
              <a:gdLst/>
              <a:ahLst/>
              <a:cxnLst/>
              <a:rect l="0" t="0" r="0" b="0"/>
              <a:pathLst>
                <a:path w="263305" h="386628">
                  <a:moveTo>
                    <a:pt x="105285" y="18130"/>
                  </a:moveTo>
                  <a:lnTo>
                    <a:pt x="122052" y="6952"/>
                  </a:lnTo>
                  <a:lnTo>
                    <a:pt x="154836" y="0"/>
                  </a:lnTo>
                  <a:lnTo>
                    <a:pt x="188597" y="3530"/>
                  </a:lnTo>
                  <a:lnTo>
                    <a:pt x="207043" y="12031"/>
                  </a:lnTo>
                  <a:lnTo>
                    <a:pt x="215238" y="17573"/>
                  </a:lnTo>
                  <a:lnTo>
                    <a:pt x="220701" y="27118"/>
                  </a:lnTo>
                  <a:lnTo>
                    <a:pt x="226771" y="53320"/>
                  </a:lnTo>
                  <a:lnTo>
                    <a:pt x="224880" y="64987"/>
                  </a:lnTo>
                  <a:lnTo>
                    <a:pt x="213420" y="84189"/>
                  </a:lnTo>
                  <a:lnTo>
                    <a:pt x="157253" y="139136"/>
                  </a:lnTo>
                  <a:lnTo>
                    <a:pt x="155138" y="144424"/>
                  </a:lnTo>
                  <a:lnTo>
                    <a:pt x="158407" y="147950"/>
                  </a:lnTo>
                  <a:lnTo>
                    <a:pt x="174518" y="151867"/>
                  </a:lnTo>
                  <a:lnTo>
                    <a:pt x="230807" y="160177"/>
                  </a:lnTo>
                  <a:lnTo>
                    <a:pt x="257380" y="175122"/>
                  </a:lnTo>
                  <a:lnTo>
                    <a:pt x="261664" y="183622"/>
                  </a:lnTo>
                  <a:lnTo>
                    <a:pt x="263304" y="205546"/>
                  </a:lnTo>
                  <a:lnTo>
                    <a:pt x="253894" y="230888"/>
                  </a:lnTo>
                  <a:lnTo>
                    <a:pt x="236844" y="256578"/>
                  </a:lnTo>
                  <a:lnTo>
                    <a:pt x="176303" y="313556"/>
                  </a:lnTo>
                  <a:lnTo>
                    <a:pt x="121644" y="348848"/>
                  </a:lnTo>
                  <a:lnTo>
                    <a:pt x="58580" y="377638"/>
                  </a:lnTo>
                  <a:lnTo>
                    <a:pt x="0" y="38662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178171" y="2161624"/>
              <a:ext cx="153048" cy="289826"/>
            </a:xfrm>
            <a:custGeom>
              <a:avLst/>
              <a:gdLst/>
              <a:ahLst/>
              <a:cxnLst/>
              <a:rect l="0" t="0" r="0" b="0"/>
              <a:pathLst>
                <a:path w="153048" h="289826">
                  <a:moveTo>
                    <a:pt x="148627" y="49360"/>
                  </a:moveTo>
                  <a:lnTo>
                    <a:pt x="99128" y="107923"/>
                  </a:lnTo>
                  <a:lnTo>
                    <a:pt x="72515" y="138050"/>
                  </a:lnTo>
                  <a:lnTo>
                    <a:pt x="32158" y="199215"/>
                  </a:lnTo>
                  <a:lnTo>
                    <a:pt x="4608" y="244947"/>
                  </a:lnTo>
                  <a:lnTo>
                    <a:pt x="0" y="268479"/>
                  </a:lnTo>
                  <a:lnTo>
                    <a:pt x="409" y="279667"/>
                  </a:lnTo>
                  <a:lnTo>
                    <a:pt x="5361" y="285956"/>
                  </a:lnTo>
                  <a:lnTo>
                    <a:pt x="13342" y="288979"/>
                  </a:lnTo>
                  <a:lnTo>
                    <a:pt x="23342" y="289825"/>
                  </a:lnTo>
                  <a:lnTo>
                    <a:pt x="43811" y="281405"/>
                  </a:lnTo>
                  <a:lnTo>
                    <a:pt x="98221" y="235790"/>
                  </a:lnTo>
                  <a:lnTo>
                    <a:pt x="145412" y="191890"/>
                  </a:lnTo>
                  <a:lnTo>
                    <a:pt x="153047" y="168469"/>
                  </a:lnTo>
                  <a:lnTo>
                    <a:pt x="151573" y="158012"/>
                  </a:lnTo>
                  <a:lnTo>
                    <a:pt x="140578" y="140154"/>
                  </a:lnTo>
                  <a:lnTo>
                    <a:pt x="117753" y="127537"/>
                  </a:lnTo>
                  <a:lnTo>
                    <a:pt x="55350" y="103762"/>
                  </a:lnTo>
                  <a:lnTo>
                    <a:pt x="23893" y="78347"/>
                  </a:lnTo>
                  <a:lnTo>
                    <a:pt x="7012" y="58734"/>
                  </a:lnTo>
                  <a:lnTo>
                    <a:pt x="3914" y="48590"/>
                  </a:lnTo>
                  <a:lnTo>
                    <a:pt x="6711" y="27961"/>
                  </a:lnTo>
                  <a:lnTo>
                    <a:pt x="11902" y="19886"/>
                  </a:lnTo>
                  <a:lnTo>
                    <a:pt x="27029" y="7795"/>
                  </a:lnTo>
                  <a:lnTo>
                    <a:pt x="60865" y="0"/>
                  </a:lnTo>
                  <a:lnTo>
                    <a:pt x="80765" y="4415"/>
                  </a:lnTo>
                  <a:lnTo>
                    <a:pt x="127570" y="28303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400497" y="2221513"/>
              <a:ext cx="157929" cy="168457"/>
            </a:xfrm>
            <a:custGeom>
              <a:avLst/>
              <a:gdLst/>
              <a:ahLst/>
              <a:cxnLst/>
              <a:rect l="0" t="0" r="0" b="0"/>
              <a:pathLst>
                <a:path w="157929" h="168457">
                  <a:moveTo>
                    <a:pt x="157928" y="0"/>
                  </a:moveTo>
                  <a:lnTo>
                    <a:pt x="108429" y="55087"/>
                  </a:lnTo>
                  <a:lnTo>
                    <a:pt x="51994" y="11602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421554" y="2242570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0" y="0"/>
                  </a:moveTo>
                  <a:lnTo>
                    <a:pt x="9575" y="24046"/>
                  </a:lnTo>
                  <a:lnTo>
                    <a:pt x="52998" y="85121"/>
                  </a:lnTo>
                  <a:lnTo>
                    <a:pt x="94756" y="147399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537367" y="2160672"/>
              <a:ext cx="181272" cy="302997"/>
            </a:xfrm>
            <a:custGeom>
              <a:avLst/>
              <a:gdLst/>
              <a:ahLst/>
              <a:cxnLst/>
              <a:rect l="0" t="0" r="0" b="0"/>
              <a:pathLst>
                <a:path w="181272" h="302997">
                  <a:moveTo>
                    <a:pt x="52643" y="29255"/>
                  </a:moveTo>
                  <a:lnTo>
                    <a:pt x="70624" y="13614"/>
                  </a:lnTo>
                  <a:lnTo>
                    <a:pt x="87541" y="5536"/>
                  </a:lnTo>
                  <a:lnTo>
                    <a:pt x="122384" y="0"/>
                  </a:lnTo>
                  <a:lnTo>
                    <a:pt x="156755" y="3949"/>
                  </a:lnTo>
                  <a:lnTo>
                    <a:pt x="165335" y="8875"/>
                  </a:lnTo>
                  <a:lnTo>
                    <a:pt x="177987" y="23707"/>
                  </a:lnTo>
                  <a:lnTo>
                    <a:pt x="181271" y="45117"/>
                  </a:lnTo>
                  <a:lnTo>
                    <a:pt x="180509" y="57377"/>
                  </a:lnTo>
                  <a:lnTo>
                    <a:pt x="170304" y="77239"/>
                  </a:lnTo>
                  <a:lnTo>
                    <a:pt x="135156" y="109053"/>
                  </a:lnTo>
                  <a:lnTo>
                    <a:pt x="104777" y="125169"/>
                  </a:lnTo>
                  <a:lnTo>
                    <a:pt x="101437" y="130632"/>
                  </a:lnTo>
                  <a:lnTo>
                    <a:pt x="102720" y="136614"/>
                  </a:lnTo>
                  <a:lnTo>
                    <a:pt x="124406" y="168615"/>
                  </a:lnTo>
                  <a:lnTo>
                    <a:pt x="133178" y="204038"/>
                  </a:lnTo>
                  <a:lnTo>
                    <a:pt x="128990" y="224310"/>
                  </a:lnTo>
                  <a:lnTo>
                    <a:pt x="110359" y="251996"/>
                  </a:lnTo>
                  <a:lnTo>
                    <a:pt x="91163" y="270971"/>
                  </a:lnTo>
                  <a:lnTo>
                    <a:pt x="67033" y="287203"/>
                  </a:lnTo>
                  <a:lnTo>
                    <a:pt x="12063" y="300916"/>
                  </a:lnTo>
                  <a:lnTo>
                    <a:pt x="0" y="30299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79523" y="2263626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0" y="21057"/>
                  </a:moveTo>
                  <a:lnTo>
                    <a:pt x="57754" y="284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11108" y="2295212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0" y="42114"/>
                  </a:moveTo>
                  <a:lnTo>
                    <a:pt x="53875" y="1460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979564" y="2074114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52643" y="0"/>
                  </a:moveTo>
                  <a:lnTo>
                    <a:pt x="43578" y="58616"/>
                  </a:lnTo>
                  <a:lnTo>
                    <a:pt x="35168" y="113960"/>
                  </a:lnTo>
                  <a:lnTo>
                    <a:pt x="29174" y="173765"/>
                  </a:lnTo>
                  <a:lnTo>
                    <a:pt x="17071" y="225656"/>
                  </a:lnTo>
                  <a:lnTo>
                    <a:pt x="10651" y="27979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074321" y="2074114"/>
              <a:ext cx="37652" cy="326384"/>
            </a:xfrm>
            <a:custGeom>
              <a:avLst/>
              <a:gdLst/>
              <a:ahLst/>
              <a:cxnLst/>
              <a:rect l="0" t="0" r="0" b="0"/>
              <a:pathLst>
                <a:path w="37652" h="326384">
                  <a:moveTo>
                    <a:pt x="31585" y="0"/>
                  </a:moveTo>
                  <a:lnTo>
                    <a:pt x="37651" y="32451"/>
                  </a:lnTo>
                  <a:lnTo>
                    <a:pt x="32615" y="95520"/>
                  </a:lnTo>
                  <a:lnTo>
                    <a:pt x="23383" y="152705"/>
                  </a:lnTo>
                  <a:lnTo>
                    <a:pt x="13414" y="205249"/>
                  </a:lnTo>
                  <a:lnTo>
                    <a:pt x="5509" y="260081"/>
                  </a:lnTo>
                  <a:lnTo>
                    <a:pt x="726" y="31441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71065" y="2095171"/>
              <a:ext cx="124355" cy="176160"/>
            </a:xfrm>
            <a:custGeom>
              <a:avLst/>
              <a:gdLst/>
              <a:ahLst/>
              <a:cxnLst/>
              <a:rect l="0" t="0" r="0" b="0"/>
              <a:pathLst>
                <a:path w="124355" h="176160">
                  <a:moveTo>
                    <a:pt x="19069" y="0"/>
                  </a:moveTo>
                  <a:lnTo>
                    <a:pt x="24659" y="16767"/>
                  </a:lnTo>
                  <a:lnTo>
                    <a:pt x="20217" y="68346"/>
                  </a:lnTo>
                  <a:lnTo>
                    <a:pt x="4720" y="125637"/>
                  </a:lnTo>
                  <a:lnTo>
                    <a:pt x="0" y="163307"/>
                  </a:lnTo>
                  <a:lnTo>
                    <a:pt x="4017" y="170873"/>
                  </a:lnTo>
                  <a:lnTo>
                    <a:pt x="11374" y="174746"/>
                  </a:lnTo>
                  <a:lnTo>
                    <a:pt x="20958" y="176159"/>
                  </a:lnTo>
                  <a:lnTo>
                    <a:pt x="37846" y="171489"/>
                  </a:lnTo>
                  <a:lnTo>
                    <a:pt x="74921" y="142902"/>
                  </a:lnTo>
                  <a:lnTo>
                    <a:pt x="124354" y="9475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11191" y="2063585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52643" y="0"/>
                  </a:moveTo>
                  <a:lnTo>
                    <a:pt x="52643" y="58617"/>
                  </a:lnTo>
                  <a:lnTo>
                    <a:pt x="44237" y="111621"/>
                  </a:lnTo>
                  <a:lnTo>
                    <a:pt x="27894" y="173493"/>
                  </a:lnTo>
                  <a:lnTo>
                    <a:pt x="10505" y="234023"/>
                  </a:lnTo>
                  <a:lnTo>
                    <a:pt x="2075" y="293842"/>
                  </a:lnTo>
                  <a:lnTo>
                    <a:pt x="410" y="35006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968829" y="2881546"/>
            <a:ext cx="1853016" cy="466517"/>
            <a:chOff x="1968829" y="2881546"/>
            <a:chExt cx="1853016" cy="466517"/>
          </a:xfrm>
        </p:grpSpPr>
        <p:sp>
          <p:nvSpPr>
            <p:cNvPr id="105" name="Freeform 104"/>
            <p:cNvSpPr/>
            <p:nvPr/>
          </p:nvSpPr>
          <p:spPr>
            <a:xfrm>
              <a:off x="1968829" y="2881546"/>
              <a:ext cx="265516" cy="431951"/>
            </a:xfrm>
            <a:custGeom>
              <a:avLst/>
              <a:gdLst/>
              <a:ahLst/>
              <a:cxnLst/>
              <a:rect l="0" t="0" r="0" b="0"/>
              <a:pathLst>
                <a:path w="265516" h="431951">
                  <a:moveTo>
                    <a:pt x="147398" y="34847"/>
                  </a:moveTo>
                  <a:lnTo>
                    <a:pt x="152988" y="18080"/>
                  </a:lnTo>
                  <a:lnTo>
                    <a:pt x="165091" y="6728"/>
                  </a:lnTo>
                  <a:lnTo>
                    <a:pt x="173231" y="2063"/>
                  </a:lnTo>
                  <a:lnTo>
                    <a:pt x="194755" y="0"/>
                  </a:lnTo>
                  <a:lnTo>
                    <a:pt x="218749" y="4152"/>
                  </a:lnTo>
                  <a:lnTo>
                    <a:pt x="241111" y="13796"/>
                  </a:lnTo>
                  <a:lnTo>
                    <a:pt x="256509" y="29001"/>
                  </a:lnTo>
                  <a:lnTo>
                    <a:pt x="262253" y="37969"/>
                  </a:lnTo>
                  <a:lnTo>
                    <a:pt x="265515" y="60411"/>
                  </a:lnTo>
                  <a:lnTo>
                    <a:pt x="261896" y="84814"/>
                  </a:lnTo>
                  <a:lnTo>
                    <a:pt x="252489" y="107357"/>
                  </a:lnTo>
                  <a:lnTo>
                    <a:pt x="222860" y="139780"/>
                  </a:lnTo>
                  <a:lnTo>
                    <a:pt x="190035" y="160435"/>
                  </a:lnTo>
                  <a:lnTo>
                    <a:pt x="187521" y="166536"/>
                  </a:lnTo>
                  <a:lnTo>
                    <a:pt x="190525" y="172942"/>
                  </a:lnTo>
                  <a:lnTo>
                    <a:pt x="236929" y="217059"/>
                  </a:lnTo>
                  <a:lnTo>
                    <a:pt x="245681" y="237493"/>
                  </a:lnTo>
                  <a:lnTo>
                    <a:pt x="249572" y="262172"/>
                  </a:lnTo>
                  <a:lnTo>
                    <a:pt x="241942" y="288739"/>
                  </a:lnTo>
                  <a:lnTo>
                    <a:pt x="208448" y="338333"/>
                  </a:lnTo>
                  <a:lnTo>
                    <a:pt x="174102" y="373519"/>
                  </a:lnTo>
                  <a:lnTo>
                    <a:pt x="111199" y="410133"/>
                  </a:lnTo>
                  <a:lnTo>
                    <a:pt x="63169" y="428819"/>
                  </a:lnTo>
                  <a:lnTo>
                    <a:pt x="27035" y="431950"/>
                  </a:lnTo>
                  <a:lnTo>
                    <a:pt x="0" y="424402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62356" y="2949712"/>
              <a:ext cx="201313" cy="360191"/>
            </a:xfrm>
            <a:custGeom>
              <a:avLst/>
              <a:gdLst/>
              <a:ahLst/>
              <a:cxnLst/>
              <a:rect l="0" t="0" r="0" b="0"/>
              <a:pathLst>
                <a:path w="201313" h="360191">
                  <a:moveTo>
                    <a:pt x="201312" y="40381"/>
                  </a:moveTo>
                  <a:lnTo>
                    <a:pt x="184544" y="45970"/>
                  </a:lnTo>
                  <a:lnTo>
                    <a:pt x="157349" y="66213"/>
                  </a:lnTo>
                  <a:lnTo>
                    <a:pt x="117889" y="118966"/>
                  </a:lnTo>
                  <a:lnTo>
                    <a:pt x="79048" y="176508"/>
                  </a:lnTo>
                  <a:lnTo>
                    <a:pt x="50516" y="236029"/>
                  </a:lnTo>
                  <a:lnTo>
                    <a:pt x="32889" y="284484"/>
                  </a:lnTo>
                  <a:lnTo>
                    <a:pt x="33516" y="322108"/>
                  </a:lnTo>
                  <a:lnTo>
                    <a:pt x="38219" y="344577"/>
                  </a:lnTo>
                  <a:lnTo>
                    <a:pt x="44620" y="351973"/>
                  </a:lnTo>
                  <a:lnTo>
                    <a:pt x="64211" y="360190"/>
                  </a:lnTo>
                  <a:lnTo>
                    <a:pt x="74816" y="358872"/>
                  </a:lnTo>
                  <a:lnTo>
                    <a:pt x="95958" y="348049"/>
                  </a:lnTo>
                  <a:lnTo>
                    <a:pt x="122003" y="322225"/>
                  </a:lnTo>
                  <a:lnTo>
                    <a:pt x="130968" y="299396"/>
                  </a:lnTo>
                  <a:lnTo>
                    <a:pt x="133783" y="273652"/>
                  </a:lnTo>
                  <a:lnTo>
                    <a:pt x="127621" y="234020"/>
                  </a:lnTo>
                  <a:lnTo>
                    <a:pt x="110328" y="199531"/>
                  </a:lnTo>
                  <a:lnTo>
                    <a:pt x="63552" y="145827"/>
                  </a:lnTo>
                  <a:lnTo>
                    <a:pt x="15846" y="82509"/>
                  </a:lnTo>
                  <a:lnTo>
                    <a:pt x="0" y="45324"/>
                  </a:lnTo>
                  <a:lnTo>
                    <a:pt x="1096" y="21521"/>
                  </a:lnTo>
                  <a:lnTo>
                    <a:pt x="4664" y="10260"/>
                  </a:lnTo>
                  <a:lnTo>
                    <a:pt x="12891" y="3923"/>
                  </a:lnTo>
                  <a:lnTo>
                    <a:pt x="37631" y="0"/>
                  </a:lnTo>
                  <a:lnTo>
                    <a:pt x="61884" y="5277"/>
                  </a:lnTo>
                  <a:lnTo>
                    <a:pt x="106050" y="27728"/>
                  </a:lnTo>
                  <a:lnTo>
                    <a:pt x="147679" y="81406"/>
                  </a:lnTo>
                  <a:lnTo>
                    <a:pt x="169726" y="11408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74197" y="3116435"/>
              <a:ext cx="200042" cy="157928"/>
            </a:xfrm>
            <a:custGeom>
              <a:avLst/>
              <a:gdLst/>
              <a:ahLst/>
              <a:cxnLst/>
              <a:rect l="0" t="0" r="0" b="0"/>
              <a:pathLst>
                <a:path w="200042" h="157928">
                  <a:moveTo>
                    <a:pt x="200041" y="0"/>
                  </a:moveTo>
                  <a:lnTo>
                    <a:pt x="141306" y="57565"/>
                  </a:lnTo>
                  <a:lnTo>
                    <a:pt x="85043" y="105933"/>
                  </a:lnTo>
                  <a:lnTo>
                    <a:pt x="31692" y="14344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26839" y="3116435"/>
              <a:ext cx="126343" cy="231628"/>
            </a:xfrm>
            <a:custGeom>
              <a:avLst/>
              <a:gdLst/>
              <a:ahLst/>
              <a:cxnLst/>
              <a:rect l="0" t="0" r="0" b="0"/>
              <a:pathLst>
                <a:path w="126343" h="231628">
                  <a:moveTo>
                    <a:pt x="0" y="0"/>
                  </a:moveTo>
                  <a:lnTo>
                    <a:pt x="25194" y="55045"/>
                  </a:lnTo>
                  <a:lnTo>
                    <a:pt x="47784" y="106453"/>
                  </a:lnTo>
                  <a:lnTo>
                    <a:pt x="79759" y="161668"/>
                  </a:lnTo>
                  <a:lnTo>
                    <a:pt x="112568" y="208752"/>
                  </a:lnTo>
                  <a:lnTo>
                    <a:pt x="126342" y="23162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21291" y="2926922"/>
              <a:ext cx="142461" cy="259548"/>
            </a:xfrm>
            <a:custGeom>
              <a:avLst/>
              <a:gdLst/>
              <a:ahLst/>
              <a:cxnLst/>
              <a:rect l="0" t="0" r="0" b="0"/>
              <a:pathLst>
                <a:path w="142461" h="259548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2139" y="112127"/>
                  </a:lnTo>
                  <a:lnTo>
                    <a:pt x="14939" y="168143"/>
                  </a:lnTo>
                  <a:lnTo>
                    <a:pt x="19005" y="230179"/>
                  </a:lnTo>
                  <a:lnTo>
                    <a:pt x="21552" y="244699"/>
                  </a:lnTo>
                  <a:lnTo>
                    <a:pt x="27929" y="253210"/>
                  </a:lnTo>
                  <a:lnTo>
                    <a:pt x="36860" y="257714"/>
                  </a:lnTo>
                  <a:lnTo>
                    <a:pt x="47494" y="259547"/>
                  </a:lnTo>
                  <a:lnTo>
                    <a:pt x="56922" y="258429"/>
                  </a:lnTo>
                  <a:lnTo>
                    <a:pt x="73638" y="250948"/>
                  </a:lnTo>
                  <a:lnTo>
                    <a:pt x="126770" y="204554"/>
                  </a:lnTo>
                  <a:lnTo>
                    <a:pt x="135487" y="193078"/>
                  </a:lnTo>
                  <a:lnTo>
                    <a:pt x="142460" y="178984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32165" y="292692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7938" y="48931"/>
                  </a:lnTo>
                  <a:lnTo>
                    <a:pt x="12724" y="96776"/>
                  </a:lnTo>
                  <a:lnTo>
                    <a:pt x="5373" y="154167"/>
                  </a:lnTo>
                  <a:lnTo>
                    <a:pt x="1062" y="216109"/>
                  </a:lnTo>
                  <a:lnTo>
                    <a:pt x="315" y="266154"/>
                  </a:lnTo>
                  <a:lnTo>
                    <a:pt x="62" y="32245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90093" y="3105906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0" y="0"/>
                  </a:moveTo>
                  <a:lnTo>
                    <a:pt x="37478" y="8334"/>
                  </a:lnTo>
                  <a:lnTo>
                    <a:pt x="97872" y="10240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021678" y="319013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0" y="10529"/>
                  </a:moveTo>
                  <a:lnTo>
                    <a:pt x="34359" y="2196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69077" y="294797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21057" y="48931"/>
                  </a:lnTo>
                  <a:lnTo>
                    <a:pt x="21057" y="99896"/>
                  </a:lnTo>
                  <a:lnTo>
                    <a:pt x="17938" y="153211"/>
                  </a:lnTo>
                  <a:lnTo>
                    <a:pt x="12724" y="201764"/>
                  </a:lnTo>
                  <a:lnTo>
                    <a:pt x="5373" y="26498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84891" y="2969036"/>
              <a:ext cx="52643" cy="31586"/>
            </a:xfrm>
            <a:custGeom>
              <a:avLst/>
              <a:gdLst/>
              <a:ahLst/>
              <a:cxnLst/>
              <a:rect l="0" t="0" r="0" b="0"/>
              <a:pathLst>
                <a:path w="52643" h="31586">
                  <a:moveTo>
                    <a:pt x="0" y="31585"/>
                  </a:moveTo>
                  <a:lnTo>
                    <a:pt x="17981" y="15944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265297" y="3021678"/>
              <a:ext cx="40652" cy="94758"/>
            </a:xfrm>
            <a:custGeom>
              <a:avLst/>
              <a:gdLst/>
              <a:ahLst/>
              <a:cxnLst/>
              <a:rect l="0" t="0" r="0" b="0"/>
              <a:pathLst>
                <a:path w="40652" h="94758">
                  <a:moveTo>
                    <a:pt x="9065" y="0"/>
                  </a:moveTo>
                  <a:lnTo>
                    <a:pt x="732" y="37478"/>
                  </a:lnTo>
                  <a:lnTo>
                    <a:pt x="0" y="49552"/>
                  </a:lnTo>
                  <a:lnTo>
                    <a:pt x="5427" y="69207"/>
                  </a:lnTo>
                  <a:lnTo>
                    <a:pt x="10149" y="77723"/>
                  </a:lnTo>
                  <a:lnTo>
                    <a:pt x="15637" y="83401"/>
                  </a:lnTo>
                  <a:lnTo>
                    <a:pt x="40651" y="9475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253305" y="3137492"/>
              <a:ext cx="142461" cy="157928"/>
            </a:xfrm>
            <a:custGeom>
              <a:avLst/>
              <a:gdLst/>
              <a:ahLst/>
              <a:cxnLst/>
              <a:rect l="0" t="0" r="0" b="0"/>
              <a:pathLst>
                <a:path w="142461" h="157928">
                  <a:moveTo>
                    <a:pt x="136871" y="0"/>
                  </a:moveTo>
                  <a:lnTo>
                    <a:pt x="142460" y="16767"/>
                  </a:lnTo>
                  <a:lnTo>
                    <a:pt x="142085" y="34358"/>
                  </a:lnTo>
                  <a:lnTo>
                    <a:pt x="136848" y="53875"/>
                  </a:lnTo>
                  <a:lnTo>
                    <a:pt x="114423" y="91880"/>
                  </a:lnTo>
                  <a:lnTo>
                    <a:pt x="81873" y="122264"/>
                  </a:lnTo>
                  <a:lnTo>
                    <a:pt x="41649" y="14845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495461" y="30111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94189" y="3074321"/>
              <a:ext cx="327656" cy="200042"/>
            </a:xfrm>
            <a:custGeom>
              <a:avLst/>
              <a:gdLst/>
              <a:ahLst/>
              <a:cxnLst/>
              <a:rect l="0" t="0" r="0" b="0"/>
              <a:pathLst>
                <a:path w="327656" h="200042">
                  <a:moveTo>
                    <a:pt x="85500" y="0"/>
                  </a:moveTo>
                  <a:lnTo>
                    <a:pt x="82380" y="42692"/>
                  </a:lnTo>
                  <a:lnTo>
                    <a:pt x="67542" y="96002"/>
                  </a:lnTo>
                  <a:lnTo>
                    <a:pt x="56132" y="132430"/>
                  </a:lnTo>
                  <a:lnTo>
                    <a:pt x="44762" y="150885"/>
                  </a:lnTo>
                  <a:lnTo>
                    <a:pt x="37284" y="155572"/>
                  </a:lnTo>
                  <a:lnTo>
                    <a:pt x="19617" y="157660"/>
                  </a:lnTo>
                  <a:lnTo>
                    <a:pt x="12332" y="154240"/>
                  </a:lnTo>
                  <a:lnTo>
                    <a:pt x="1118" y="141080"/>
                  </a:lnTo>
                  <a:lnTo>
                    <a:pt x="0" y="133828"/>
                  </a:lnTo>
                  <a:lnTo>
                    <a:pt x="1593" y="126653"/>
                  </a:lnTo>
                  <a:lnTo>
                    <a:pt x="4996" y="119530"/>
                  </a:lnTo>
                  <a:lnTo>
                    <a:pt x="10773" y="115952"/>
                  </a:lnTo>
                  <a:lnTo>
                    <a:pt x="26552" y="115095"/>
                  </a:lnTo>
                  <a:lnTo>
                    <a:pt x="55166" y="121190"/>
                  </a:lnTo>
                  <a:lnTo>
                    <a:pt x="109841" y="145450"/>
                  </a:lnTo>
                  <a:lnTo>
                    <a:pt x="163357" y="161052"/>
                  </a:lnTo>
                  <a:lnTo>
                    <a:pt x="218989" y="181465"/>
                  </a:lnTo>
                  <a:lnTo>
                    <a:pt x="271919" y="191043"/>
                  </a:lnTo>
                  <a:lnTo>
                    <a:pt x="327655" y="200041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4822052" y="1663505"/>
            <a:ext cx="536954" cy="610651"/>
            <a:chOff x="4822052" y="1663505"/>
            <a:chExt cx="536954" cy="610651"/>
          </a:xfrm>
        </p:grpSpPr>
        <p:sp>
          <p:nvSpPr>
            <p:cNvPr id="120" name="Freeform 119"/>
            <p:cNvSpPr/>
            <p:nvPr/>
          </p:nvSpPr>
          <p:spPr>
            <a:xfrm>
              <a:off x="4822052" y="1667234"/>
              <a:ext cx="319605" cy="606922"/>
            </a:xfrm>
            <a:custGeom>
              <a:avLst/>
              <a:gdLst/>
              <a:ahLst/>
              <a:cxnLst/>
              <a:rect l="0" t="0" r="0" b="0"/>
              <a:pathLst>
                <a:path w="319605" h="606922">
                  <a:moveTo>
                    <a:pt x="147398" y="80496"/>
                  </a:moveTo>
                  <a:lnTo>
                    <a:pt x="156974" y="56449"/>
                  </a:lnTo>
                  <a:lnTo>
                    <a:pt x="167642" y="42123"/>
                  </a:lnTo>
                  <a:lnTo>
                    <a:pt x="227540" y="8863"/>
                  </a:lnTo>
                  <a:lnTo>
                    <a:pt x="267591" y="0"/>
                  </a:lnTo>
                  <a:lnTo>
                    <a:pt x="292064" y="4166"/>
                  </a:lnTo>
                  <a:lnTo>
                    <a:pt x="303504" y="8552"/>
                  </a:lnTo>
                  <a:lnTo>
                    <a:pt x="311130" y="17326"/>
                  </a:lnTo>
                  <a:lnTo>
                    <a:pt x="319604" y="42672"/>
                  </a:lnTo>
                  <a:lnTo>
                    <a:pt x="317131" y="73434"/>
                  </a:lnTo>
                  <a:lnTo>
                    <a:pt x="302585" y="123637"/>
                  </a:lnTo>
                  <a:lnTo>
                    <a:pt x="276708" y="181825"/>
                  </a:lnTo>
                  <a:lnTo>
                    <a:pt x="255133" y="225944"/>
                  </a:lnTo>
                  <a:lnTo>
                    <a:pt x="200492" y="288551"/>
                  </a:lnTo>
                  <a:lnTo>
                    <a:pt x="183864" y="303986"/>
                  </a:lnTo>
                  <a:lnTo>
                    <a:pt x="123414" y="336375"/>
                  </a:lnTo>
                  <a:lnTo>
                    <a:pt x="124390" y="336480"/>
                  </a:lnTo>
                  <a:lnTo>
                    <a:pt x="145650" y="334158"/>
                  </a:lnTo>
                  <a:lnTo>
                    <a:pt x="194756" y="338962"/>
                  </a:lnTo>
                  <a:lnTo>
                    <a:pt x="239941" y="352346"/>
                  </a:lnTo>
                  <a:lnTo>
                    <a:pt x="257159" y="363535"/>
                  </a:lnTo>
                  <a:lnTo>
                    <a:pt x="269490" y="379427"/>
                  </a:lnTo>
                  <a:lnTo>
                    <a:pt x="277701" y="399358"/>
                  </a:lnTo>
                  <a:lnTo>
                    <a:pt x="281153" y="435716"/>
                  </a:lnTo>
                  <a:lnTo>
                    <a:pt x="277815" y="458300"/>
                  </a:lnTo>
                  <a:lnTo>
                    <a:pt x="258180" y="490746"/>
                  </a:lnTo>
                  <a:lnTo>
                    <a:pt x="199600" y="548658"/>
                  </a:lnTo>
                  <a:lnTo>
                    <a:pt x="136831" y="587108"/>
                  </a:lnTo>
                  <a:lnTo>
                    <a:pt x="93578" y="601794"/>
                  </a:lnTo>
                  <a:lnTo>
                    <a:pt x="41187" y="605908"/>
                  </a:lnTo>
                  <a:lnTo>
                    <a:pt x="0" y="606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213420" y="1663505"/>
              <a:ext cx="145586" cy="467235"/>
            </a:xfrm>
            <a:custGeom>
              <a:avLst/>
              <a:gdLst/>
              <a:ahLst/>
              <a:cxnLst/>
              <a:rect l="0" t="0" r="0" b="0"/>
              <a:pathLst>
                <a:path w="145586" h="467235">
                  <a:moveTo>
                    <a:pt x="145585" y="126339"/>
                  </a:moveTo>
                  <a:lnTo>
                    <a:pt x="121538" y="144320"/>
                  </a:lnTo>
                  <a:lnTo>
                    <a:pt x="77780" y="200693"/>
                  </a:lnTo>
                  <a:lnTo>
                    <a:pt x="45624" y="242282"/>
                  </a:lnTo>
                  <a:lnTo>
                    <a:pt x="23454" y="303218"/>
                  </a:lnTo>
                  <a:lnTo>
                    <a:pt x="11972" y="361363"/>
                  </a:lnTo>
                  <a:lnTo>
                    <a:pt x="12502" y="392231"/>
                  </a:lnTo>
                  <a:lnTo>
                    <a:pt x="25955" y="429340"/>
                  </a:lnTo>
                  <a:lnTo>
                    <a:pt x="38214" y="451689"/>
                  </a:lnTo>
                  <a:lnTo>
                    <a:pt x="47098" y="459053"/>
                  </a:lnTo>
                  <a:lnTo>
                    <a:pt x="69447" y="467234"/>
                  </a:lnTo>
                  <a:lnTo>
                    <a:pt x="91859" y="464631"/>
                  </a:lnTo>
                  <a:lnTo>
                    <a:pt x="112348" y="454506"/>
                  </a:lnTo>
                  <a:lnTo>
                    <a:pt x="129253" y="438307"/>
                  </a:lnTo>
                  <a:lnTo>
                    <a:pt x="133527" y="427904"/>
                  </a:lnTo>
                  <a:lnTo>
                    <a:pt x="135157" y="403868"/>
                  </a:lnTo>
                  <a:lnTo>
                    <a:pt x="123617" y="347936"/>
                  </a:lnTo>
                  <a:lnTo>
                    <a:pt x="99625" y="294861"/>
                  </a:lnTo>
                  <a:lnTo>
                    <a:pt x="76802" y="252694"/>
                  </a:lnTo>
                  <a:lnTo>
                    <a:pt x="30203" y="189511"/>
                  </a:lnTo>
                  <a:lnTo>
                    <a:pt x="7370" y="147396"/>
                  </a:lnTo>
                  <a:lnTo>
                    <a:pt x="0" y="96877"/>
                  </a:lnTo>
                  <a:lnTo>
                    <a:pt x="1063" y="56908"/>
                  </a:lnTo>
                  <a:lnTo>
                    <a:pt x="15156" y="23489"/>
                  </a:lnTo>
                  <a:lnTo>
                    <a:pt x="27565" y="6148"/>
                  </a:lnTo>
                  <a:lnTo>
                    <a:pt x="35320" y="1758"/>
                  </a:lnTo>
                  <a:lnTo>
                    <a:pt x="53294" y="0"/>
                  </a:lnTo>
                  <a:lnTo>
                    <a:pt x="69862" y="6238"/>
                  </a:lnTo>
                  <a:lnTo>
                    <a:pt x="85024" y="17978"/>
                  </a:lnTo>
                  <a:lnTo>
                    <a:pt x="113999" y="52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5453761" y="1695099"/>
            <a:ext cx="989680" cy="368487"/>
            <a:chOff x="5453761" y="1695099"/>
            <a:chExt cx="989680" cy="368487"/>
          </a:xfrm>
        </p:grpSpPr>
        <p:sp>
          <p:nvSpPr>
            <p:cNvPr id="123" name="Freeform 122"/>
            <p:cNvSpPr/>
            <p:nvPr/>
          </p:nvSpPr>
          <p:spPr>
            <a:xfrm>
              <a:off x="5453761" y="1726673"/>
              <a:ext cx="73701" cy="336913"/>
            </a:xfrm>
            <a:custGeom>
              <a:avLst/>
              <a:gdLst/>
              <a:ahLst/>
              <a:cxnLst/>
              <a:rect l="0" t="0" r="0" b="0"/>
              <a:pathLst>
                <a:path w="73701" h="336913">
                  <a:moveTo>
                    <a:pt x="73700" y="0"/>
                  </a:moveTo>
                  <a:lnTo>
                    <a:pt x="55741" y="55045"/>
                  </a:lnTo>
                  <a:lnTo>
                    <a:pt x="45153" y="106453"/>
                  </a:lnTo>
                  <a:lnTo>
                    <a:pt x="37125" y="161668"/>
                  </a:lnTo>
                  <a:lnTo>
                    <a:pt x="24275" y="217635"/>
                  </a:lnTo>
                  <a:lnTo>
                    <a:pt x="10471" y="270630"/>
                  </a:lnTo>
                  <a:lnTo>
                    <a:pt x="3103" y="30440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537989" y="1695099"/>
              <a:ext cx="905452" cy="42104"/>
            </a:xfrm>
            <a:custGeom>
              <a:avLst/>
              <a:gdLst/>
              <a:ahLst/>
              <a:cxnLst/>
              <a:rect l="0" t="0" r="0" b="0"/>
              <a:pathLst>
                <a:path w="905452" h="42104">
                  <a:moveTo>
                    <a:pt x="0" y="42103"/>
                  </a:moveTo>
                  <a:lnTo>
                    <a:pt x="17981" y="26462"/>
                  </a:lnTo>
                  <a:lnTo>
                    <a:pt x="34898" y="18384"/>
                  </a:lnTo>
                  <a:lnTo>
                    <a:pt x="92998" y="8434"/>
                  </a:lnTo>
                  <a:lnTo>
                    <a:pt x="147702" y="1657"/>
                  </a:lnTo>
                  <a:lnTo>
                    <a:pt x="197662" y="483"/>
                  </a:lnTo>
                  <a:lnTo>
                    <a:pt x="249510" y="135"/>
                  </a:lnTo>
                  <a:lnTo>
                    <a:pt x="311026" y="18"/>
                  </a:lnTo>
                  <a:lnTo>
                    <a:pt x="365118" y="3114"/>
                  </a:lnTo>
                  <a:lnTo>
                    <a:pt x="415533" y="9055"/>
                  </a:lnTo>
                  <a:lnTo>
                    <a:pt x="471722" y="10228"/>
                  </a:lnTo>
                  <a:lnTo>
                    <a:pt x="520875" y="10431"/>
                  </a:lnTo>
                  <a:lnTo>
                    <a:pt x="583648" y="7381"/>
                  </a:lnTo>
                  <a:lnTo>
                    <a:pt x="641714" y="1449"/>
                  </a:lnTo>
                  <a:lnTo>
                    <a:pt x="701103" y="277"/>
                  </a:lnTo>
                  <a:lnTo>
                    <a:pt x="757895" y="46"/>
                  </a:lnTo>
                  <a:lnTo>
                    <a:pt x="814173" y="0"/>
                  </a:lnTo>
                  <a:lnTo>
                    <a:pt x="868011" y="1161"/>
                  </a:lnTo>
                  <a:lnTo>
                    <a:pt x="905451" y="10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5644250" y="1821430"/>
            <a:ext cx="530622" cy="284270"/>
            <a:chOff x="5644250" y="1821430"/>
            <a:chExt cx="530622" cy="284270"/>
          </a:xfrm>
        </p:grpSpPr>
        <p:sp>
          <p:nvSpPr>
            <p:cNvPr id="126" name="Freeform 125"/>
            <p:cNvSpPr/>
            <p:nvPr/>
          </p:nvSpPr>
          <p:spPr>
            <a:xfrm>
              <a:off x="5644250" y="1821430"/>
              <a:ext cx="20082" cy="252685"/>
            </a:xfrm>
            <a:custGeom>
              <a:avLst/>
              <a:gdLst/>
              <a:ahLst/>
              <a:cxnLst/>
              <a:rect l="0" t="0" r="0" b="0"/>
              <a:pathLst>
                <a:path w="20082" h="252685">
                  <a:moveTo>
                    <a:pt x="9553" y="0"/>
                  </a:moveTo>
                  <a:lnTo>
                    <a:pt x="9553" y="48931"/>
                  </a:lnTo>
                  <a:lnTo>
                    <a:pt x="3964" y="102472"/>
                  </a:lnTo>
                  <a:lnTo>
                    <a:pt x="0" y="155248"/>
                  </a:lnTo>
                  <a:lnTo>
                    <a:pt x="2337" y="207614"/>
                  </a:lnTo>
                  <a:lnTo>
                    <a:pt x="10535" y="235040"/>
                  </a:lnTo>
                  <a:lnTo>
                    <a:pt x="2008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832787" y="1846949"/>
              <a:ext cx="157929" cy="6067"/>
            </a:xfrm>
            <a:custGeom>
              <a:avLst/>
              <a:gdLst/>
              <a:ahLst/>
              <a:cxnLst/>
              <a:rect l="0" t="0" r="0" b="0"/>
              <a:pathLst>
                <a:path w="157929" h="6067">
                  <a:moveTo>
                    <a:pt x="0" y="6066"/>
                  </a:moveTo>
                  <a:lnTo>
                    <a:pt x="42692" y="2946"/>
                  </a:lnTo>
                  <a:lnTo>
                    <a:pt x="63428" y="0"/>
                  </a:lnTo>
                  <a:lnTo>
                    <a:pt x="121437" y="5036"/>
                  </a:lnTo>
                  <a:lnTo>
                    <a:pt x="157928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88011" y="1842487"/>
              <a:ext cx="157498" cy="263213"/>
            </a:xfrm>
            <a:custGeom>
              <a:avLst/>
              <a:gdLst/>
              <a:ahLst/>
              <a:cxnLst/>
              <a:rect l="0" t="0" r="0" b="0"/>
              <a:pathLst>
                <a:path w="157498" h="263213">
                  <a:moveTo>
                    <a:pt x="23719" y="0"/>
                  </a:moveTo>
                  <a:lnTo>
                    <a:pt x="0" y="43962"/>
                  </a:lnTo>
                  <a:lnTo>
                    <a:pt x="887" y="51535"/>
                  </a:lnTo>
                  <a:lnTo>
                    <a:pt x="4989" y="57753"/>
                  </a:lnTo>
                  <a:lnTo>
                    <a:pt x="11232" y="63068"/>
                  </a:lnTo>
                  <a:lnTo>
                    <a:pt x="30648" y="68974"/>
                  </a:lnTo>
                  <a:lnTo>
                    <a:pt x="86416" y="81482"/>
                  </a:lnTo>
                  <a:lnTo>
                    <a:pt x="117166" y="92643"/>
                  </a:lnTo>
                  <a:lnTo>
                    <a:pt x="133881" y="103956"/>
                  </a:lnTo>
                  <a:lnTo>
                    <a:pt x="145990" y="119902"/>
                  </a:lnTo>
                  <a:lnTo>
                    <a:pt x="154101" y="139857"/>
                  </a:lnTo>
                  <a:lnTo>
                    <a:pt x="157497" y="176230"/>
                  </a:lnTo>
                  <a:lnTo>
                    <a:pt x="154146" y="198817"/>
                  </a:lnTo>
                  <a:lnTo>
                    <a:pt x="145638" y="217434"/>
                  </a:lnTo>
                  <a:lnTo>
                    <a:pt x="132888" y="233508"/>
                  </a:lnTo>
                  <a:lnTo>
                    <a:pt x="115522" y="248450"/>
                  </a:lnTo>
                  <a:lnTo>
                    <a:pt x="92986" y="256651"/>
                  </a:lnTo>
                  <a:lnTo>
                    <a:pt x="57111" y="261268"/>
                  </a:lnTo>
                  <a:lnTo>
                    <a:pt x="23719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022300" y="1821430"/>
              <a:ext cx="152572" cy="237205"/>
            </a:xfrm>
            <a:custGeom>
              <a:avLst/>
              <a:gdLst/>
              <a:ahLst/>
              <a:cxnLst/>
              <a:rect l="0" t="0" r="0" b="0"/>
              <a:pathLst>
                <a:path w="152572" h="237205">
                  <a:moveTo>
                    <a:pt x="115814" y="0"/>
                  </a:moveTo>
                  <a:lnTo>
                    <a:pt x="91767" y="9575"/>
                  </a:lnTo>
                  <a:lnTo>
                    <a:pt x="70344" y="27533"/>
                  </a:lnTo>
                  <a:lnTo>
                    <a:pt x="35115" y="80141"/>
                  </a:lnTo>
                  <a:lnTo>
                    <a:pt x="16599" y="133940"/>
                  </a:lnTo>
                  <a:lnTo>
                    <a:pt x="13226" y="161694"/>
                  </a:lnTo>
                  <a:lnTo>
                    <a:pt x="17967" y="186507"/>
                  </a:lnTo>
                  <a:lnTo>
                    <a:pt x="33790" y="217088"/>
                  </a:lnTo>
                  <a:lnTo>
                    <a:pt x="40074" y="225444"/>
                  </a:lnTo>
                  <a:lnTo>
                    <a:pt x="62654" y="234728"/>
                  </a:lnTo>
                  <a:lnTo>
                    <a:pt x="76865" y="237204"/>
                  </a:lnTo>
                  <a:lnTo>
                    <a:pt x="102013" y="233715"/>
                  </a:lnTo>
                  <a:lnTo>
                    <a:pt x="146753" y="218001"/>
                  </a:lnTo>
                  <a:lnTo>
                    <a:pt x="151648" y="213184"/>
                  </a:lnTo>
                  <a:lnTo>
                    <a:pt x="152571" y="207633"/>
                  </a:lnTo>
                  <a:lnTo>
                    <a:pt x="150847" y="201593"/>
                  </a:lnTo>
                  <a:lnTo>
                    <a:pt x="146188" y="196397"/>
                  </a:lnTo>
                  <a:lnTo>
                    <a:pt x="131653" y="187503"/>
                  </a:lnTo>
                  <a:lnTo>
                    <a:pt x="92561" y="181508"/>
                  </a:lnTo>
                  <a:lnTo>
                    <a:pt x="43760" y="18788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6285946" y="1316062"/>
            <a:ext cx="136438" cy="252685"/>
            <a:chOff x="6285946" y="1316062"/>
            <a:chExt cx="136438" cy="252685"/>
          </a:xfrm>
        </p:grpSpPr>
        <p:sp>
          <p:nvSpPr>
            <p:cNvPr id="131" name="Freeform 130"/>
            <p:cNvSpPr/>
            <p:nvPr/>
          </p:nvSpPr>
          <p:spPr>
            <a:xfrm>
              <a:off x="6285946" y="1358176"/>
              <a:ext cx="136438" cy="122698"/>
            </a:xfrm>
            <a:custGeom>
              <a:avLst/>
              <a:gdLst/>
              <a:ahLst/>
              <a:cxnLst/>
              <a:rect l="0" t="0" r="0" b="0"/>
              <a:pathLst>
                <a:path w="136438" h="122698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999" y="110091"/>
                  </a:lnTo>
                  <a:lnTo>
                    <a:pt x="10874" y="119018"/>
                  </a:lnTo>
                  <a:lnTo>
                    <a:pt x="17633" y="122629"/>
                  </a:lnTo>
                  <a:lnTo>
                    <a:pt x="25649" y="122697"/>
                  </a:lnTo>
                  <a:lnTo>
                    <a:pt x="81164" y="110654"/>
                  </a:lnTo>
                  <a:lnTo>
                    <a:pt x="13643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369741" y="1316062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0"/>
                  </a:moveTo>
                  <a:lnTo>
                    <a:pt x="30935" y="11178"/>
                  </a:lnTo>
                  <a:lnTo>
                    <a:pt x="25447" y="29145"/>
                  </a:lnTo>
                  <a:lnTo>
                    <a:pt x="20465" y="91142"/>
                  </a:lnTo>
                  <a:lnTo>
                    <a:pt x="6479" y="146923"/>
                  </a:lnTo>
                  <a:lnTo>
                    <a:pt x="1279" y="19782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5127378" y="2253098"/>
            <a:ext cx="1621390" cy="1084436"/>
            <a:chOff x="5127378" y="2253098"/>
            <a:chExt cx="1621390" cy="1084436"/>
          </a:xfrm>
        </p:grpSpPr>
        <p:sp>
          <p:nvSpPr>
            <p:cNvPr id="134" name="Freeform 133"/>
            <p:cNvSpPr/>
            <p:nvPr/>
          </p:nvSpPr>
          <p:spPr>
            <a:xfrm>
              <a:off x="5611689" y="2253098"/>
              <a:ext cx="94757" cy="326384"/>
            </a:xfrm>
            <a:custGeom>
              <a:avLst/>
              <a:gdLst/>
              <a:ahLst/>
              <a:cxnLst/>
              <a:rect l="0" t="0" r="0" b="0"/>
              <a:pathLst>
                <a:path w="94757" h="326384">
                  <a:moveTo>
                    <a:pt x="94756" y="0"/>
                  </a:moveTo>
                  <a:lnTo>
                    <a:pt x="83578" y="11178"/>
                  </a:lnTo>
                  <a:lnTo>
                    <a:pt x="78090" y="29145"/>
                  </a:lnTo>
                  <a:lnTo>
                    <a:pt x="65872" y="85076"/>
                  </a:lnTo>
                  <a:lnTo>
                    <a:pt x="52483" y="140851"/>
                  </a:lnTo>
                  <a:lnTo>
                    <a:pt x="42067" y="190692"/>
                  </a:lnTo>
                  <a:lnTo>
                    <a:pt x="28067" y="248758"/>
                  </a:lnTo>
                  <a:lnTo>
                    <a:pt x="10527" y="30169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801202" y="2295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801202" y="230574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0" y="10528"/>
                  </a:moveTo>
                  <a:lnTo>
                    <a:pt x="37478" y="219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706445" y="2305741"/>
              <a:ext cx="174104" cy="357969"/>
            </a:xfrm>
            <a:custGeom>
              <a:avLst/>
              <a:gdLst/>
              <a:ahLst/>
              <a:cxnLst/>
              <a:rect l="0" t="0" r="0" b="0"/>
              <a:pathLst>
                <a:path w="174104" h="357969">
                  <a:moveTo>
                    <a:pt x="63171" y="0"/>
                  </a:moveTo>
                  <a:lnTo>
                    <a:pt x="54838" y="37477"/>
                  </a:lnTo>
                  <a:lnTo>
                    <a:pt x="47487" y="83312"/>
                  </a:lnTo>
                  <a:lnTo>
                    <a:pt x="50376" y="90636"/>
                  </a:lnTo>
                  <a:lnTo>
                    <a:pt x="56981" y="95519"/>
                  </a:lnTo>
                  <a:lnTo>
                    <a:pt x="88633" y="102391"/>
                  </a:lnTo>
                  <a:lnTo>
                    <a:pt x="135661" y="110302"/>
                  </a:lnTo>
                  <a:lnTo>
                    <a:pt x="162508" y="125359"/>
                  </a:lnTo>
                  <a:lnTo>
                    <a:pt x="168001" y="133875"/>
                  </a:lnTo>
                  <a:lnTo>
                    <a:pt x="174103" y="155816"/>
                  </a:lnTo>
                  <a:lnTo>
                    <a:pt x="171950" y="188887"/>
                  </a:lnTo>
                  <a:lnTo>
                    <a:pt x="159571" y="230333"/>
                  </a:lnTo>
                  <a:lnTo>
                    <a:pt x="121191" y="285234"/>
                  </a:lnTo>
                  <a:lnTo>
                    <a:pt x="73021" y="331449"/>
                  </a:lnTo>
                  <a:lnTo>
                    <a:pt x="41913" y="348291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980186" y="2323853"/>
              <a:ext cx="231628" cy="276686"/>
            </a:xfrm>
            <a:custGeom>
              <a:avLst/>
              <a:gdLst/>
              <a:ahLst/>
              <a:cxnLst/>
              <a:rect l="0" t="0" r="0" b="0"/>
              <a:pathLst>
                <a:path w="231628" h="276686">
                  <a:moveTo>
                    <a:pt x="0" y="24001"/>
                  </a:moveTo>
                  <a:lnTo>
                    <a:pt x="43963" y="282"/>
                  </a:lnTo>
                  <a:lnTo>
                    <a:pt x="53875" y="0"/>
                  </a:lnTo>
                  <a:lnTo>
                    <a:pt x="74247" y="5925"/>
                  </a:lnTo>
                  <a:lnTo>
                    <a:pt x="91880" y="19477"/>
                  </a:lnTo>
                  <a:lnTo>
                    <a:pt x="99858" y="28004"/>
                  </a:lnTo>
                  <a:lnTo>
                    <a:pt x="108723" y="53077"/>
                  </a:lnTo>
                  <a:lnTo>
                    <a:pt x="114414" y="111243"/>
                  </a:lnTo>
                  <a:lnTo>
                    <a:pt x="109810" y="159295"/>
                  </a:lnTo>
                  <a:lnTo>
                    <a:pt x="89368" y="218359"/>
                  </a:lnTo>
                  <a:lnTo>
                    <a:pt x="55904" y="270348"/>
                  </a:lnTo>
                  <a:lnTo>
                    <a:pt x="48968" y="273630"/>
                  </a:lnTo>
                  <a:lnTo>
                    <a:pt x="42004" y="273479"/>
                  </a:lnTo>
                  <a:lnTo>
                    <a:pt x="35022" y="271038"/>
                  </a:lnTo>
                  <a:lnTo>
                    <a:pt x="30367" y="264732"/>
                  </a:lnTo>
                  <a:lnTo>
                    <a:pt x="25195" y="245246"/>
                  </a:lnTo>
                  <a:lnTo>
                    <a:pt x="27325" y="237009"/>
                  </a:lnTo>
                  <a:lnTo>
                    <a:pt x="32255" y="230347"/>
                  </a:lnTo>
                  <a:lnTo>
                    <a:pt x="39051" y="224736"/>
                  </a:lnTo>
                  <a:lnTo>
                    <a:pt x="59081" y="218502"/>
                  </a:lnTo>
                  <a:lnTo>
                    <a:pt x="70972" y="216839"/>
                  </a:lnTo>
                  <a:lnTo>
                    <a:pt x="93544" y="221231"/>
                  </a:lnTo>
                  <a:lnTo>
                    <a:pt x="147240" y="242390"/>
                  </a:lnTo>
                  <a:lnTo>
                    <a:pt x="208216" y="270998"/>
                  </a:lnTo>
                  <a:lnTo>
                    <a:pt x="231627" y="276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01077" y="250578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0" y="21057"/>
                  </a:moveTo>
                  <a:lnTo>
                    <a:pt x="58617" y="11992"/>
                  </a:lnTo>
                  <a:lnTo>
                    <a:pt x="112791" y="964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127378" y="2674238"/>
              <a:ext cx="1621390" cy="63170"/>
            </a:xfrm>
            <a:custGeom>
              <a:avLst/>
              <a:gdLst/>
              <a:ahLst/>
              <a:cxnLst/>
              <a:rect l="0" t="0" r="0" b="0"/>
              <a:pathLst>
                <a:path w="1621390" h="63170">
                  <a:moveTo>
                    <a:pt x="0" y="0"/>
                  </a:moveTo>
                  <a:lnTo>
                    <a:pt x="37478" y="8333"/>
                  </a:lnTo>
                  <a:lnTo>
                    <a:pt x="88902" y="15684"/>
                  </a:lnTo>
                  <a:lnTo>
                    <a:pt x="146459" y="27231"/>
                  </a:lnTo>
                  <a:lnTo>
                    <a:pt x="199373" y="31465"/>
                  </a:lnTo>
                  <a:lnTo>
                    <a:pt x="243517" y="38439"/>
                  </a:lnTo>
                  <a:lnTo>
                    <a:pt x="302870" y="41025"/>
                  </a:lnTo>
                  <a:lnTo>
                    <a:pt x="351652" y="41791"/>
                  </a:lnTo>
                  <a:lnTo>
                    <a:pt x="410057" y="42050"/>
                  </a:lnTo>
                  <a:lnTo>
                    <a:pt x="472243" y="42101"/>
                  </a:lnTo>
                  <a:lnTo>
                    <a:pt x="533616" y="43281"/>
                  </a:lnTo>
                  <a:lnTo>
                    <a:pt x="583667" y="49349"/>
                  </a:lnTo>
                  <a:lnTo>
                    <a:pt x="634373" y="51667"/>
                  </a:lnTo>
                  <a:lnTo>
                    <a:pt x="697140" y="52450"/>
                  </a:lnTo>
                  <a:lnTo>
                    <a:pt x="751312" y="52585"/>
                  </a:lnTo>
                  <a:lnTo>
                    <a:pt x="808698" y="52625"/>
                  </a:lnTo>
                  <a:lnTo>
                    <a:pt x="862745" y="52637"/>
                  </a:lnTo>
                  <a:lnTo>
                    <a:pt x="918923" y="55761"/>
                  </a:lnTo>
                  <a:lnTo>
                    <a:pt x="980023" y="60975"/>
                  </a:lnTo>
                  <a:lnTo>
                    <a:pt x="1039460" y="62520"/>
                  </a:lnTo>
                  <a:lnTo>
                    <a:pt x="1097235" y="62978"/>
                  </a:lnTo>
                  <a:lnTo>
                    <a:pt x="1155688" y="63114"/>
                  </a:lnTo>
                  <a:lnTo>
                    <a:pt x="1213172" y="63154"/>
                  </a:lnTo>
                  <a:lnTo>
                    <a:pt x="1271538" y="63166"/>
                  </a:lnTo>
                  <a:lnTo>
                    <a:pt x="1325876" y="63169"/>
                  </a:lnTo>
                  <a:lnTo>
                    <a:pt x="1379021" y="60051"/>
                  </a:lnTo>
                  <a:lnTo>
                    <a:pt x="1431813" y="54838"/>
                  </a:lnTo>
                  <a:lnTo>
                    <a:pt x="1490738" y="53293"/>
                  </a:lnTo>
                  <a:lnTo>
                    <a:pt x="1553821" y="52835"/>
                  </a:lnTo>
                  <a:lnTo>
                    <a:pt x="1597079" y="52700"/>
                  </a:lnTo>
                  <a:lnTo>
                    <a:pt x="1621389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436439" y="2779523"/>
              <a:ext cx="267318" cy="321557"/>
            </a:xfrm>
            <a:custGeom>
              <a:avLst/>
              <a:gdLst/>
              <a:ahLst/>
              <a:cxnLst/>
              <a:rect l="0" t="0" r="0" b="0"/>
              <a:pathLst>
                <a:path w="267318" h="321557">
                  <a:moveTo>
                    <a:pt x="122607" y="10528"/>
                  </a:moveTo>
                  <a:lnTo>
                    <a:pt x="71612" y="64643"/>
                  </a:lnTo>
                  <a:lnTo>
                    <a:pt x="31115" y="121258"/>
                  </a:lnTo>
                  <a:lnTo>
                    <a:pt x="8868" y="173041"/>
                  </a:lnTo>
                  <a:lnTo>
                    <a:pt x="0" y="214398"/>
                  </a:lnTo>
                  <a:lnTo>
                    <a:pt x="2961" y="250699"/>
                  </a:lnTo>
                  <a:lnTo>
                    <a:pt x="16837" y="283681"/>
                  </a:lnTo>
                  <a:lnTo>
                    <a:pt x="35434" y="301945"/>
                  </a:lnTo>
                  <a:lnTo>
                    <a:pt x="59297" y="315522"/>
                  </a:lnTo>
                  <a:lnTo>
                    <a:pt x="85501" y="321556"/>
                  </a:lnTo>
                  <a:lnTo>
                    <a:pt x="120972" y="319364"/>
                  </a:lnTo>
                  <a:lnTo>
                    <a:pt x="164398" y="306973"/>
                  </a:lnTo>
                  <a:lnTo>
                    <a:pt x="195041" y="288527"/>
                  </a:lnTo>
                  <a:lnTo>
                    <a:pt x="219458" y="260184"/>
                  </a:lnTo>
                  <a:lnTo>
                    <a:pt x="250193" y="201260"/>
                  </a:lnTo>
                  <a:lnTo>
                    <a:pt x="264880" y="156998"/>
                  </a:lnTo>
                  <a:lnTo>
                    <a:pt x="267317" y="119178"/>
                  </a:lnTo>
                  <a:lnTo>
                    <a:pt x="263742" y="96252"/>
                  </a:lnTo>
                  <a:lnTo>
                    <a:pt x="255134" y="77484"/>
                  </a:lnTo>
                  <a:lnTo>
                    <a:pt x="210091" y="24788"/>
                  </a:lnTo>
                  <a:lnTo>
                    <a:pt x="178034" y="9164"/>
                  </a:lnTo>
                  <a:lnTo>
                    <a:pt x="1436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759088" y="2853222"/>
              <a:ext cx="213641" cy="302026"/>
            </a:xfrm>
            <a:custGeom>
              <a:avLst/>
              <a:gdLst/>
              <a:ahLst/>
              <a:cxnLst/>
              <a:rect l="0" t="0" r="0" b="0"/>
              <a:pathLst>
                <a:path w="213641" h="302026">
                  <a:moveTo>
                    <a:pt x="21057" y="189513"/>
                  </a:moveTo>
                  <a:lnTo>
                    <a:pt x="5438" y="252941"/>
                  </a:lnTo>
                  <a:lnTo>
                    <a:pt x="7486" y="273856"/>
                  </a:lnTo>
                  <a:lnTo>
                    <a:pt x="12010" y="282006"/>
                  </a:lnTo>
                  <a:lnTo>
                    <a:pt x="26395" y="294182"/>
                  </a:lnTo>
                  <a:lnTo>
                    <a:pt x="59813" y="302025"/>
                  </a:lnTo>
                  <a:lnTo>
                    <a:pt x="99350" y="293170"/>
                  </a:lnTo>
                  <a:lnTo>
                    <a:pt x="157146" y="254203"/>
                  </a:lnTo>
                  <a:lnTo>
                    <a:pt x="186162" y="228958"/>
                  </a:lnTo>
                  <a:lnTo>
                    <a:pt x="206457" y="199251"/>
                  </a:lnTo>
                  <a:lnTo>
                    <a:pt x="211338" y="188986"/>
                  </a:lnTo>
                  <a:lnTo>
                    <a:pt x="213640" y="168222"/>
                  </a:lnTo>
                  <a:lnTo>
                    <a:pt x="205587" y="126296"/>
                  </a:lnTo>
                  <a:lnTo>
                    <a:pt x="184326" y="85389"/>
                  </a:lnTo>
                  <a:lnTo>
                    <a:pt x="154477" y="53565"/>
                  </a:lnTo>
                  <a:lnTo>
                    <a:pt x="94453" y="13729"/>
                  </a:lnTo>
                  <a:lnTo>
                    <a:pt x="71225" y="6102"/>
                  </a:lnTo>
                  <a:lnTo>
                    <a:pt x="21131" y="12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013808" y="2821637"/>
              <a:ext cx="187478" cy="280927"/>
            </a:xfrm>
            <a:custGeom>
              <a:avLst/>
              <a:gdLst/>
              <a:ahLst/>
              <a:cxnLst/>
              <a:rect l="0" t="0" r="0" b="0"/>
              <a:pathLst>
                <a:path w="187478" h="280927">
                  <a:moveTo>
                    <a:pt x="40078" y="0"/>
                  </a:moveTo>
                  <a:lnTo>
                    <a:pt x="31744" y="48931"/>
                  </a:lnTo>
                  <a:lnTo>
                    <a:pt x="24394" y="108061"/>
                  </a:lnTo>
                  <a:lnTo>
                    <a:pt x="8275" y="170555"/>
                  </a:lnTo>
                  <a:lnTo>
                    <a:pt x="0" y="225022"/>
                  </a:lnTo>
                  <a:lnTo>
                    <a:pt x="4156" y="266845"/>
                  </a:lnTo>
                  <a:lnTo>
                    <a:pt x="10281" y="274993"/>
                  </a:lnTo>
                  <a:lnTo>
                    <a:pt x="19043" y="279255"/>
                  </a:lnTo>
                  <a:lnTo>
                    <a:pt x="29564" y="280926"/>
                  </a:lnTo>
                  <a:lnTo>
                    <a:pt x="50613" y="276545"/>
                  </a:lnTo>
                  <a:lnTo>
                    <a:pt x="92722" y="254667"/>
                  </a:lnTo>
                  <a:lnTo>
                    <a:pt x="155697" y="198588"/>
                  </a:lnTo>
                  <a:lnTo>
                    <a:pt x="187477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074943" y="2853222"/>
              <a:ext cx="115814" cy="484312"/>
            </a:xfrm>
            <a:custGeom>
              <a:avLst/>
              <a:gdLst/>
              <a:ahLst/>
              <a:cxnLst/>
              <a:rect l="0" t="0" r="0" b="0"/>
              <a:pathLst>
                <a:path w="115814" h="484312">
                  <a:moveTo>
                    <a:pt x="115813" y="0"/>
                  </a:moveTo>
                  <a:lnTo>
                    <a:pt x="99046" y="16768"/>
                  </a:lnTo>
                  <a:lnTo>
                    <a:pt x="90813" y="40598"/>
                  </a:lnTo>
                  <a:lnTo>
                    <a:pt x="79940" y="103556"/>
                  </a:lnTo>
                  <a:lnTo>
                    <a:pt x="69959" y="160535"/>
                  </a:lnTo>
                  <a:lnTo>
                    <a:pt x="65182" y="210693"/>
                  </a:lnTo>
                  <a:lnTo>
                    <a:pt x="51983" y="272371"/>
                  </a:lnTo>
                  <a:lnTo>
                    <a:pt x="35008" y="326204"/>
                  </a:lnTo>
                  <a:lnTo>
                    <a:pt x="21040" y="374701"/>
                  </a:lnTo>
                  <a:lnTo>
                    <a:pt x="7015" y="43432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6484307" y="1252891"/>
            <a:ext cx="569787" cy="684353"/>
            <a:chOff x="6484307" y="1252891"/>
            <a:chExt cx="569787" cy="684353"/>
          </a:xfrm>
        </p:grpSpPr>
        <p:sp>
          <p:nvSpPr>
            <p:cNvPr id="146" name="Freeform 145"/>
            <p:cNvSpPr/>
            <p:nvPr/>
          </p:nvSpPr>
          <p:spPr>
            <a:xfrm>
              <a:off x="6484307" y="1283376"/>
              <a:ext cx="273424" cy="474884"/>
            </a:xfrm>
            <a:custGeom>
              <a:avLst/>
              <a:gdLst/>
              <a:ahLst/>
              <a:cxnLst/>
              <a:rect l="0" t="0" r="0" b="0"/>
              <a:pathLst>
                <a:path w="273424" h="474884">
                  <a:moveTo>
                    <a:pt x="106532" y="95857"/>
                  </a:moveTo>
                  <a:lnTo>
                    <a:pt x="91960" y="144788"/>
                  </a:lnTo>
                  <a:lnTo>
                    <a:pt x="72718" y="198329"/>
                  </a:lnTo>
                  <a:lnTo>
                    <a:pt x="50939" y="256533"/>
                  </a:lnTo>
                  <a:lnTo>
                    <a:pt x="25231" y="310479"/>
                  </a:lnTo>
                  <a:lnTo>
                    <a:pt x="4584" y="341033"/>
                  </a:lnTo>
                  <a:lnTo>
                    <a:pt x="1132" y="341196"/>
                  </a:lnTo>
                  <a:lnTo>
                    <a:pt x="0" y="335455"/>
                  </a:lnTo>
                  <a:lnTo>
                    <a:pt x="6590" y="295393"/>
                  </a:lnTo>
                  <a:lnTo>
                    <a:pt x="25975" y="232683"/>
                  </a:lnTo>
                  <a:lnTo>
                    <a:pt x="52474" y="169552"/>
                  </a:lnTo>
                  <a:lnTo>
                    <a:pt x="85750" y="111699"/>
                  </a:lnTo>
                  <a:lnTo>
                    <a:pt x="134624" y="48498"/>
                  </a:lnTo>
                  <a:lnTo>
                    <a:pt x="165027" y="18998"/>
                  </a:lnTo>
                  <a:lnTo>
                    <a:pt x="187902" y="4766"/>
                  </a:lnTo>
                  <a:lnTo>
                    <a:pt x="213667" y="0"/>
                  </a:lnTo>
                  <a:lnTo>
                    <a:pt x="227087" y="367"/>
                  </a:lnTo>
                  <a:lnTo>
                    <a:pt x="238375" y="4121"/>
                  </a:lnTo>
                  <a:lnTo>
                    <a:pt x="257156" y="17650"/>
                  </a:lnTo>
                  <a:lnTo>
                    <a:pt x="267063" y="38482"/>
                  </a:lnTo>
                  <a:lnTo>
                    <a:pt x="273423" y="89983"/>
                  </a:lnTo>
                  <a:lnTo>
                    <a:pt x="263329" y="150845"/>
                  </a:lnTo>
                  <a:lnTo>
                    <a:pt x="255768" y="175278"/>
                  </a:lnTo>
                  <a:lnTo>
                    <a:pt x="228731" y="213147"/>
                  </a:lnTo>
                  <a:lnTo>
                    <a:pt x="196941" y="240574"/>
                  </a:lnTo>
                  <a:lnTo>
                    <a:pt x="170110" y="253762"/>
                  </a:lnTo>
                  <a:lnTo>
                    <a:pt x="122121" y="260017"/>
                  </a:lnTo>
                  <a:lnTo>
                    <a:pt x="59742" y="252242"/>
                  </a:lnTo>
                  <a:lnTo>
                    <a:pt x="47262" y="249247"/>
                  </a:lnTo>
                  <a:lnTo>
                    <a:pt x="41283" y="244910"/>
                  </a:lnTo>
                  <a:lnTo>
                    <a:pt x="39636" y="239679"/>
                  </a:lnTo>
                  <a:lnTo>
                    <a:pt x="40878" y="233852"/>
                  </a:lnTo>
                  <a:lnTo>
                    <a:pt x="46385" y="232308"/>
                  </a:lnTo>
                  <a:lnTo>
                    <a:pt x="64983" y="236830"/>
                  </a:lnTo>
                  <a:lnTo>
                    <a:pt x="96171" y="258119"/>
                  </a:lnTo>
                  <a:lnTo>
                    <a:pt x="135811" y="303990"/>
                  </a:lnTo>
                  <a:lnTo>
                    <a:pt x="167045" y="364338"/>
                  </a:lnTo>
                  <a:lnTo>
                    <a:pt x="193068" y="426761"/>
                  </a:lnTo>
                  <a:lnTo>
                    <a:pt x="219292" y="459658"/>
                  </a:lnTo>
                  <a:lnTo>
                    <a:pt x="229958" y="468116"/>
                  </a:lnTo>
                  <a:lnTo>
                    <a:pt x="243403" y="4748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818153" y="1252891"/>
              <a:ext cx="235941" cy="351108"/>
            </a:xfrm>
            <a:custGeom>
              <a:avLst/>
              <a:gdLst/>
              <a:ahLst/>
              <a:cxnLst/>
              <a:rect l="0" t="0" r="0" b="0"/>
              <a:pathLst>
                <a:path w="235941" h="351108">
                  <a:moveTo>
                    <a:pt x="35899" y="0"/>
                  </a:moveTo>
                  <a:lnTo>
                    <a:pt x="32779" y="57264"/>
                  </a:lnTo>
                  <a:lnTo>
                    <a:pt x="24446" y="106654"/>
                  </a:lnTo>
                  <a:lnTo>
                    <a:pt x="14567" y="161452"/>
                  </a:lnTo>
                  <a:lnTo>
                    <a:pt x="4232" y="219023"/>
                  </a:lnTo>
                  <a:lnTo>
                    <a:pt x="0" y="270006"/>
                  </a:lnTo>
                  <a:lnTo>
                    <a:pt x="9051" y="329155"/>
                  </a:lnTo>
                  <a:lnTo>
                    <a:pt x="15660" y="338760"/>
                  </a:lnTo>
                  <a:lnTo>
                    <a:pt x="24746" y="345163"/>
                  </a:lnTo>
                  <a:lnTo>
                    <a:pt x="46150" y="351107"/>
                  </a:lnTo>
                  <a:lnTo>
                    <a:pt x="67361" y="349850"/>
                  </a:lnTo>
                  <a:lnTo>
                    <a:pt x="116809" y="331105"/>
                  </a:lnTo>
                  <a:lnTo>
                    <a:pt x="172332" y="298005"/>
                  </a:lnTo>
                  <a:lnTo>
                    <a:pt x="229410" y="248383"/>
                  </a:lnTo>
                  <a:lnTo>
                    <a:pt x="23594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875109" y="1263419"/>
              <a:ext cx="136871" cy="673825"/>
            </a:xfrm>
            <a:custGeom>
              <a:avLst/>
              <a:gdLst/>
              <a:ahLst/>
              <a:cxnLst/>
              <a:rect l="0" t="0" r="0" b="0"/>
              <a:pathLst>
                <a:path w="136871" h="673825">
                  <a:moveTo>
                    <a:pt x="136870" y="0"/>
                  </a:moveTo>
                  <a:lnTo>
                    <a:pt x="125417" y="48931"/>
                  </a:lnTo>
                  <a:lnTo>
                    <a:pt x="118659" y="99896"/>
                  </a:lnTo>
                  <a:lnTo>
                    <a:pt x="113537" y="159451"/>
                  </a:lnTo>
                  <a:lnTo>
                    <a:pt x="107729" y="221550"/>
                  </a:lnTo>
                  <a:lnTo>
                    <a:pt x="102889" y="275045"/>
                  </a:lnTo>
                  <a:lnTo>
                    <a:pt x="87422" y="335697"/>
                  </a:lnTo>
                  <a:lnTo>
                    <a:pt x="70148" y="394984"/>
                  </a:lnTo>
                  <a:lnTo>
                    <a:pt x="59649" y="446925"/>
                  </a:lnTo>
                  <a:lnTo>
                    <a:pt x="45620" y="502143"/>
                  </a:lnTo>
                  <a:lnTo>
                    <a:pt x="28075" y="557586"/>
                  </a:lnTo>
                  <a:lnTo>
                    <a:pt x="10528" y="613717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6882444" y="3032207"/>
            <a:ext cx="624376" cy="620176"/>
            <a:chOff x="6882444" y="3032207"/>
            <a:chExt cx="624376" cy="620176"/>
          </a:xfrm>
        </p:grpSpPr>
        <p:sp>
          <p:nvSpPr>
            <p:cNvPr id="150" name="Freeform 149"/>
            <p:cNvSpPr/>
            <p:nvPr/>
          </p:nvSpPr>
          <p:spPr>
            <a:xfrm>
              <a:off x="7043565" y="3032207"/>
              <a:ext cx="463255" cy="178985"/>
            </a:xfrm>
            <a:custGeom>
              <a:avLst/>
              <a:gdLst/>
              <a:ahLst/>
              <a:cxnLst/>
              <a:rect l="0" t="0" r="0" b="0"/>
              <a:pathLst>
                <a:path w="463255" h="178985">
                  <a:moveTo>
                    <a:pt x="0" y="178984"/>
                  </a:moveTo>
                  <a:lnTo>
                    <a:pt x="48930" y="164412"/>
                  </a:lnTo>
                  <a:lnTo>
                    <a:pt x="102472" y="145170"/>
                  </a:lnTo>
                  <a:lnTo>
                    <a:pt x="157556" y="126510"/>
                  </a:lnTo>
                  <a:lnTo>
                    <a:pt x="218926" y="101581"/>
                  </a:lnTo>
                  <a:lnTo>
                    <a:pt x="282366" y="75566"/>
                  </a:lnTo>
                  <a:lnTo>
                    <a:pt x="336661" y="53350"/>
                  </a:lnTo>
                  <a:lnTo>
                    <a:pt x="400061" y="23314"/>
                  </a:lnTo>
                  <a:lnTo>
                    <a:pt x="4632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882444" y="3453347"/>
              <a:ext cx="487505" cy="199036"/>
            </a:xfrm>
            <a:custGeom>
              <a:avLst/>
              <a:gdLst/>
              <a:ahLst/>
              <a:cxnLst/>
              <a:rect l="0" t="0" r="0" b="0"/>
              <a:pathLst>
                <a:path w="487505" h="199036">
                  <a:moveTo>
                    <a:pt x="487504" y="0"/>
                  </a:moveTo>
                  <a:lnTo>
                    <a:pt x="444352" y="57623"/>
                  </a:lnTo>
                  <a:lnTo>
                    <a:pt x="398813" y="107999"/>
                  </a:lnTo>
                  <a:lnTo>
                    <a:pt x="339713" y="150838"/>
                  </a:lnTo>
                  <a:lnTo>
                    <a:pt x="276899" y="184611"/>
                  </a:lnTo>
                  <a:lnTo>
                    <a:pt x="244169" y="194949"/>
                  </a:lnTo>
                  <a:lnTo>
                    <a:pt x="185541" y="199035"/>
                  </a:lnTo>
                  <a:lnTo>
                    <a:pt x="133651" y="196624"/>
                  </a:lnTo>
                  <a:lnTo>
                    <a:pt x="103288" y="189163"/>
                  </a:lnTo>
                  <a:lnTo>
                    <a:pt x="62226" y="165233"/>
                  </a:lnTo>
                  <a:lnTo>
                    <a:pt x="18535" y="115389"/>
                  </a:lnTo>
                  <a:lnTo>
                    <a:pt x="2149" y="84102"/>
                  </a:lnTo>
                  <a:lnTo>
                    <a:pt x="0" y="63115"/>
                  </a:lnTo>
                  <a:lnTo>
                    <a:pt x="1064" y="52605"/>
                  </a:lnTo>
                  <a:lnTo>
                    <a:pt x="6454" y="45598"/>
                  </a:lnTo>
                  <a:lnTo>
                    <a:pt x="24919" y="37813"/>
                  </a:lnTo>
                  <a:lnTo>
                    <a:pt x="83307" y="40051"/>
                  </a:lnTo>
                  <a:lnTo>
                    <a:pt x="144927" y="41706"/>
                  </a:lnTo>
                  <a:lnTo>
                    <a:pt x="18217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7275192" y="3120526"/>
            <a:ext cx="2622902" cy="648677"/>
            <a:chOff x="7275192" y="3120526"/>
            <a:chExt cx="2622902" cy="648677"/>
          </a:xfrm>
        </p:grpSpPr>
        <p:sp>
          <p:nvSpPr>
            <p:cNvPr id="153" name="Freeform 152"/>
            <p:cNvSpPr/>
            <p:nvPr/>
          </p:nvSpPr>
          <p:spPr>
            <a:xfrm>
              <a:off x="7275192" y="3479984"/>
              <a:ext cx="233596" cy="204991"/>
            </a:xfrm>
            <a:custGeom>
              <a:avLst/>
              <a:gdLst/>
              <a:ahLst/>
              <a:cxnLst/>
              <a:rect l="0" t="0" r="0" b="0"/>
              <a:pathLst>
                <a:path w="233596" h="204991">
                  <a:moveTo>
                    <a:pt x="0" y="204990"/>
                  </a:moveTo>
                  <a:lnTo>
                    <a:pt x="53027" y="190336"/>
                  </a:lnTo>
                  <a:lnTo>
                    <a:pt x="103238" y="159981"/>
                  </a:lnTo>
                  <a:lnTo>
                    <a:pt x="155097" y="117070"/>
                  </a:lnTo>
                  <a:lnTo>
                    <a:pt x="201791" y="64557"/>
                  </a:lnTo>
                  <a:lnTo>
                    <a:pt x="232824" y="6097"/>
                  </a:lnTo>
                  <a:lnTo>
                    <a:pt x="233595" y="1034"/>
                  </a:lnTo>
                  <a:lnTo>
                    <a:pt x="231769" y="0"/>
                  </a:lnTo>
                  <a:lnTo>
                    <a:pt x="228212" y="1649"/>
                  </a:lnTo>
                  <a:lnTo>
                    <a:pt x="221141" y="12840"/>
                  </a:lnTo>
                  <a:lnTo>
                    <a:pt x="203556" y="65866"/>
                  </a:lnTo>
                  <a:lnTo>
                    <a:pt x="196534" y="88175"/>
                  </a:lnTo>
                  <a:lnTo>
                    <a:pt x="196533" y="97867"/>
                  </a:lnTo>
                  <a:lnTo>
                    <a:pt x="202771" y="114876"/>
                  </a:lnTo>
                  <a:lnTo>
                    <a:pt x="208880" y="119178"/>
                  </a:lnTo>
                  <a:lnTo>
                    <a:pt x="216462" y="120876"/>
                  </a:lnTo>
                  <a:lnTo>
                    <a:pt x="225026" y="120838"/>
                  </a:lnTo>
                  <a:lnTo>
                    <a:pt x="225909" y="120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619355" y="3383824"/>
              <a:ext cx="228333" cy="115979"/>
            </a:xfrm>
            <a:custGeom>
              <a:avLst/>
              <a:gdLst/>
              <a:ahLst/>
              <a:cxnLst/>
              <a:rect l="0" t="0" r="0" b="0"/>
              <a:pathLst>
                <a:path w="228333" h="115979">
                  <a:moveTo>
                    <a:pt x="0" y="115978"/>
                  </a:moveTo>
                  <a:lnTo>
                    <a:pt x="26943" y="83292"/>
                  </a:lnTo>
                  <a:lnTo>
                    <a:pt x="89121" y="31108"/>
                  </a:lnTo>
                  <a:lnTo>
                    <a:pt x="138344" y="5219"/>
                  </a:lnTo>
                  <a:lnTo>
                    <a:pt x="165472" y="0"/>
                  </a:lnTo>
                  <a:lnTo>
                    <a:pt x="186887" y="3918"/>
                  </a:lnTo>
                  <a:lnTo>
                    <a:pt x="204205" y="14629"/>
                  </a:lnTo>
                  <a:lnTo>
                    <a:pt x="219700" y="31087"/>
                  </a:lnTo>
                  <a:lnTo>
                    <a:pt x="228332" y="49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917982" y="3322748"/>
              <a:ext cx="207028" cy="96746"/>
            </a:xfrm>
            <a:custGeom>
              <a:avLst/>
              <a:gdLst/>
              <a:ahLst/>
              <a:cxnLst/>
              <a:rect l="0" t="0" r="0" b="0"/>
              <a:pathLst>
                <a:path w="207028" h="96746">
                  <a:moveTo>
                    <a:pt x="0" y="96745"/>
                  </a:moveTo>
                  <a:lnTo>
                    <a:pt x="10095" y="81311"/>
                  </a:lnTo>
                  <a:lnTo>
                    <a:pt x="59117" y="29020"/>
                  </a:lnTo>
                  <a:lnTo>
                    <a:pt x="122324" y="5207"/>
                  </a:lnTo>
                  <a:lnTo>
                    <a:pt x="145307" y="0"/>
                  </a:lnTo>
                  <a:lnTo>
                    <a:pt x="167219" y="1585"/>
                  </a:lnTo>
                  <a:lnTo>
                    <a:pt x="185537" y="12428"/>
                  </a:lnTo>
                  <a:lnTo>
                    <a:pt x="200307" y="30115"/>
                  </a:lnTo>
                  <a:lnTo>
                    <a:pt x="207027" y="45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184020" y="3247733"/>
              <a:ext cx="192885" cy="100432"/>
            </a:xfrm>
            <a:custGeom>
              <a:avLst/>
              <a:gdLst/>
              <a:ahLst/>
              <a:cxnLst/>
              <a:rect l="0" t="0" r="0" b="0"/>
              <a:pathLst>
                <a:path w="192885" h="100432">
                  <a:moveTo>
                    <a:pt x="0" y="100402"/>
                  </a:moveTo>
                  <a:lnTo>
                    <a:pt x="17958" y="72044"/>
                  </a:lnTo>
                  <a:lnTo>
                    <a:pt x="78006" y="14214"/>
                  </a:lnTo>
                  <a:lnTo>
                    <a:pt x="103763" y="3564"/>
                  </a:lnTo>
                  <a:lnTo>
                    <a:pt x="129639" y="0"/>
                  </a:lnTo>
                  <a:lnTo>
                    <a:pt x="152837" y="2316"/>
                  </a:lnTo>
                  <a:lnTo>
                    <a:pt x="161596" y="6911"/>
                  </a:lnTo>
                  <a:lnTo>
                    <a:pt x="174449" y="21375"/>
                  </a:lnTo>
                  <a:lnTo>
                    <a:pt x="188262" y="60427"/>
                  </a:lnTo>
                  <a:lnTo>
                    <a:pt x="192884" y="100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447129" y="3120526"/>
              <a:ext cx="1450965" cy="618748"/>
            </a:xfrm>
            <a:custGeom>
              <a:avLst/>
              <a:gdLst/>
              <a:ahLst/>
              <a:cxnLst/>
              <a:rect l="0" t="0" r="0" b="0"/>
              <a:pathLst>
                <a:path w="1450965" h="618748">
                  <a:moveTo>
                    <a:pt x="0" y="252763"/>
                  </a:moveTo>
                  <a:lnTo>
                    <a:pt x="11664" y="233570"/>
                  </a:lnTo>
                  <a:lnTo>
                    <a:pt x="51566" y="175919"/>
                  </a:lnTo>
                  <a:lnTo>
                    <a:pt x="87195" y="149201"/>
                  </a:lnTo>
                  <a:lnTo>
                    <a:pt x="127387" y="132056"/>
                  </a:lnTo>
                  <a:lnTo>
                    <a:pt x="151894" y="129728"/>
                  </a:lnTo>
                  <a:lnTo>
                    <a:pt x="173314" y="133763"/>
                  </a:lnTo>
                  <a:lnTo>
                    <a:pt x="190632" y="143355"/>
                  </a:lnTo>
                  <a:lnTo>
                    <a:pt x="213537" y="167498"/>
                  </a:lnTo>
                  <a:lnTo>
                    <a:pt x="229553" y="202468"/>
                  </a:lnTo>
                  <a:lnTo>
                    <a:pt x="244273" y="263442"/>
                  </a:lnTo>
                  <a:lnTo>
                    <a:pt x="250227" y="305115"/>
                  </a:lnTo>
                  <a:lnTo>
                    <a:pt x="259912" y="324797"/>
                  </a:lnTo>
                  <a:lnTo>
                    <a:pt x="264600" y="327471"/>
                  </a:lnTo>
                  <a:lnTo>
                    <a:pt x="268895" y="325745"/>
                  </a:lnTo>
                  <a:lnTo>
                    <a:pt x="276788" y="314468"/>
                  </a:lnTo>
                  <a:lnTo>
                    <a:pt x="300530" y="257441"/>
                  </a:lnTo>
                  <a:lnTo>
                    <a:pt x="325842" y="200991"/>
                  </a:lnTo>
                  <a:lnTo>
                    <a:pt x="346439" y="157951"/>
                  </a:lnTo>
                  <a:lnTo>
                    <a:pt x="369017" y="133999"/>
                  </a:lnTo>
                  <a:lnTo>
                    <a:pt x="413470" y="99015"/>
                  </a:lnTo>
                  <a:lnTo>
                    <a:pt x="455688" y="86250"/>
                  </a:lnTo>
                  <a:lnTo>
                    <a:pt x="484198" y="82854"/>
                  </a:lnTo>
                  <a:lnTo>
                    <a:pt x="509348" y="87583"/>
                  </a:lnTo>
                  <a:lnTo>
                    <a:pt x="520968" y="92120"/>
                  </a:lnTo>
                  <a:lnTo>
                    <a:pt x="529885" y="99824"/>
                  </a:lnTo>
                  <a:lnTo>
                    <a:pt x="542911" y="120862"/>
                  </a:lnTo>
                  <a:lnTo>
                    <a:pt x="556821" y="159014"/>
                  </a:lnTo>
                  <a:lnTo>
                    <a:pt x="556360" y="214997"/>
                  </a:lnTo>
                  <a:lnTo>
                    <a:pt x="551937" y="278048"/>
                  </a:lnTo>
                  <a:lnTo>
                    <a:pt x="548813" y="299119"/>
                  </a:lnTo>
                  <a:lnTo>
                    <a:pt x="549617" y="299824"/>
                  </a:lnTo>
                  <a:lnTo>
                    <a:pt x="580269" y="241688"/>
                  </a:lnTo>
                  <a:lnTo>
                    <a:pt x="620692" y="185899"/>
                  </a:lnTo>
                  <a:lnTo>
                    <a:pt x="664851" y="141247"/>
                  </a:lnTo>
                  <a:lnTo>
                    <a:pt x="722210" y="110483"/>
                  </a:lnTo>
                  <a:lnTo>
                    <a:pt x="765665" y="103946"/>
                  </a:lnTo>
                  <a:lnTo>
                    <a:pt x="789252" y="108656"/>
                  </a:lnTo>
                  <a:lnTo>
                    <a:pt x="798818" y="113188"/>
                  </a:lnTo>
                  <a:lnTo>
                    <a:pt x="812566" y="127581"/>
                  </a:lnTo>
                  <a:lnTo>
                    <a:pt x="846866" y="189009"/>
                  </a:lnTo>
                  <a:lnTo>
                    <a:pt x="856152" y="228599"/>
                  </a:lnTo>
                  <a:lnTo>
                    <a:pt x="855785" y="269965"/>
                  </a:lnTo>
                  <a:lnTo>
                    <a:pt x="853701" y="283898"/>
                  </a:lnTo>
                  <a:lnTo>
                    <a:pt x="854652" y="289677"/>
                  </a:lnTo>
                  <a:lnTo>
                    <a:pt x="857625" y="290020"/>
                  </a:lnTo>
                  <a:lnTo>
                    <a:pt x="861946" y="286740"/>
                  </a:lnTo>
                  <a:lnTo>
                    <a:pt x="887145" y="237325"/>
                  </a:lnTo>
                  <a:lnTo>
                    <a:pt x="926150" y="174276"/>
                  </a:lnTo>
                  <a:lnTo>
                    <a:pt x="975841" y="112610"/>
                  </a:lnTo>
                  <a:lnTo>
                    <a:pt x="992239" y="98079"/>
                  </a:lnTo>
                  <a:lnTo>
                    <a:pt x="1048726" y="68231"/>
                  </a:lnTo>
                  <a:lnTo>
                    <a:pt x="1086499" y="61791"/>
                  </a:lnTo>
                  <a:lnTo>
                    <a:pt x="1096417" y="64397"/>
                  </a:lnTo>
                  <a:lnTo>
                    <a:pt x="1104200" y="69644"/>
                  </a:lnTo>
                  <a:lnTo>
                    <a:pt x="1115967" y="84832"/>
                  </a:lnTo>
                  <a:lnTo>
                    <a:pt x="1125096" y="103281"/>
                  </a:lnTo>
                  <a:lnTo>
                    <a:pt x="1131224" y="138987"/>
                  </a:lnTo>
                  <a:lnTo>
                    <a:pt x="1127450" y="173613"/>
                  </a:lnTo>
                  <a:lnTo>
                    <a:pt x="1128398" y="177549"/>
                  </a:lnTo>
                  <a:lnTo>
                    <a:pt x="1131370" y="176664"/>
                  </a:lnTo>
                  <a:lnTo>
                    <a:pt x="1135690" y="172564"/>
                  </a:lnTo>
                  <a:lnTo>
                    <a:pt x="1163816" y="112057"/>
                  </a:lnTo>
                  <a:lnTo>
                    <a:pt x="1183511" y="85825"/>
                  </a:lnTo>
                  <a:lnTo>
                    <a:pt x="1186829" y="85099"/>
                  </a:lnTo>
                  <a:lnTo>
                    <a:pt x="1187871" y="89294"/>
                  </a:lnTo>
                  <a:lnTo>
                    <a:pt x="1175118" y="152445"/>
                  </a:lnTo>
                  <a:lnTo>
                    <a:pt x="1161721" y="206854"/>
                  </a:lnTo>
                  <a:lnTo>
                    <a:pt x="1162482" y="245584"/>
                  </a:lnTo>
                  <a:lnTo>
                    <a:pt x="1170117" y="279287"/>
                  </a:lnTo>
                  <a:lnTo>
                    <a:pt x="1185377" y="305910"/>
                  </a:lnTo>
                  <a:lnTo>
                    <a:pt x="1193922" y="307862"/>
                  </a:lnTo>
                  <a:lnTo>
                    <a:pt x="1215895" y="300671"/>
                  </a:lnTo>
                  <a:lnTo>
                    <a:pt x="1275606" y="260780"/>
                  </a:lnTo>
                  <a:lnTo>
                    <a:pt x="1291583" y="244651"/>
                  </a:lnTo>
                  <a:lnTo>
                    <a:pt x="1327583" y="185076"/>
                  </a:lnTo>
                  <a:lnTo>
                    <a:pt x="1362021" y="132734"/>
                  </a:lnTo>
                  <a:lnTo>
                    <a:pt x="1396082" y="76185"/>
                  </a:lnTo>
                  <a:lnTo>
                    <a:pt x="1426124" y="23421"/>
                  </a:lnTo>
                  <a:lnTo>
                    <a:pt x="1446455" y="291"/>
                  </a:lnTo>
                  <a:lnTo>
                    <a:pt x="1449863" y="0"/>
                  </a:lnTo>
                  <a:lnTo>
                    <a:pt x="1450964" y="4485"/>
                  </a:lnTo>
                  <a:lnTo>
                    <a:pt x="1444327" y="39717"/>
                  </a:lnTo>
                  <a:lnTo>
                    <a:pt x="1428362" y="94008"/>
                  </a:lnTo>
                  <a:lnTo>
                    <a:pt x="1408927" y="153067"/>
                  </a:lnTo>
                  <a:lnTo>
                    <a:pt x="1389367" y="203781"/>
                  </a:lnTo>
                  <a:lnTo>
                    <a:pt x="1368754" y="261441"/>
                  </a:lnTo>
                  <a:lnTo>
                    <a:pt x="1351700" y="305386"/>
                  </a:lnTo>
                  <a:lnTo>
                    <a:pt x="1333592" y="349873"/>
                  </a:lnTo>
                  <a:lnTo>
                    <a:pt x="1309073" y="408973"/>
                  </a:lnTo>
                  <a:lnTo>
                    <a:pt x="1281272" y="468078"/>
                  </a:lnTo>
                  <a:lnTo>
                    <a:pt x="1250324" y="528038"/>
                  </a:lnTo>
                  <a:lnTo>
                    <a:pt x="1214615" y="583700"/>
                  </a:lnTo>
                  <a:lnTo>
                    <a:pt x="1200525" y="600690"/>
                  </a:lnTo>
                  <a:lnTo>
                    <a:pt x="1180225" y="612921"/>
                  </a:lnTo>
                  <a:lnTo>
                    <a:pt x="1168261" y="617821"/>
                  </a:lnTo>
                  <a:lnTo>
                    <a:pt x="1156776" y="618747"/>
                  </a:lnTo>
                  <a:lnTo>
                    <a:pt x="1134655" y="613537"/>
                  </a:lnTo>
                  <a:lnTo>
                    <a:pt x="1126182" y="606533"/>
                  </a:lnTo>
                  <a:lnTo>
                    <a:pt x="1113648" y="586272"/>
                  </a:lnTo>
                  <a:lnTo>
                    <a:pt x="1105604" y="537379"/>
                  </a:lnTo>
                  <a:lnTo>
                    <a:pt x="1108810" y="495206"/>
                  </a:lnTo>
                  <a:lnTo>
                    <a:pt x="1135134" y="435573"/>
                  </a:lnTo>
                  <a:lnTo>
                    <a:pt x="1167732" y="375864"/>
                  </a:lnTo>
                  <a:lnTo>
                    <a:pt x="1210306" y="313810"/>
                  </a:lnTo>
                  <a:lnTo>
                    <a:pt x="1257207" y="257778"/>
                  </a:lnTo>
                  <a:lnTo>
                    <a:pt x="1317376" y="201272"/>
                  </a:lnTo>
                  <a:lnTo>
                    <a:pt x="1367080" y="156981"/>
                  </a:lnTo>
                  <a:lnTo>
                    <a:pt x="1418073" y="111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527876" y="3190134"/>
              <a:ext cx="42114" cy="10530"/>
            </a:xfrm>
            <a:custGeom>
              <a:avLst/>
              <a:gdLst/>
              <a:ahLst/>
              <a:cxnLst/>
              <a:rect l="0" t="0" r="0" b="0"/>
              <a:pathLst>
                <a:path w="42114" h="10530">
                  <a:moveTo>
                    <a:pt x="42113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391005" y="3737616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1" name="Freeform 160"/>
          <p:cNvSpPr/>
          <p:nvPr/>
        </p:nvSpPr>
        <p:spPr>
          <a:xfrm>
            <a:off x="7496290" y="3176327"/>
            <a:ext cx="2400499" cy="541577"/>
          </a:xfrm>
          <a:custGeom>
            <a:avLst/>
            <a:gdLst/>
            <a:ahLst/>
            <a:cxnLst/>
            <a:rect l="0" t="0" r="0" b="0"/>
            <a:pathLst>
              <a:path w="2400499" h="541577">
                <a:moveTo>
                  <a:pt x="0" y="392833"/>
                </a:moveTo>
                <a:lnTo>
                  <a:pt x="53875" y="367640"/>
                </a:lnTo>
                <a:lnTo>
                  <a:pt x="91880" y="348169"/>
                </a:lnTo>
                <a:lnTo>
                  <a:pt x="150796" y="293298"/>
                </a:lnTo>
                <a:lnTo>
                  <a:pt x="194182" y="235656"/>
                </a:lnTo>
                <a:lnTo>
                  <a:pt x="222482" y="212771"/>
                </a:lnTo>
                <a:lnTo>
                  <a:pt x="242770" y="202452"/>
                </a:lnTo>
                <a:lnTo>
                  <a:pt x="263485" y="200204"/>
                </a:lnTo>
                <a:lnTo>
                  <a:pt x="283221" y="204275"/>
                </a:lnTo>
                <a:lnTo>
                  <a:pt x="299791" y="213883"/>
                </a:lnTo>
                <a:lnTo>
                  <a:pt x="311835" y="229072"/>
                </a:lnTo>
                <a:lnTo>
                  <a:pt x="329099" y="273008"/>
                </a:lnTo>
                <a:lnTo>
                  <a:pt x="334597" y="313006"/>
                </a:lnTo>
                <a:lnTo>
                  <a:pt x="337708" y="318558"/>
                </a:lnTo>
                <a:lnTo>
                  <a:pt x="342123" y="318750"/>
                </a:lnTo>
                <a:lnTo>
                  <a:pt x="347404" y="315368"/>
                </a:lnTo>
                <a:lnTo>
                  <a:pt x="356393" y="299133"/>
                </a:lnTo>
                <a:lnTo>
                  <a:pt x="376479" y="245573"/>
                </a:lnTo>
                <a:lnTo>
                  <a:pt x="407691" y="192810"/>
                </a:lnTo>
                <a:lnTo>
                  <a:pt x="424521" y="177982"/>
                </a:lnTo>
                <a:lnTo>
                  <a:pt x="463921" y="158931"/>
                </a:lnTo>
                <a:lnTo>
                  <a:pt x="474228" y="158520"/>
                </a:lnTo>
                <a:lnTo>
                  <a:pt x="495037" y="164302"/>
                </a:lnTo>
                <a:lnTo>
                  <a:pt x="509746" y="177790"/>
                </a:lnTo>
                <a:lnTo>
                  <a:pt x="528720" y="215045"/>
                </a:lnTo>
                <a:lnTo>
                  <a:pt x="535869" y="278102"/>
                </a:lnTo>
                <a:lnTo>
                  <a:pt x="537642" y="297388"/>
                </a:lnTo>
                <a:lnTo>
                  <a:pt x="539752" y="297617"/>
                </a:lnTo>
                <a:lnTo>
                  <a:pt x="545216" y="288514"/>
                </a:lnTo>
                <a:lnTo>
                  <a:pt x="553700" y="262488"/>
                </a:lnTo>
                <a:lnTo>
                  <a:pt x="559072" y="226831"/>
                </a:lnTo>
                <a:lnTo>
                  <a:pt x="587151" y="172058"/>
                </a:lnTo>
                <a:lnTo>
                  <a:pt x="613048" y="145834"/>
                </a:lnTo>
                <a:lnTo>
                  <a:pt x="635894" y="136827"/>
                </a:lnTo>
                <a:lnTo>
                  <a:pt x="648537" y="134425"/>
                </a:lnTo>
                <a:lnTo>
                  <a:pt x="668824" y="137995"/>
                </a:lnTo>
                <a:lnTo>
                  <a:pt x="693400" y="153159"/>
                </a:lnTo>
                <a:lnTo>
                  <a:pt x="722664" y="179244"/>
                </a:lnTo>
                <a:lnTo>
                  <a:pt x="730951" y="182590"/>
                </a:lnTo>
                <a:lnTo>
                  <a:pt x="749516" y="183188"/>
                </a:lnTo>
                <a:lnTo>
                  <a:pt x="758210" y="179371"/>
                </a:lnTo>
                <a:lnTo>
                  <a:pt x="781625" y="157230"/>
                </a:lnTo>
                <a:lnTo>
                  <a:pt x="804551" y="130782"/>
                </a:lnTo>
                <a:lnTo>
                  <a:pt x="823171" y="119219"/>
                </a:lnTo>
                <a:lnTo>
                  <a:pt x="831880" y="118007"/>
                </a:lnTo>
                <a:lnTo>
                  <a:pt x="847796" y="122899"/>
                </a:lnTo>
                <a:lnTo>
                  <a:pt x="859550" y="135992"/>
                </a:lnTo>
                <a:lnTo>
                  <a:pt x="884062" y="193351"/>
                </a:lnTo>
                <a:lnTo>
                  <a:pt x="892435" y="212928"/>
                </a:lnTo>
                <a:lnTo>
                  <a:pt x="903955" y="229427"/>
                </a:lnTo>
                <a:lnTo>
                  <a:pt x="910303" y="232423"/>
                </a:lnTo>
                <a:lnTo>
                  <a:pt x="916874" y="232081"/>
                </a:lnTo>
                <a:lnTo>
                  <a:pt x="949821" y="214721"/>
                </a:lnTo>
                <a:lnTo>
                  <a:pt x="981719" y="180356"/>
                </a:lnTo>
                <a:lnTo>
                  <a:pt x="1023521" y="126160"/>
                </a:lnTo>
                <a:lnTo>
                  <a:pt x="1039740" y="99350"/>
                </a:lnTo>
                <a:lnTo>
                  <a:pt x="1085482" y="68977"/>
                </a:lnTo>
                <a:lnTo>
                  <a:pt x="1121919" y="59790"/>
                </a:lnTo>
                <a:lnTo>
                  <a:pt x="1156763" y="62657"/>
                </a:lnTo>
                <a:lnTo>
                  <a:pt x="1175462" y="71003"/>
                </a:lnTo>
                <a:lnTo>
                  <a:pt x="1221031" y="103314"/>
                </a:lnTo>
                <a:lnTo>
                  <a:pt x="1243581" y="131185"/>
                </a:lnTo>
                <a:lnTo>
                  <a:pt x="1266165" y="182469"/>
                </a:lnTo>
                <a:lnTo>
                  <a:pt x="1267370" y="203412"/>
                </a:lnTo>
                <a:lnTo>
                  <a:pt x="1252313" y="266500"/>
                </a:lnTo>
                <a:lnTo>
                  <a:pt x="1237607" y="312116"/>
                </a:lnTo>
                <a:lnTo>
                  <a:pt x="1249027" y="264980"/>
                </a:lnTo>
                <a:lnTo>
                  <a:pt x="1255247" y="207874"/>
                </a:lnTo>
                <a:lnTo>
                  <a:pt x="1261806" y="156517"/>
                </a:lnTo>
                <a:lnTo>
                  <a:pt x="1272676" y="109717"/>
                </a:lnTo>
                <a:lnTo>
                  <a:pt x="1309548" y="46664"/>
                </a:lnTo>
                <a:lnTo>
                  <a:pt x="1323305" y="29970"/>
                </a:lnTo>
                <a:lnTo>
                  <a:pt x="1331420" y="25752"/>
                </a:lnTo>
                <a:lnTo>
                  <a:pt x="1349794" y="24185"/>
                </a:lnTo>
                <a:lnTo>
                  <a:pt x="1411007" y="38977"/>
                </a:lnTo>
                <a:lnTo>
                  <a:pt x="1436870" y="54670"/>
                </a:lnTo>
                <a:lnTo>
                  <a:pt x="1459352" y="74138"/>
                </a:lnTo>
                <a:lnTo>
                  <a:pt x="1475242" y="100313"/>
                </a:lnTo>
                <a:lnTo>
                  <a:pt x="1489921" y="141769"/>
                </a:lnTo>
                <a:lnTo>
                  <a:pt x="1492359" y="179104"/>
                </a:lnTo>
                <a:lnTo>
                  <a:pt x="1485781" y="240079"/>
                </a:lnTo>
                <a:lnTo>
                  <a:pt x="1484892" y="281022"/>
                </a:lnTo>
                <a:lnTo>
                  <a:pt x="1487107" y="286707"/>
                </a:lnTo>
                <a:lnTo>
                  <a:pt x="1490923" y="286987"/>
                </a:lnTo>
                <a:lnTo>
                  <a:pt x="1495807" y="283665"/>
                </a:lnTo>
                <a:lnTo>
                  <a:pt x="1531367" y="223534"/>
                </a:lnTo>
                <a:lnTo>
                  <a:pt x="1579346" y="162081"/>
                </a:lnTo>
                <a:lnTo>
                  <a:pt x="1636599" y="106258"/>
                </a:lnTo>
                <a:lnTo>
                  <a:pt x="1685176" y="84618"/>
                </a:lnTo>
                <a:lnTo>
                  <a:pt x="1721917" y="79242"/>
                </a:lnTo>
                <a:lnTo>
                  <a:pt x="1745617" y="84223"/>
                </a:lnTo>
                <a:lnTo>
                  <a:pt x="1775570" y="100182"/>
                </a:lnTo>
                <a:lnTo>
                  <a:pt x="1790519" y="114197"/>
                </a:lnTo>
                <a:lnTo>
                  <a:pt x="1817363" y="172229"/>
                </a:lnTo>
                <a:lnTo>
                  <a:pt x="1825944" y="203467"/>
                </a:lnTo>
                <a:lnTo>
                  <a:pt x="1824217" y="224442"/>
                </a:lnTo>
                <a:lnTo>
                  <a:pt x="1826797" y="230270"/>
                </a:lnTo>
                <a:lnTo>
                  <a:pt x="1832027" y="232985"/>
                </a:lnTo>
                <a:lnTo>
                  <a:pt x="1839023" y="233625"/>
                </a:lnTo>
                <a:lnTo>
                  <a:pt x="1853036" y="228098"/>
                </a:lnTo>
                <a:lnTo>
                  <a:pt x="1860048" y="223348"/>
                </a:lnTo>
                <a:lnTo>
                  <a:pt x="1870959" y="208712"/>
                </a:lnTo>
                <a:lnTo>
                  <a:pt x="1887496" y="170720"/>
                </a:lnTo>
                <a:lnTo>
                  <a:pt x="1897244" y="110625"/>
                </a:lnTo>
                <a:lnTo>
                  <a:pt x="1914126" y="57363"/>
                </a:lnTo>
                <a:lnTo>
                  <a:pt x="1944915" y="17969"/>
                </a:lnTo>
                <a:lnTo>
                  <a:pt x="1971102" y="2042"/>
                </a:lnTo>
                <a:lnTo>
                  <a:pt x="1990896" y="0"/>
                </a:lnTo>
                <a:lnTo>
                  <a:pt x="2010222" y="4161"/>
                </a:lnTo>
                <a:lnTo>
                  <a:pt x="2041692" y="25896"/>
                </a:lnTo>
                <a:lnTo>
                  <a:pt x="2070440" y="58309"/>
                </a:lnTo>
                <a:lnTo>
                  <a:pt x="2086024" y="88214"/>
                </a:lnTo>
                <a:lnTo>
                  <a:pt x="2093968" y="151695"/>
                </a:lnTo>
                <a:lnTo>
                  <a:pt x="2094368" y="165394"/>
                </a:lnTo>
                <a:lnTo>
                  <a:pt x="2098146" y="175697"/>
                </a:lnTo>
                <a:lnTo>
                  <a:pt x="2111701" y="190264"/>
                </a:lnTo>
                <a:lnTo>
                  <a:pt x="2132543" y="197517"/>
                </a:lnTo>
                <a:lnTo>
                  <a:pt x="2156234" y="199571"/>
                </a:lnTo>
                <a:lnTo>
                  <a:pt x="2210707" y="188326"/>
                </a:lnTo>
                <a:lnTo>
                  <a:pt x="2236898" y="172882"/>
                </a:lnTo>
                <a:lnTo>
                  <a:pt x="2280985" y="118269"/>
                </a:lnTo>
                <a:lnTo>
                  <a:pt x="2314207" y="61438"/>
                </a:lnTo>
                <a:lnTo>
                  <a:pt x="2328656" y="33379"/>
                </a:lnTo>
                <a:lnTo>
                  <a:pt x="2333886" y="29195"/>
                </a:lnTo>
                <a:lnTo>
                  <a:pt x="2339712" y="28745"/>
                </a:lnTo>
                <a:lnTo>
                  <a:pt x="2345936" y="30785"/>
                </a:lnTo>
                <a:lnTo>
                  <a:pt x="2350085" y="36824"/>
                </a:lnTo>
                <a:lnTo>
                  <a:pt x="2354695" y="56012"/>
                </a:lnTo>
                <a:lnTo>
                  <a:pt x="2349250" y="107629"/>
                </a:lnTo>
                <a:lnTo>
                  <a:pt x="2336909" y="166698"/>
                </a:lnTo>
                <a:lnTo>
                  <a:pt x="2317617" y="218443"/>
                </a:lnTo>
                <a:lnTo>
                  <a:pt x="2282871" y="273725"/>
                </a:lnTo>
                <a:lnTo>
                  <a:pt x="2242212" y="329705"/>
                </a:lnTo>
                <a:lnTo>
                  <a:pt x="2200385" y="385823"/>
                </a:lnTo>
                <a:lnTo>
                  <a:pt x="2156137" y="439339"/>
                </a:lnTo>
                <a:lnTo>
                  <a:pt x="2103310" y="496655"/>
                </a:lnTo>
                <a:lnTo>
                  <a:pt x="2042319" y="536984"/>
                </a:lnTo>
                <a:lnTo>
                  <a:pt x="2031860" y="541576"/>
                </a:lnTo>
                <a:lnTo>
                  <a:pt x="2023718" y="541128"/>
                </a:lnTo>
                <a:lnTo>
                  <a:pt x="2017120" y="537320"/>
                </a:lnTo>
                <a:lnTo>
                  <a:pt x="2011552" y="531272"/>
                </a:lnTo>
                <a:lnTo>
                  <a:pt x="2009009" y="523730"/>
                </a:lnTo>
                <a:lnTo>
                  <a:pt x="2009304" y="505992"/>
                </a:lnTo>
                <a:lnTo>
                  <a:pt x="2022180" y="452535"/>
                </a:lnTo>
                <a:lnTo>
                  <a:pt x="2041239" y="393578"/>
                </a:lnTo>
                <a:lnTo>
                  <a:pt x="2067533" y="335182"/>
                </a:lnTo>
                <a:lnTo>
                  <a:pt x="2107837" y="272157"/>
                </a:lnTo>
                <a:lnTo>
                  <a:pt x="2154404" y="212883"/>
                </a:lnTo>
                <a:lnTo>
                  <a:pt x="2208087" y="154068"/>
                </a:lnTo>
                <a:lnTo>
                  <a:pt x="2268312" y="111524"/>
                </a:lnTo>
                <a:lnTo>
                  <a:pt x="2321138" y="85058"/>
                </a:lnTo>
                <a:lnTo>
                  <a:pt x="2378695" y="63542"/>
                </a:lnTo>
                <a:lnTo>
                  <a:pt x="2400498" y="5592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7832653" y="3519271"/>
            <a:ext cx="2085193" cy="334160"/>
          </a:xfrm>
          <a:custGeom>
            <a:avLst/>
            <a:gdLst/>
            <a:ahLst/>
            <a:cxnLst/>
            <a:rect l="0" t="0" r="0" b="0"/>
            <a:pathLst>
              <a:path w="2085193" h="334160">
                <a:moveTo>
                  <a:pt x="21606" y="176231"/>
                </a:moveTo>
                <a:lnTo>
                  <a:pt x="4838" y="170642"/>
                </a:lnTo>
                <a:lnTo>
                  <a:pt x="1068" y="163146"/>
                </a:lnTo>
                <a:lnTo>
                  <a:pt x="0" y="139220"/>
                </a:lnTo>
                <a:lnTo>
                  <a:pt x="11565" y="104044"/>
                </a:lnTo>
                <a:lnTo>
                  <a:pt x="29809" y="71395"/>
                </a:lnTo>
                <a:lnTo>
                  <a:pt x="61212" y="45083"/>
                </a:lnTo>
                <a:lnTo>
                  <a:pt x="113744" y="16401"/>
                </a:lnTo>
                <a:lnTo>
                  <a:pt x="156401" y="3442"/>
                </a:lnTo>
                <a:lnTo>
                  <a:pt x="188749" y="0"/>
                </a:lnTo>
                <a:lnTo>
                  <a:pt x="216384" y="4710"/>
                </a:lnTo>
                <a:lnTo>
                  <a:pt x="262722" y="26797"/>
                </a:lnTo>
                <a:lnTo>
                  <a:pt x="278117" y="46255"/>
                </a:lnTo>
                <a:lnTo>
                  <a:pt x="297532" y="91285"/>
                </a:lnTo>
                <a:lnTo>
                  <a:pt x="303403" y="134554"/>
                </a:lnTo>
                <a:lnTo>
                  <a:pt x="299554" y="184419"/>
                </a:lnTo>
                <a:lnTo>
                  <a:pt x="286602" y="244096"/>
                </a:lnTo>
                <a:lnTo>
                  <a:pt x="275473" y="268395"/>
                </a:lnTo>
                <a:lnTo>
                  <a:pt x="268060" y="275108"/>
                </a:lnTo>
                <a:lnTo>
                  <a:pt x="259608" y="278414"/>
                </a:lnTo>
                <a:lnTo>
                  <a:pt x="250464" y="279448"/>
                </a:lnTo>
                <a:lnTo>
                  <a:pt x="243198" y="276628"/>
                </a:lnTo>
                <a:lnTo>
                  <a:pt x="232005" y="264136"/>
                </a:lnTo>
                <a:lnTo>
                  <a:pt x="226250" y="243766"/>
                </a:lnTo>
                <a:lnTo>
                  <a:pt x="226131" y="205990"/>
                </a:lnTo>
                <a:lnTo>
                  <a:pt x="236624" y="165162"/>
                </a:lnTo>
                <a:lnTo>
                  <a:pt x="267856" y="103847"/>
                </a:lnTo>
                <a:lnTo>
                  <a:pt x="289671" y="72506"/>
                </a:lnTo>
                <a:lnTo>
                  <a:pt x="308033" y="55652"/>
                </a:lnTo>
                <a:lnTo>
                  <a:pt x="331011" y="46601"/>
                </a:lnTo>
                <a:lnTo>
                  <a:pt x="343689" y="44188"/>
                </a:lnTo>
                <a:lnTo>
                  <a:pt x="364015" y="47745"/>
                </a:lnTo>
                <a:lnTo>
                  <a:pt x="388613" y="62902"/>
                </a:lnTo>
                <a:lnTo>
                  <a:pt x="403479" y="77900"/>
                </a:lnTo>
                <a:lnTo>
                  <a:pt x="423832" y="112651"/>
                </a:lnTo>
                <a:lnTo>
                  <a:pt x="441783" y="166315"/>
                </a:lnTo>
                <a:lnTo>
                  <a:pt x="456593" y="221976"/>
                </a:lnTo>
                <a:lnTo>
                  <a:pt x="472845" y="252826"/>
                </a:lnTo>
                <a:lnTo>
                  <a:pt x="492478" y="276785"/>
                </a:lnTo>
                <a:lnTo>
                  <a:pt x="500467" y="280702"/>
                </a:lnTo>
                <a:lnTo>
                  <a:pt x="518703" y="281934"/>
                </a:lnTo>
                <a:lnTo>
                  <a:pt x="548700" y="270462"/>
                </a:lnTo>
                <a:lnTo>
                  <a:pt x="574225" y="252244"/>
                </a:lnTo>
                <a:lnTo>
                  <a:pt x="618055" y="196567"/>
                </a:lnTo>
                <a:lnTo>
                  <a:pt x="643924" y="146626"/>
                </a:lnTo>
                <a:lnTo>
                  <a:pt x="649142" y="119400"/>
                </a:lnTo>
                <a:lnTo>
                  <a:pt x="645221" y="97940"/>
                </a:lnTo>
                <a:lnTo>
                  <a:pt x="640901" y="88942"/>
                </a:lnTo>
                <a:lnTo>
                  <a:pt x="633341" y="82944"/>
                </a:lnTo>
                <a:lnTo>
                  <a:pt x="612463" y="76278"/>
                </a:lnTo>
                <a:lnTo>
                  <a:pt x="602684" y="76841"/>
                </a:lnTo>
                <a:lnTo>
                  <a:pt x="585579" y="83705"/>
                </a:lnTo>
                <a:lnTo>
                  <a:pt x="562796" y="100723"/>
                </a:lnTo>
                <a:lnTo>
                  <a:pt x="529083" y="155939"/>
                </a:lnTo>
                <a:lnTo>
                  <a:pt x="520189" y="192576"/>
                </a:lnTo>
                <a:lnTo>
                  <a:pt x="517555" y="233067"/>
                </a:lnTo>
                <a:lnTo>
                  <a:pt x="526297" y="257643"/>
                </a:lnTo>
                <a:lnTo>
                  <a:pt x="533541" y="269110"/>
                </a:lnTo>
                <a:lnTo>
                  <a:pt x="543051" y="276755"/>
                </a:lnTo>
                <a:lnTo>
                  <a:pt x="566095" y="285249"/>
                </a:lnTo>
                <a:lnTo>
                  <a:pt x="588815" y="285905"/>
                </a:lnTo>
                <a:lnTo>
                  <a:pt x="624456" y="276577"/>
                </a:lnTo>
                <a:lnTo>
                  <a:pt x="678421" y="252465"/>
                </a:lnTo>
                <a:lnTo>
                  <a:pt x="741914" y="202175"/>
                </a:lnTo>
                <a:lnTo>
                  <a:pt x="786444" y="144151"/>
                </a:lnTo>
                <a:lnTo>
                  <a:pt x="794373" y="120249"/>
                </a:lnTo>
                <a:lnTo>
                  <a:pt x="796727" y="102217"/>
                </a:lnTo>
                <a:lnTo>
                  <a:pt x="795716" y="102322"/>
                </a:lnTo>
                <a:lnTo>
                  <a:pt x="775856" y="161983"/>
                </a:lnTo>
                <a:lnTo>
                  <a:pt x="771628" y="223893"/>
                </a:lnTo>
                <a:lnTo>
                  <a:pt x="775309" y="257855"/>
                </a:lnTo>
                <a:lnTo>
                  <a:pt x="780268" y="270422"/>
                </a:lnTo>
                <a:lnTo>
                  <a:pt x="795137" y="287504"/>
                </a:lnTo>
                <a:lnTo>
                  <a:pt x="805184" y="291357"/>
                </a:lnTo>
                <a:lnTo>
                  <a:pt x="828828" y="292519"/>
                </a:lnTo>
                <a:lnTo>
                  <a:pt x="862857" y="281007"/>
                </a:lnTo>
                <a:lnTo>
                  <a:pt x="889578" y="262778"/>
                </a:lnTo>
                <a:lnTo>
                  <a:pt x="933866" y="207096"/>
                </a:lnTo>
                <a:lnTo>
                  <a:pt x="961517" y="144582"/>
                </a:lnTo>
                <a:lnTo>
                  <a:pt x="966903" y="107452"/>
                </a:lnTo>
                <a:lnTo>
                  <a:pt x="964149" y="101133"/>
                </a:lnTo>
                <a:lnTo>
                  <a:pt x="958804" y="99260"/>
                </a:lnTo>
                <a:lnTo>
                  <a:pt x="951730" y="100350"/>
                </a:lnTo>
                <a:lnTo>
                  <a:pt x="945846" y="104587"/>
                </a:lnTo>
                <a:lnTo>
                  <a:pt x="936187" y="118653"/>
                </a:lnTo>
                <a:lnTo>
                  <a:pt x="921625" y="164684"/>
                </a:lnTo>
                <a:lnTo>
                  <a:pt x="919208" y="205045"/>
                </a:lnTo>
                <a:lnTo>
                  <a:pt x="928279" y="257486"/>
                </a:lnTo>
                <a:lnTo>
                  <a:pt x="931381" y="269005"/>
                </a:lnTo>
                <a:lnTo>
                  <a:pt x="938128" y="276685"/>
                </a:lnTo>
                <a:lnTo>
                  <a:pt x="958104" y="285218"/>
                </a:lnTo>
                <a:lnTo>
                  <a:pt x="979460" y="282771"/>
                </a:lnTo>
                <a:lnTo>
                  <a:pt x="999480" y="273885"/>
                </a:lnTo>
                <a:lnTo>
                  <a:pt x="1060231" y="221694"/>
                </a:lnTo>
                <a:lnTo>
                  <a:pt x="1080051" y="185342"/>
                </a:lnTo>
                <a:lnTo>
                  <a:pt x="1087862" y="165072"/>
                </a:lnTo>
                <a:lnTo>
                  <a:pt x="1088993" y="144365"/>
                </a:lnTo>
                <a:lnTo>
                  <a:pt x="1073883" y="81450"/>
                </a:lnTo>
                <a:lnTo>
                  <a:pt x="1070564" y="70930"/>
                </a:lnTo>
                <a:lnTo>
                  <a:pt x="1071862" y="62747"/>
                </a:lnTo>
                <a:lnTo>
                  <a:pt x="1076236" y="56121"/>
                </a:lnTo>
                <a:lnTo>
                  <a:pt x="1090455" y="45640"/>
                </a:lnTo>
                <a:lnTo>
                  <a:pt x="1108472" y="37082"/>
                </a:lnTo>
                <a:lnTo>
                  <a:pt x="1117020" y="36672"/>
                </a:lnTo>
                <a:lnTo>
                  <a:pt x="1132758" y="42455"/>
                </a:lnTo>
                <a:lnTo>
                  <a:pt x="1154771" y="64454"/>
                </a:lnTo>
                <a:lnTo>
                  <a:pt x="1170523" y="98788"/>
                </a:lnTo>
                <a:lnTo>
                  <a:pt x="1177920" y="152312"/>
                </a:lnTo>
                <a:lnTo>
                  <a:pt x="1176261" y="204825"/>
                </a:lnTo>
                <a:lnTo>
                  <a:pt x="1173911" y="216351"/>
                </a:lnTo>
                <a:lnTo>
                  <a:pt x="1172345" y="219355"/>
                </a:lnTo>
                <a:lnTo>
                  <a:pt x="1171300" y="216679"/>
                </a:lnTo>
                <a:lnTo>
                  <a:pt x="1171309" y="202397"/>
                </a:lnTo>
                <a:lnTo>
                  <a:pt x="1183988" y="148871"/>
                </a:lnTo>
                <a:lnTo>
                  <a:pt x="1212348" y="92560"/>
                </a:lnTo>
                <a:lnTo>
                  <a:pt x="1226988" y="72364"/>
                </a:lnTo>
                <a:lnTo>
                  <a:pt x="1269584" y="32991"/>
                </a:lnTo>
                <a:lnTo>
                  <a:pt x="1290641" y="24831"/>
                </a:lnTo>
                <a:lnTo>
                  <a:pt x="1302807" y="22655"/>
                </a:lnTo>
                <a:lnTo>
                  <a:pt x="1322564" y="26477"/>
                </a:lnTo>
                <a:lnTo>
                  <a:pt x="1331109" y="30771"/>
                </a:lnTo>
                <a:lnTo>
                  <a:pt x="1343721" y="48022"/>
                </a:lnTo>
                <a:lnTo>
                  <a:pt x="1352056" y="72456"/>
                </a:lnTo>
                <a:lnTo>
                  <a:pt x="1355579" y="119097"/>
                </a:lnTo>
                <a:lnTo>
                  <a:pt x="1350904" y="168791"/>
                </a:lnTo>
                <a:lnTo>
                  <a:pt x="1345612" y="224978"/>
                </a:lnTo>
                <a:lnTo>
                  <a:pt x="1342964" y="236805"/>
                </a:lnTo>
                <a:lnTo>
                  <a:pt x="1341199" y="240010"/>
                </a:lnTo>
                <a:lnTo>
                  <a:pt x="1340022" y="237468"/>
                </a:lnTo>
                <a:lnTo>
                  <a:pt x="1339884" y="223335"/>
                </a:lnTo>
                <a:lnTo>
                  <a:pt x="1356888" y="164047"/>
                </a:lnTo>
                <a:lnTo>
                  <a:pt x="1381894" y="103931"/>
                </a:lnTo>
                <a:lnTo>
                  <a:pt x="1405459" y="69099"/>
                </a:lnTo>
                <a:lnTo>
                  <a:pt x="1445179" y="32561"/>
                </a:lnTo>
                <a:lnTo>
                  <a:pt x="1454966" y="28978"/>
                </a:lnTo>
                <a:lnTo>
                  <a:pt x="1475198" y="28117"/>
                </a:lnTo>
                <a:lnTo>
                  <a:pt x="1492770" y="34753"/>
                </a:lnTo>
                <a:lnTo>
                  <a:pt x="1500730" y="39799"/>
                </a:lnTo>
                <a:lnTo>
                  <a:pt x="1512695" y="54763"/>
                </a:lnTo>
                <a:lnTo>
                  <a:pt x="1529909" y="98555"/>
                </a:lnTo>
                <a:lnTo>
                  <a:pt x="1536168" y="152266"/>
                </a:lnTo>
                <a:lnTo>
                  <a:pt x="1540525" y="204816"/>
                </a:lnTo>
                <a:lnTo>
                  <a:pt x="1543096" y="216345"/>
                </a:lnTo>
                <a:lnTo>
                  <a:pt x="1549489" y="222861"/>
                </a:lnTo>
                <a:lnTo>
                  <a:pt x="1558431" y="226035"/>
                </a:lnTo>
                <a:lnTo>
                  <a:pt x="1569071" y="226981"/>
                </a:lnTo>
                <a:lnTo>
                  <a:pt x="1590253" y="221794"/>
                </a:lnTo>
                <a:lnTo>
                  <a:pt x="1618789" y="205719"/>
                </a:lnTo>
                <a:lnTo>
                  <a:pt x="1670886" y="158561"/>
                </a:lnTo>
                <a:lnTo>
                  <a:pt x="1672118" y="156262"/>
                </a:lnTo>
                <a:lnTo>
                  <a:pt x="1664127" y="159947"/>
                </a:lnTo>
                <a:lnTo>
                  <a:pt x="1625145" y="194506"/>
                </a:lnTo>
                <a:lnTo>
                  <a:pt x="1605717" y="230404"/>
                </a:lnTo>
                <a:lnTo>
                  <a:pt x="1597961" y="250611"/>
                </a:lnTo>
                <a:lnTo>
                  <a:pt x="1596853" y="271290"/>
                </a:lnTo>
                <a:lnTo>
                  <a:pt x="1605674" y="313161"/>
                </a:lnTo>
                <a:lnTo>
                  <a:pt x="1611096" y="318991"/>
                </a:lnTo>
                <a:lnTo>
                  <a:pt x="1618219" y="321707"/>
                </a:lnTo>
                <a:lnTo>
                  <a:pt x="1626478" y="322348"/>
                </a:lnTo>
                <a:lnTo>
                  <a:pt x="1645012" y="316821"/>
                </a:lnTo>
                <a:lnTo>
                  <a:pt x="1672059" y="300556"/>
                </a:lnTo>
                <a:lnTo>
                  <a:pt x="1686327" y="286469"/>
                </a:lnTo>
                <a:lnTo>
                  <a:pt x="1708911" y="238668"/>
                </a:lnTo>
                <a:lnTo>
                  <a:pt x="1710115" y="214899"/>
                </a:lnTo>
                <a:lnTo>
                  <a:pt x="1705581" y="189908"/>
                </a:lnTo>
                <a:lnTo>
                  <a:pt x="1693384" y="163126"/>
                </a:lnTo>
                <a:lnTo>
                  <a:pt x="1692965" y="163984"/>
                </a:lnTo>
                <a:lnTo>
                  <a:pt x="1710135" y="225066"/>
                </a:lnTo>
                <a:lnTo>
                  <a:pt x="1724974" y="269066"/>
                </a:lnTo>
                <a:lnTo>
                  <a:pt x="1736362" y="286121"/>
                </a:lnTo>
                <a:lnTo>
                  <a:pt x="1743843" y="290435"/>
                </a:lnTo>
                <a:lnTo>
                  <a:pt x="1761516" y="292109"/>
                </a:lnTo>
                <a:lnTo>
                  <a:pt x="1791196" y="280886"/>
                </a:lnTo>
                <a:lnTo>
                  <a:pt x="1853635" y="242548"/>
                </a:lnTo>
                <a:lnTo>
                  <a:pt x="1916742" y="215420"/>
                </a:lnTo>
                <a:lnTo>
                  <a:pt x="1926099" y="215225"/>
                </a:lnTo>
                <a:lnTo>
                  <a:pt x="1942734" y="221248"/>
                </a:lnTo>
                <a:lnTo>
                  <a:pt x="1948105" y="228469"/>
                </a:lnTo>
                <a:lnTo>
                  <a:pt x="1954075" y="248971"/>
                </a:lnTo>
                <a:lnTo>
                  <a:pt x="1949501" y="299091"/>
                </a:lnTo>
                <a:lnTo>
                  <a:pt x="1943776" y="322082"/>
                </a:lnTo>
                <a:lnTo>
                  <a:pt x="1944121" y="327278"/>
                </a:lnTo>
                <a:lnTo>
                  <a:pt x="1946691" y="328402"/>
                </a:lnTo>
                <a:lnTo>
                  <a:pt x="1950744" y="326811"/>
                </a:lnTo>
                <a:lnTo>
                  <a:pt x="2008137" y="264120"/>
                </a:lnTo>
                <a:lnTo>
                  <a:pt x="2016274" y="261730"/>
                </a:lnTo>
                <a:lnTo>
                  <a:pt x="2034674" y="265313"/>
                </a:lnTo>
                <a:lnTo>
                  <a:pt x="2059174" y="280485"/>
                </a:lnTo>
                <a:lnTo>
                  <a:pt x="2070899" y="299385"/>
                </a:lnTo>
                <a:lnTo>
                  <a:pt x="2085192" y="33415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3" name="Straight Connector 162"/>
          <p:cNvCxnSpPr/>
          <p:nvPr/>
        </p:nvCxnSpPr>
        <p:spPr>
          <a:xfrm>
            <a:off x="200025" y="3832352"/>
            <a:ext cx="993889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2014-12-04T17:18:18Z</dcterms:created>
  <dcterms:modified xsi:type="dcterms:W3CDTF">2014-12-04T17:19:43Z</dcterms:modified>
</cp:coreProperties>
</file>